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  <p:sldMasterId id="2147483789" r:id="rId2"/>
    <p:sldMasterId id="2147483801" r:id="rId3"/>
    <p:sldMasterId id="2147483813" r:id="rId4"/>
  </p:sldMasterIdLst>
  <p:notesMasterIdLst>
    <p:notesMasterId r:id="rId36"/>
  </p:notesMasterIdLst>
  <p:sldIdLst>
    <p:sldId id="256" r:id="rId5"/>
    <p:sldId id="3402" r:id="rId6"/>
    <p:sldId id="2147378086" r:id="rId7"/>
    <p:sldId id="2147378088" r:id="rId8"/>
    <p:sldId id="2147378085" r:id="rId9"/>
    <p:sldId id="2147378079" r:id="rId10"/>
    <p:sldId id="2147378077" r:id="rId11"/>
    <p:sldId id="389" r:id="rId12"/>
    <p:sldId id="2147378066" r:id="rId13"/>
    <p:sldId id="266" r:id="rId14"/>
    <p:sldId id="2147378073" r:id="rId15"/>
    <p:sldId id="2147378091" r:id="rId16"/>
    <p:sldId id="574" r:id="rId17"/>
    <p:sldId id="3395" r:id="rId18"/>
    <p:sldId id="3397" r:id="rId19"/>
    <p:sldId id="2147378082" r:id="rId20"/>
    <p:sldId id="2147378075" r:id="rId21"/>
    <p:sldId id="582" r:id="rId22"/>
    <p:sldId id="640" r:id="rId23"/>
    <p:sldId id="3396" r:id="rId24"/>
    <p:sldId id="2147378087" r:id="rId25"/>
    <p:sldId id="280" r:id="rId26"/>
    <p:sldId id="279" r:id="rId27"/>
    <p:sldId id="281" r:id="rId28"/>
    <p:sldId id="276" r:id="rId29"/>
    <p:sldId id="259" r:id="rId30"/>
    <p:sldId id="263" r:id="rId31"/>
    <p:sldId id="261" r:id="rId32"/>
    <p:sldId id="2147378074" r:id="rId33"/>
    <p:sldId id="2147378078" r:id="rId34"/>
    <p:sldId id="214737805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EFF"/>
    <a:srgbClr val="DCE0F9"/>
    <a:srgbClr val="FFDF00"/>
    <a:srgbClr val="BCBDD2"/>
    <a:srgbClr val="00FA00"/>
    <a:srgbClr val="FF9300"/>
    <a:srgbClr val="33226D"/>
    <a:srgbClr val="018BD2"/>
    <a:srgbClr val="AB7942"/>
    <a:srgbClr val="7754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33"/>
    <p:restoredTop sz="93511"/>
  </p:normalViewPr>
  <p:slideViewPr>
    <p:cSldViewPr snapToGrid="0">
      <p:cViewPr varScale="1">
        <p:scale>
          <a:sx n="83" d="100"/>
          <a:sy n="83" d="100"/>
        </p:scale>
        <p:origin x="6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4" d="100"/>
        <a:sy n="10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4A52E-1C76-D941-8C10-EBBD040DBB7D}" type="datetimeFigureOut">
              <a:rPr lang="en-US" smtClean="0"/>
              <a:t>1/8/24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01D69A-12AE-6542-9D65-0B09FAC00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5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OF CONTACT: </a:t>
            </a:r>
          </a:p>
          <a:p>
            <a:r>
              <a:rPr lang="en-US" dirty="0"/>
              <a:t>Arun Majumdar</a:t>
            </a:r>
          </a:p>
          <a:p>
            <a:r>
              <a:rPr lang="en-US" dirty="0"/>
              <a:t>Tel: 571-344-0521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01D69A-12AE-6542-9D65-0B09FAC00A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02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http://www.quora.com/How-many-atoms-are-used-by-current-storage-devices-to-store-one-bit-of-information</a:t>
            </a:r>
          </a:p>
          <a:p>
            <a:r>
              <a:rPr lang="en-US" dirty="0"/>
              <a:t>http://www.ibm.com/smarterplanet/us/en/smarter_computing/article/atomic_scale_memory.html</a:t>
            </a:r>
          </a:p>
          <a:p>
            <a:endParaRPr lang="en-US" dirty="0"/>
          </a:p>
          <a:p>
            <a:r>
              <a:rPr lang="en-US" dirty="0"/>
              <a:t>September 1956, IBM</a:t>
            </a:r>
            <a:r>
              <a:rPr lang="en-US" baseline="0" dirty="0"/>
              <a:t> </a:t>
            </a:r>
            <a:r>
              <a:rPr lang="en-US" dirty="0"/>
              <a:t>305 RAMAC –5 MB/gram</a:t>
            </a:r>
          </a:p>
          <a:p>
            <a:r>
              <a:rPr lang="en-US" dirty="0"/>
              <a:t>Therefore, Fe2O3 160 gram/mol so use Avogadro’s constant to compute bit – about 10^23 atoms is</a:t>
            </a:r>
          </a:p>
          <a:p>
            <a:r>
              <a:rPr lang="en-US" dirty="0"/>
              <a:t>Cost corrected</a:t>
            </a:r>
            <a:r>
              <a:rPr lang="en-US" baseline="0" dirty="0"/>
              <a:t> for 2015 = $1,401,862.68/gram  for about 1 grams of material total on 50 drum-plates</a:t>
            </a:r>
          </a:p>
          <a:p>
            <a:r>
              <a:rPr lang="en-US" baseline="0" dirty="0"/>
              <a:t>So Electrons is 5 for Fe2O3 (approx – should be 7 but averaging for materials variances)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37A764-E4C3-4A31-B378-D9A4F168C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897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Because of our deep expertise in the field, we realized several years ago that AI was about to takeoff</a:t>
            </a:r>
          </a:p>
          <a:p>
            <a:endParaRPr dirty="0"/>
          </a:p>
          <a:p>
            <a:r>
              <a:rPr dirty="0"/>
              <a:t>A rapid growth of companies would want to capitalize on the ai wave with one-off products</a:t>
            </a:r>
          </a:p>
          <a:p>
            <a:endParaRPr dirty="0"/>
          </a:p>
          <a:p>
            <a:r>
              <a:rPr dirty="0"/>
              <a:t>It has gotten crowded and quite frothy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5930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8" name="Shape 3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rPr lang="en-US" dirty="0"/>
              <a:t>Here are some critical representative cases of 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8" name="Shape 3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rPr lang="en-US" dirty="0"/>
              <a:t>Safety – Security – Trust.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6282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EA6AB2-DAED-4F4F-8543-60D491640EE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1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Security, Integrity, Trust</a:t>
            </a:r>
          </a:p>
        </p:txBody>
      </p:sp>
    </p:spTree>
    <p:extLst>
      <p:ext uri="{BB962C8B-B14F-4D97-AF65-F5344CB8AC3E}">
        <p14:creationId xmlns:p14="http://schemas.microsoft.com/office/powerpoint/2010/main" val="980349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58756-5F1B-4DAC-8B4B-69B5B250A7C9}"/>
              </a:ext>
            </a:extLst>
          </p:cNvPr>
          <p:cNvSpPr/>
          <p:nvPr userDrawn="1"/>
        </p:nvSpPr>
        <p:spPr>
          <a:xfrm>
            <a:off x="7925631" y="5266627"/>
            <a:ext cx="3959046" cy="461576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>
            <a:outerShdw blurRad="63500" sx="102000" sy="102000" algn="ctr" rotWithShape="0">
              <a:schemeClr val="accent1">
                <a:lumMod val="40000"/>
                <a:lumOff val="6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D7B6AF9-AE73-4C0D-9A4B-11C4A6D2CDD0}"/>
              </a:ext>
            </a:extLst>
          </p:cNvPr>
          <p:cNvSpPr/>
          <p:nvPr userDrawn="1"/>
        </p:nvSpPr>
        <p:spPr>
          <a:xfrm>
            <a:off x="485698" y="-449419"/>
            <a:ext cx="1240289" cy="1239966"/>
          </a:xfrm>
          <a:prstGeom prst="ellipse">
            <a:avLst/>
          </a:prstGeom>
          <a:gradFill>
            <a:gsLst>
              <a:gs pos="3000">
                <a:schemeClr val="accent3"/>
              </a:gs>
              <a:gs pos="85000">
                <a:schemeClr val="accent2"/>
              </a:gs>
            </a:gsLst>
            <a:lin ang="5400000" scaled="1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5EC547E-5E7C-4516-8B5A-05E38B637455}"/>
              </a:ext>
            </a:extLst>
          </p:cNvPr>
          <p:cNvSpPr/>
          <p:nvPr userDrawn="1"/>
        </p:nvSpPr>
        <p:spPr>
          <a:xfrm>
            <a:off x="5858577" y="5790349"/>
            <a:ext cx="1918492" cy="1917992"/>
          </a:xfrm>
          <a:prstGeom prst="ellipse">
            <a:avLst/>
          </a:prstGeom>
          <a:gradFill>
            <a:gsLst>
              <a:gs pos="3000">
                <a:schemeClr val="accent3"/>
              </a:gs>
              <a:gs pos="85000">
                <a:schemeClr val="accent2"/>
              </a:gs>
            </a:gsLst>
            <a:lin ang="5400000" scaled="1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64C539C-F60A-47DF-8F95-57188CAA5924}"/>
              </a:ext>
            </a:extLst>
          </p:cNvPr>
          <p:cNvSpPr/>
          <p:nvPr userDrawn="1"/>
        </p:nvSpPr>
        <p:spPr>
          <a:xfrm>
            <a:off x="10610140" y="891068"/>
            <a:ext cx="1717443" cy="1716996"/>
          </a:xfrm>
          <a:prstGeom prst="ellipse">
            <a:avLst/>
          </a:prstGeom>
          <a:gradFill>
            <a:gsLst>
              <a:gs pos="3000">
                <a:schemeClr val="accent3"/>
              </a:gs>
              <a:gs pos="85000">
                <a:schemeClr val="accent2"/>
              </a:gs>
            </a:gsLst>
            <a:lin ang="5400000" scaled="1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98D-26D1-4067-A90F-53088BAF324C}" type="datetime1">
              <a:rPr lang="en-US" smtClean="0"/>
              <a:t>1/8/24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AF6A7C4-69A7-40E1-82B3-661374E10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33998" y="643845"/>
            <a:ext cx="7546994" cy="4381409"/>
          </a:xfrm>
        </p:spPr>
        <p:txBody>
          <a:bodyPr anchor="ctr"/>
          <a:lstStyle>
            <a:lvl1pPr algn="r">
              <a:lnSpc>
                <a:spcPct val="100000"/>
              </a:lnSpc>
              <a:spcBef>
                <a:spcPts val="0"/>
              </a:spcBef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CBC053D-144E-4B38-8DCC-E9E78E176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48525" y="5343754"/>
            <a:ext cx="3632467" cy="322499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FA49A26-0AC4-EF7A-4E97-CBB5EA60AD69}"/>
              </a:ext>
            </a:extLst>
          </p:cNvPr>
          <p:cNvSpPr/>
          <p:nvPr userDrawn="1"/>
        </p:nvSpPr>
        <p:spPr>
          <a:xfrm flipH="1">
            <a:off x="-423619" y="157822"/>
            <a:ext cx="5739441" cy="5122256"/>
          </a:xfrm>
          <a:custGeom>
            <a:avLst/>
            <a:gdLst>
              <a:gd name="connsiteX0" fmla="*/ 3979024 w 6186503"/>
              <a:gd name="connsiteY0" fmla="*/ 5475494 h 5522684"/>
              <a:gd name="connsiteX1" fmla="*/ 3995657 w 6186503"/>
              <a:gd name="connsiteY1" fmla="*/ 5482457 h 5522684"/>
              <a:gd name="connsiteX2" fmla="*/ 3995657 w 6186503"/>
              <a:gd name="connsiteY2" fmla="*/ 5515721 h 5522684"/>
              <a:gd name="connsiteX3" fmla="*/ 3962393 w 6186503"/>
              <a:gd name="connsiteY3" fmla="*/ 5515721 h 5522684"/>
              <a:gd name="connsiteX4" fmla="*/ 3962393 w 6186503"/>
              <a:gd name="connsiteY4" fmla="*/ 5482457 h 5522684"/>
              <a:gd name="connsiteX5" fmla="*/ 3979024 w 6186503"/>
              <a:gd name="connsiteY5" fmla="*/ 5475494 h 5522684"/>
              <a:gd name="connsiteX6" fmla="*/ 907045 w 6186503"/>
              <a:gd name="connsiteY6" fmla="*/ 5475494 h 5522684"/>
              <a:gd name="connsiteX7" fmla="*/ 923676 w 6186503"/>
              <a:gd name="connsiteY7" fmla="*/ 5482457 h 5522684"/>
              <a:gd name="connsiteX8" fmla="*/ 923676 w 6186503"/>
              <a:gd name="connsiteY8" fmla="*/ 5515721 h 5522684"/>
              <a:gd name="connsiteX9" fmla="*/ 890413 w 6186503"/>
              <a:gd name="connsiteY9" fmla="*/ 5515721 h 5522684"/>
              <a:gd name="connsiteX10" fmla="*/ 890413 w 6186503"/>
              <a:gd name="connsiteY10" fmla="*/ 5482457 h 5522684"/>
              <a:gd name="connsiteX11" fmla="*/ 907045 w 6186503"/>
              <a:gd name="connsiteY11" fmla="*/ 5475494 h 5522684"/>
              <a:gd name="connsiteX12" fmla="*/ 3979024 w 6186503"/>
              <a:gd name="connsiteY12" fmla="*/ 5367963 h 5522684"/>
              <a:gd name="connsiteX13" fmla="*/ 3995657 w 6186503"/>
              <a:gd name="connsiteY13" fmla="*/ 5374926 h 5522684"/>
              <a:gd name="connsiteX14" fmla="*/ 3995657 w 6186503"/>
              <a:gd name="connsiteY14" fmla="*/ 5408190 h 5522684"/>
              <a:gd name="connsiteX15" fmla="*/ 3962393 w 6186503"/>
              <a:gd name="connsiteY15" fmla="*/ 5408190 h 5522684"/>
              <a:gd name="connsiteX16" fmla="*/ 3962393 w 6186503"/>
              <a:gd name="connsiteY16" fmla="*/ 5374926 h 5522684"/>
              <a:gd name="connsiteX17" fmla="*/ 3979024 w 6186503"/>
              <a:gd name="connsiteY17" fmla="*/ 5367963 h 5522684"/>
              <a:gd name="connsiteX18" fmla="*/ 907045 w 6186503"/>
              <a:gd name="connsiteY18" fmla="*/ 5367963 h 5522684"/>
              <a:gd name="connsiteX19" fmla="*/ 923676 w 6186503"/>
              <a:gd name="connsiteY19" fmla="*/ 5374926 h 5522684"/>
              <a:gd name="connsiteX20" fmla="*/ 923676 w 6186503"/>
              <a:gd name="connsiteY20" fmla="*/ 5408190 h 5522684"/>
              <a:gd name="connsiteX21" fmla="*/ 890413 w 6186503"/>
              <a:gd name="connsiteY21" fmla="*/ 5408190 h 5522684"/>
              <a:gd name="connsiteX22" fmla="*/ 890413 w 6186503"/>
              <a:gd name="connsiteY22" fmla="*/ 5374926 h 5522684"/>
              <a:gd name="connsiteX23" fmla="*/ 907045 w 6186503"/>
              <a:gd name="connsiteY23" fmla="*/ 5367963 h 5522684"/>
              <a:gd name="connsiteX24" fmla="*/ 3979024 w 6186503"/>
              <a:gd name="connsiteY24" fmla="*/ 5257338 h 5522684"/>
              <a:gd name="connsiteX25" fmla="*/ 3995657 w 6186503"/>
              <a:gd name="connsiteY25" fmla="*/ 5264301 h 5522684"/>
              <a:gd name="connsiteX26" fmla="*/ 3995657 w 6186503"/>
              <a:gd name="connsiteY26" fmla="*/ 5297565 h 5522684"/>
              <a:gd name="connsiteX27" fmla="*/ 3962393 w 6186503"/>
              <a:gd name="connsiteY27" fmla="*/ 5297565 h 5522684"/>
              <a:gd name="connsiteX28" fmla="*/ 3962393 w 6186503"/>
              <a:gd name="connsiteY28" fmla="*/ 5264301 h 5522684"/>
              <a:gd name="connsiteX29" fmla="*/ 3979024 w 6186503"/>
              <a:gd name="connsiteY29" fmla="*/ 5257338 h 5522684"/>
              <a:gd name="connsiteX30" fmla="*/ 907045 w 6186503"/>
              <a:gd name="connsiteY30" fmla="*/ 5257338 h 5522684"/>
              <a:gd name="connsiteX31" fmla="*/ 923676 w 6186503"/>
              <a:gd name="connsiteY31" fmla="*/ 5264301 h 5522684"/>
              <a:gd name="connsiteX32" fmla="*/ 923676 w 6186503"/>
              <a:gd name="connsiteY32" fmla="*/ 5297565 h 5522684"/>
              <a:gd name="connsiteX33" fmla="*/ 890413 w 6186503"/>
              <a:gd name="connsiteY33" fmla="*/ 5297565 h 5522684"/>
              <a:gd name="connsiteX34" fmla="*/ 890413 w 6186503"/>
              <a:gd name="connsiteY34" fmla="*/ 5264301 h 5522684"/>
              <a:gd name="connsiteX35" fmla="*/ 907045 w 6186503"/>
              <a:gd name="connsiteY35" fmla="*/ 5257338 h 5522684"/>
              <a:gd name="connsiteX36" fmla="*/ 5007145 w 6186503"/>
              <a:gd name="connsiteY36" fmla="*/ 5159090 h 5522684"/>
              <a:gd name="connsiteX37" fmla="*/ 5023776 w 6186503"/>
              <a:gd name="connsiteY37" fmla="*/ 5166053 h 5522684"/>
              <a:gd name="connsiteX38" fmla="*/ 5023776 w 6186503"/>
              <a:gd name="connsiteY38" fmla="*/ 5199317 h 5522684"/>
              <a:gd name="connsiteX39" fmla="*/ 4990512 w 6186503"/>
              <a:gd name="connsiteY39" fmla="*/ 5199317 h 5522684"/>
              <a:gd name="connsiteX40" fmla="*/ 4990512 w 6186503"/>
              <a:gd name="connsiteY40" fmla="*/ 5166053 h 5522684"/>
              <a:gd name="connsiteX41" fmla="*/ 5007145 w 6186503"/>
              <a:gd name="connsiteY41" fmla="*/ 5159090 h 5522684"/>
              <a:gd name="connsiteX42" fmla="*/ 1934392 w 6186503"/>
              <a:gd name="connsiteY42" fmla="*/ 5159090 h 5522684"/>
              <a:gd name="connsiteX43" fmla="*/ 1951023 w 6186503"/>
              <a:gd name="connsiteY43" fmla="*/ 5166053 h 5522684"/>
              <a:gd name="connsiteX44" fmla="*/ 1951023 w 6186503"/>
              <a:gd name="connsiteY44" fmla="*/ 5199317 h 5522684"/>
              <a:gd name="connsiteX45" fmla="*/ 1917759 w 6186503"/>
              <a:gd name="connsiteY45" fmla="*/ 5199317 h 5522684"/>
              <a:gd name="connsiteX46" fmla="*/ 1917759 w 6186503"/>
              <a:gd name="connsiteY46" fmla="*/ 5166053 h 5522684"/>
              <a:gd name="connsiteX47" fmla="*/ 1934392 w 6186503"/>
              <a:gd name="connsiteY47" fmla="*/ 5159090 h 5522684"/>
              <a:gd name="connsiteX48" fmla="*/ 3979024 w 6186503"/>
              <a:gd name="connsiteY48" fmla="*/ 5149033 h 5522684"/>
              <a:gd name="connsiteX49" fmla="*/ 3995657 w 6186503"/>
              <a:gd name="connsiteY49" fmla="*/ 5155996 h 5522684"/>
              <a:gd name="connsiteX50" fmla="*/ 3995657 w 6186503"/>
              <a:gd name="connsiteY50" fmla="*/ 5189260 h 5522684"/>
              <a:gd name="connsiteX51" fmla="*/ 3962393 w 6186503"/>
              <a:gd name="connsiteY51" fmla="*/ 5189260 h 5522684"/>
              <a:gd name="connsiteX52" fmla="*/ 3962393 w 6186503"/>
              <a:gd name="connsiteY52" fmla="*/ 5155996 h 5522684"/>
              <a:gd name="connsiteX53" fmla="*/ 3979024 w 6186503"/>
              <a:gd name="connsiteY53" fmla="*/ 5149033 h 5522684"/>
              <a:gd name="connsiteX54" fmla="*/ 907045 w 6186503"/>
              <a:gd name="connsiteY54" fmla="*/ 5149033 h 5522684"/>
              <a:gd name="connsiteX55" fmla="*/ 923676 w 6186503"/>
              <a:gd name="connsiteY55" fmla="*/ 5155996 h 5522684"/>
              <a:gd name="connsiteX56" fmla="*/ 923676 w 6186503"/>
              <a:gd name="connsiteY56" fmla="*/ 5189260 h 5522684"/>
              <a:gd name="connsiteX57" fmla="*/ 890413 w 6186503"/>
              <a:gd name="connsiteY57" fmla="*/ 5189260 h 5522684"/>
              <a:gd name="connsiteX58" fmla="*/ 890413 w 6186503"/>
              <a:gd name="connsiteY58" fmla="*/ 5155996 h 5522684"/>
              <a:gd name="connsiteX59" fmla="*/ 907045 w 6186503"/>
              <a:gd name="connsiteY59" fmla="*/ 5149033 h 5522684"/>
              <a:gd name="connsiteX60" fmla="*/ 5007145 w 6186503"/>
              <a:gd name="connsiteY60" fmla="*/ 5051559 h 5522684"/>
              <a:gd name="connsiteX61" fmla="*/ 5023776 w 6186503"/>
              <a:gd name="connsiteY61" fmla="*/ 5058521 h 5522684"/>
              <a:gd name="connsiteX62" fmla="*/ 5023776 w 6186503"/>
              <a:gd name="connsiteY62" fmla="*/ 5091787 h 5522684"/>
              <a:gd name="connsiteX63" fmla="*/ 4990512 w 6186503"/>
              <a:gd name="connsiteY63" fmla="*/ 5091787 h 5522684"/>
              <a:gd name="connsiteX64" fmla="*/ 4990512 w 6186503"/>
              <a:gd name="connsiteY64" fmla="*/ 5058521 h 5522684"/>
              <a:gd name="connsiteX65" fmla="*/ 5007145 w 6186503"/>
              <a:gd name="connsiteY65" fmla="*/ 5051559 h 5522684"/>
              <a:gd name="connsiteX66" fmla="*/ 1934392 w 6186503"/>
              <a:gd name="connsiteY66" fmla="*/ 5051559 h 5522684"/>
              <a:gd name="connsiteX67" fmla="*/ 1951023 w 6186503"/>
              <a:gd name="connsiteY67" fmla="*/ 5058521 h 5522684"/>
              <a:gd name="connsiteX68" fmla="*/ 1951023 w 6186503"/>
              <a:gd name="connsiteY68" fmla="*/ 5091787 h 5522684"/>
              <a:gd name="connsiteX69" fmla="*/ 1917759 w 6186503"/>
              <a:gd name="connsiteY69" fmla="*/ 5091787 h 5522684"/>
              <a:gd name="connsiteX70" fmla="*/ 1917759 w 6186503"/>
              <a:gd name="connsiteY70" fmla="*/ 5058521 h 5522684"/>
              <a:gd name="connsiteX71" fmla="*/ 1934392 w 6186503"/>
              <a:gd name="connsiteY71" fmla="*/ 5051559 h 5522684"/>
              <a:gd name="connsiteX72" fmla="*/ 5776881 w 6186503"/>
              <a:gd name="connsiteY72" fmla="*/ 5015973 h 5522684"/>
              <a:gd name="connsiteX73" fmla="*/ 5793512 w 6186503"/>
              <a:gd name="connsiteY73" fmla="*/ 5022936 h 5522684"/>
              <a:gd name="connsiteX74" fmla="*/ 5793512 w 6186503"/>
              <a:gd name="connsiteY74" fmla="*/ 5056200 h 5522684"/>
              <a:gd name="connsiteX75" fmla="*/ 5760248 w 6186503"/>
              <a:gd name="connsiteY75" fmla="*/ 5056200 h 5522684"/>
              <a:gd name="connsiteX76" fmla="*/ 5760248 w 6186503"/>
              <a:gd name="connsiteY76" fmla="*/ 5022936 h 5522684"/>
              <a:gd name="connsiteX77" fmla="*/ 5776881 w 6186503"/>
              <a:gd name="connsiteY77" fmla="*/ 5015973 h 5522684"/>
              <a:gd name="connsiteX78" fmla="*/ 2704899 w 6186503"/>
              <a:gd name="connsiteY78" fmla="*/ 5015973 h 5522684"/>
              <a:gd name="connsiteX79" fmla="*/ 2721531 w 6186503"/>
              <a:gd name="connsiteY79" fmla="*/ 5022936 h 5522684"/>
              <a:gd name="connsiteX80" fmla="*/ 2721531 w 6186503"/>
              <a:gd name="connsiteY80" fmla="*/ 5056200 h 5522684"/>
              <a:gd name="connsiteX81" fmla="*/ 2688267 w 6186503"/>
              <a:gd name="connsiteY81" fmla="*/ 5056200 h 5522684"/>
              <a:gd name="connsiteX82" fmla="*/ 2688267 w 6186503"/>
              <a:gd name="connsiteY82" fmla="*/ 5022936 h 5522684"/>
              <a:gd name="connsiteX83" fmla="*/ 2704899 w 6186503"/>
              <a:gd name="connsiteY83" fmla="*/ 5015973 h 5522684"/>
              <a:gd name="connsiteX84" fmla="*/ 5007145 w 6186503"/>
              <a:gd name="connsiteY84" fmla="*/ 4943255 h 5522684"/>
              <a:gd name="connsiteX85" fmla="*/ 5023776 w 6186503"/>
              <a:gd name="connsiteY85" fmla="*/ 4950217 h 5522684"/>
              <a:gd name="connsiteX86" fmla="*/ 5023776 w 6186503"/>
              <a:gd name="connsiteY86" fmla="*/ 4983483 h 5522684"/>
              <a:gd name="connsiteX87" fmla="*/ 4990512 w 6186503"/>
              <a:gd name="connsiteY87" fmla="*/ 4983483 h 5522684"/>
              <a:gd name="connsiteX88" fmla="*/ 4990512 w 6186503"/>
              <a:gd name="connsiteY88" fmla="*/ 4950217 h 5522684"/>
              <a:gd name="connsiteX89" fmla="*/ 5007145 w 6186503"/>
              <a:gd name="connsiteY89" fmla="*/ 4943255 h 5522684"/>
              <a:gd name="connsiteX90" fmla="*/ 1934392 w 6186503"/>
              <a:gd name="connsiteY90" fmla="*/ 4943255 h 5522684"/>
              <a:gd name="connsiteX91" fmla="*/ 1951023 w 6186503"/>
              <a:gd name="connsiteY91" fmla="*/ 4950217 h 5522684"/>
              <a:gd name="connsiteX92" fmla="*/ 1951023 w 6186503"/>
              <a:gd name="connsiteY92" fmla="*/ 4983483 h 5522684"/>
              <a:gd name="connsiteX93" fmla="*/ 1917759 w 6186503"/>
              <a:gd name="connsiteY93" fmla="*/ 4983483 h 5522684"/>
              <a:gd name="connsiteX94" fmla="*/ 1917759 w 6186503"/>
              <a:gd name="connsiteY94" fmla="*/ 4950217 h 5522684"/>
              <a:gd name="connsiteX95" fmla="*/ 1934392 w 6186503"/>
              <a:gd name="connsiteY95" fmla="*/ 4943255 h 5522684"/>
              <a:gd name="connsiteX96" fmla="*/ 3979024 w 6186503"/>
              <a:gd name="connsiteY96" fmla="*/ 4937839 h 5522684"/>
              <a:gd name="connsiteX97" fmla="*/ 3995657 w 6186503"/>
              <a:gd name="connsiteY97" fmla="*/ 4944802 h 5522684"/>
              <a:gd name="connsiteX98" fmla="*/ 3995657 w 6186503"/>
              <a:gd name="connsiteY98" fmla="*/ 4978066 h 5522684"/>
              <a:gd name="connsiteX99" fmla="*/ 3962393 w 6186503"/>
              <a:gd name="connsiteY99" fmla="*/ 4978066 h 5522684"/>
              <a:gd name="connsiteX100" fmla="*/ 3962393 w 6186503"/>
              <a:gd name="connsiteY100" fmla="*/ 4944802 h 5522684"/>
              <a:gd name="connsiteX101" fmla="*/ 3979024 w 6186503"/>
              <a:gd name="connsiteY101" fmla="*/ 4937839 h 5522684"/>
              <a:gd name="connsiteX102" fmla="*/ 907045 w 6186503"/>
              <a:gd name="connsiteY102" fmla="*/ 4937839 h 5522684"/>
              <a:gd name="connsiteX103" fmla="*/ 923676 w 6186503"/>
              <a:gd name="connsiteY103" fmla="*/ 4944802 h 5522684"/>
              <a:gd name="connsiteX104" fmla="*/ 923676 w 6186503"/>
              <a:gd name="connsiteY104" fmla="*/ 4978066 h 5522684"/>
              <a:gd name="connsiteX105" fmla="*/ 890413 w 6186503"/>
              <a:gd name="connsiteY105" fmla="*/ 4978066 h 5522684"/>
              <a:gd name="connsiteX106" fmla="*/ 890413 w 6186503"/>
              <a:gd name="connsiteY106" fmla="*/ 4944802 h 5522684"/>
              <a:gd name="connsiteX107" fmla="*/ 907045 w 6186503"/>
              <a:gd name="connsiteY107" fmla="*/ 4937839 h 5522684"/>
              <a:gd name="connsiteX108" fmla="*/ 5776881 w 6186503"/>
              <a:gd name="connsiteY108" fmla="*/ 4920047 h 5522684"/>
              <a:gd name="connsiteX109" fmla="*/ 5793512 w 6186503"/>
              <a:gd name="connsiteY109" fmla="*/ 4927009 h 5522684"/>
              <a:gd name="connsiteX110" fmla="*/ 5793512 w 6186503"/>
              <a:gd name="connsiteY110" fmla="*/ 4960275 h 5522684"/>
              <a:gd name="connsiteX111" fmla="*/ 5760248 w 6186503"/>
              <a:gd name="connsiteY111" fmla="*/ 4960275 h 5522684"/>
              <a:gd name="connsiteX112" fmla="*/ 5760248 w 6186503"/>
              <a:gd name="connsiteY112" fmla="*/ 4927009 h 5522684"/>
              <a:gd name="connsiteX113" fmla="*/ 5776881 w 6186503"/>
              <a:gd name="connsiteY113" fmla="*/ 4920047 h 5522684"/>
              <a:gd name="connsiteX114" fmla="*/ 2704899 w 6186503"/>
              <a:gd name="connsiteY114" fmla="*/ 4920047 h 5522684"/>
              <a:gd name="connsiteX115" fmla="*/ 2721531 w 6186503"/>
              <a:gd name="connsiteY115" fmla="*/ 4927009 h 5522684"/>
              <a:gd name="connsiteX116" fmla="*/ 2721531 w 6186503"/>
              <a:gd name="connsiteY116" fmla="*/ 4960275 h 5522684"/>
              <a:gd name="connsiteX117" fmla="*/ 2688267 w 6186503"/>
              <a:gd name="connsiteY117" fmla="*/ 4960275 h 5522684"/>
              <a:gd name="connsiteX118" fmla="*/ 2688267 w 6186503"/>
              <a:gd name="connsiteY118" fmla="*/ 4927009 h 5522684"/>
              <a:gd name="connsiteX119" fmla="*/ 2704899 w 6186503"/>
              <a:gd name="connsiteY119" fmla="*/ 4920047 h 5522684"/>
              <a:gd name="connsiteX120" fmla="*/ 5007145 w 6186503"/>
              <a:gd name="connsiteY120" fmla="*/ 4835724 h 5522684"/>
              <a:gd name="connsiteX121" fmla="*/ 5023776 w 6186503"/>
              <a:gd name="connsiteY121" fmla="*/ 4842687 h 5522684"/>
              <a:gd name="connsiteX122" fmla="*/ 5023776 w 6186503"/>
              <a:gd name="connsiteY122" fmla="*/ 4875951 h 5522684"/>
              <a:gd name="connsiteX123" fmla="*/ 4990512 w 6186503"/>
              <a:gd name="connsiteY123" fmla="*/ 4875951 h 5522684"/>
              <a:gd name="connsiteX124" fmla="*/ 4990512 w 6186503"/>
              <a:gd name="connsiteY124" fmla="*/ 4842687 h 5522684"/>
              <a:gd name="connsiteX125" fmla="*/ 5007145 w 6186503"/>
              <a:gd name="connsiteY125" fmla="*/ 4835724 h 5522684"/>
              <a:gd name="connsiteX126" fmla="*/ 1934392 w 6186503"/>
              <a:gd name="connsiteY126" fmla="*/ 4835724 h 5522684"/>
              <a:gd name="connsiteX127" fmla="*/ 1951023 w 6186503"/>
              <a:gd name="connsiteY127" fmla="*/ 4842687 h 5522684"/>
              <a:gd name="connsiteX128" fmla="*/ 1951023 w 6186503"/>
              <a:gd name="connsiteY128" fmla="*/ 4875951 h 5522684"/>
              <a:gd name="connsiteX129" fmla="*/ 1917759 w 6186503"/>
              <a:gd name="connsiteY129" fmla="*/ 4875951 h 5522684"/>
              <a:gd name="connsiteX130" fmla="*/ 1917759 w 6186503"/>
              <a:gd name="connsiteY130" fmla="*/ 4842687 h 5522684"/>
              <a:gd name="connsiteX131" fmla="*/ 1934392 w 6186503"/>
              <a:gd name="connsiteY131" fmla="*/ 4835724 h 5522684"/>
              <a:gd name="connsiteX132" fmla="*/ 3979024 w 6186503"/>
              <a:gd name="connsiteY132" fmla="*/ 4829535 h 5522684"/>
              <a:gd name="connsiteX133" fmla="*/ 3995657 w 6186503"/>
              <a:gd name="connsiteY133" fmla="*/ 4836498 h 5522684"/>
              <a:gd name="connsiteX134" fmla="*/ 3995657 w 6186503"/>
              <a:gd name="connsiteY134" fmla="*/ 4869762 h 5522684"/>
              <a:gd name="connsiteX135" fmla="*/ 3962393 w 6186503"/>
              <a:gd name="connsiteY135" fmla="*/ 4869762 h 5522684"/>
              <a:gd name="connsiteX136" fmla="*/ 3962393 w 6186503"/>
              <a:gd name="connsiteY136" fmla="*/ 4836498 h 5522684"/>
              <a:gd name="connsiteX137" fmla="*/ 3979024 w 6186503"/>
              <a:gd name="connsiteY137" fmla="*/ 4829535 h 5522684"/>
              <a:gd name="connsiteX138" fmla="*/ 907045 w 6186503"/>
              <a:gd name="connsiteY138" fmla="*/ 4829535 h 5522684"/>
              <a:gd name="connsiteX139" fmla="*/ 923676 w 6186503"/>
              <a:gd name="connsiteY139" fmla="*/ 4836498 h 5522684"/>
              <a:gd name="connsiteX140" fmla="*/ 923676 w 6186503"/>
              <a:gd name="connsiteY140" fmla="*/ 4869762 h 5522684"/>
              <a:gd name="connsiteX141" fmla="*/ 890413 w 6186503"/>
              <a:gd name="connsiteY141" fmla="*/ 4869762 h 5522684"/>
              <a:gd name="connsiteX142" fmla="*/ 890413 w 6186503"/>
              <a:gd name="connsiteY142" fmla="*/ 4836498 h 5522684"/>
              <a:gd name="connsiteX143" fmla="*/ 907045 w 6186503"/>
              <a:gd name="connsiteY143" fmla="*/ 4829535 h 5522684"/>
              <a:gd name="connsiteX144" fmla="*/ 6034490 w 6186503"/>
              <a:gd name="connsiteY144" fmla="*/ 4826440 h 5522684"/>
              <a:gd name="connsiteX145" fmla="*/ 6051123 w 6186503"/>
              <a:gd name="connsiteY145" fmla="*/ 4833403 h 5522684"/>
              <a:gd name="connsiteX146" fmla="*/ 6051123 w 6186503"/>
              <a:gd name="connsiteY146" fmla="*/ 4866667 h 5522684"/>
              <a:gd name="connsiteX147" fmla="*/ 6017857 w 6186503"/>
              <a:gd name="connsiteY147" fmla="*/ 4866667 h 5522684"/>
              <a:gd name="connsiteX148" fmla="*/ 6017857 w 6186503"/>
              <a:gd name="connsiteY148" fmla="*/ 4833403 h 5522684"/>
              <a:gd name="connsiteX149" fmla="*/ 6034490 w 6186503"/>
              <a:gd name="connsiteY149" fmla="*/ 4826440 h 5522684"/>
              <a:gd name="connsiteX150" fmla="*/ 5906072 w 6186503"/>
              <a:gd name="connsiteY150" fmla="*/ 4826440 h 5522684"/>
              <a:gd name="connsiteX151" fmla="*/ 5922704 w 6186503"/>
              <a:gd name="connsiteY151" fmla="*/ 4833403 h 5522684"/>
              <a:gd name="connsiteX152" fmla="*/ 5922704 w 6186503"/>
              <a:gd name="connsiteY152" fmla="*/ 4866667 h 5522684"/>
              <a:gd name="connsiteX153" fmla="*/ 5889440 w 6186503"/>
              <a:gd name="connsiteY153" fmla="*/ 4866667 h 5522684"/>
              <a:gd name="connsiteX154" fmla="*/ 5889440 w 6186503"/>
              <a:gd name="connsiteY154" fmla="*/ 4833403 h 5522684"/>
              <a:gd name="connsiteX155" fmla="*/ 5906072 w 6186503"/>
              <a:gd name="connsiteY155" fmla="*/ 4826440 h 5522684"/>
              <a:gd name="connsiteX156" fmla="*/ 5776881 w 6186503"/>
              <a:gd name="connsiteY156" fmla="*/ 4826440 h 5522684"/>
              <a:gd name="connsiteX157" fmla="*/ 5793512 w 6186503"/>
              <a:gd name="connsiteY157" fmla="*/ 4833403 h 5522684"/>
              <a:gd name="connsiteX158" fmla="*/ 5793512 w 6186503"/>
              <a:gd name="connsiteY158" fmla="*/ 4866667 h 5522684"/>
              <a:gd name="connsiteX159" fmla="*/ 5760248 w 6186503"/>
              <a:gd name="connsiteY159" fmla="*/ 4866667 h 5522684"/>
              <a:gd name="connsiteX160" fmla="*/ 5760248 w 6186503"/>
              <a:gd name="connsiteY160" fmla="*/ 4833403 h 5522684"/>
              <a:gd name="connsiteX161" fmla="*/ 5776881 w 6186503"/>
              <a:gd name="connsiteY161" fmla="*/ 4826440 h 5522684"/>
              <a:gd name="connsiteX162" fmla="*/ 5648462 w 6186503"/>
              <a:gd name="connsiteY162" fmla="*/ 4826440 h 5522684"/>
              <a:gd name="connsiteX163" fmla="*/ 5665094 w 6186503"/>
              <a:gd name="connsiteY163" fmla="*/ 4833403 h 5522684"/>
              <a:gd name="connsiteX164" fmla="*/ 5665094 w 6186503"/>
              <a:gd name="connsiteY164" fmla="*/ 4866667 h 5522684"/>
              <a:gd name="connsiteX165" fmla="*/ 5631830 w 6186503"/>
              <a:gd name="connsiteY165" fmla="*/ 4866667 h 5522684"/>
              <a:gd name="connsiteX166" fmla="*/ 5631830 w 6186503"/>
              <a:gd name="connsiteY166" fmla="*/ 4833403 h 5522684"/>
              <a:gd name="connsiteX167" fmla="*/ 5648462 w 6186503"/>
              <a:gd name="connsiteY167" fmla="*/ 4826440 h 5522684"/>
              <a:gd name="connsiteX168" fmla="*/ 5520044 w 6186503"/>
              <a:gd name="connsiteY168" fmla="*/ 4826440 h 5522684"/>
              <a:gd name="connsiteX169" fmla="*/ 5536677 w 6186503"/>
              <a:gd name="connsiteY169" fmla="*/ 4833403 h 5522684"/>
              <a:gd name="connsiteX170" fmla="*/ 5536677 w 6186503"/>
              <a:gd name="connsiteY170" fmla="*/ 4866667 h 5522684"/>
              <a:gd name="connsiteX171" fmla="*/ 5503411 w 6186503"/>
              <a:gd name="connsiteY171" fmla="*/ 4866667 h 5522684"/>
              <a:gd name="connsiteX172" fmla="*/ 5503411 w 6186503"/>
              <a:gd name="connsiteY172" fmla="*/ 4833403 h 5522684"/>
              <a:gd name="connsiteX173" fmla="*/ 5520044 w 6186503"/>
              <a:gd name="connsiteY173" fmla="*/ 4826440 h 5522684"/>
              <a:gd name="connsiteX174" fmla="*/ 4235860 w 6186503"/>
              <a:gd name="connsiteY174" fmla="*/ 4826440 h 5522684"/>
              <a:gd name="connsiteX175" fmla="*/ 4252494 w 6186503"/>
              <a:gd name="connsiteY175" fmla="*/ 4833403 h 5522684"/>
              <a:gd name="connsiteX176" fmla="*/ 4252494 w 6186503"/>
              <a:gd name="connsiteY176" fmla="*/ 4866667 h 5522684"/>
              <a:gd name="connsiteX177" fmla="*/ 4219228 w 6186503"/>
              <a:gd name="connsiteY177" fmla="*/ 4866667 h 5522684"/>
              <a:gd name="connsiteX178" fmla="*/ 4219228 w 6186503"/>
              <a:gd name="connsiteY178" fmla="*/ 4833403 h 5522684"/>
              <a:gd name="connsiteX179" fmla="*/ 4235860 w 6186503"/>
              <a:gd name="connsiteY179" fmla="*/ 4826440 h 5522684"/>
              <a:gd name="connsiteX180" fmla="*/ 2961734 w 6186503"/>
              <a:gd name="connsiteY180" fmla="*/ 4826440 h 5522684"/>
              <a:gd name="connsiteX181" fmla="*/ 2978367 w 6186503"/>
              <a:gd name="connsiteY181" fmla="*/ 4833403 h 5522684"/>
              <a:gd name="connsiteX182" fmla="*/ 2978367 w 6186503"/>
              <a:gd name="connsiteY182" fmla="*/ 4866667 h 5522684"/>
              <a:gd name="connsiteX183" fmla="*/ 2945103 w 6186503"/>
              <a:gd name="connsiteY183" fmla="*/ 4866667 h 5522684"/>
              <a:gd name="connsiteX184" fmla="*/ 2945103 w 6186503"/>
              <a:gd name="connsiteY184" fmla="*/ 4833403 h 5522684"/>
              <a:gd name="connsiteX185" fmla="*/ 2961734 w 6186503"/>
              <a:gd name="connsiteY185" fmla="*/ 4826440 h 5522684"/>
              <a:gd name="connsiteX186" fmla="*/ 2834090 w 6186503"/>
              <a:gd name="connsiteY186" fmla="*/ 4826440 h 5522684"/>
              <a:gd name="connsiteX187" fmla="*/ 2850723 w 6186503"/>
              <a:gd name="connsiteY187" fmla="*/ 4833403 h 5522684"/>
              <a:gd name="connsiteX188" fmla="*/ 2850723 w 6186503"/>
              <a:gd name="connsiteY188" fmla="*/ 4866667 h 5522684"/>
              <a:gd name="connsiteX189" fmla="*/ 2817459 w 6186503"/>
              <a:gd name="connsiteY189" fmla="*/ 4866667 h 5522684"/>
              <a:gd name="connsiteX190" fmla="*/ 2817459 w 6186503"/>
              <a:gd name="connsiteY190" fmla="*/ 4833403 h 5522684"/>
              <a:gd name="connsiteX191" fmla="*/ 2834090 w 6186503"/>
              <a:gd name="connsiteY191" fmla="*/ 4826440 h 5522684"/>
              <a:gd name="connsiteX192" fmla="*/ 2704899 w 6186503"/>
              <a:gd name="connsiteY192" fmla="*/ 4826440 h 5522684"/>
              <a:gd name="connsiteX193" fmla="*/ 2721531 w 6186503"/>
              <a:gd name="connsiteY193" fmla="*/ 4833403 h 5522684"/>
              <a:gd name="connsiteX194" fmla="*/ 2721531 w 6186503"/>
              <a:gd name="connsiteY194" fmla="*/ 4866667 h 5522684"/>
              <a:gd name="connsiteX195" fmla="*/ 2688267 w 6186503"/>
              <a:gd name="connsiteY195" fmla="*/ 4866667 h 5522684"/>
              <a:gd name="connsiteX196" fmla="*/ 2688267 w 6186503"/>
              <a:gd name="connsiteY196" fmla="*/ 4833403 h 5522684"/>
              <a:gd name="connsiteX197" fmla="*/ 2704899 w 6186503"/>
              <a:gd name="connsiteY197" fmla="*/ 4826440 h 5522684"/>
              <a:gd name="connsiteX198" fmla="*/ 2575707 w 6186503"/>
              <a:gd name="connsiteY198" fmla="*/ 4826440 h 5522684"/>
              <a:gd name="connsiteX199" fmla="*/ 2592339 w 6186503"/>
              <a:gd name="connsiteY199" fmla="*/ 4833403 h 5522684"/>
              <a:gd name="connsiteX200" fmla="*/ 2592339 w 6186503"/>
              <a:gd name="connsiteY200" fmla="*/ 4866667 h 5522684"/>
              <a:gd name="connsiteX201" fmla="*/ 2559075 w 6186503"/>
              <a:gd name="connsiteY201" fmla="*/ 4866667 h 5522684"/>
              <a:gd name="connsiteX202" fmla="*/ 2559075 w 6186503"/>
              <a:gd name="connsiteY202" fmla="*/ 4833403 h 5522684"/>
              <a:gd name="connsiteX203" fmla="*/ 2575707 w 6186503"/>
              <a:gd name="connsiteY203" fmla="*/ 4826440 h 5522684"/>
              <a:gd name="connsiteX204" fmla="*/ 2447287 w 6186503"/>
              <a:gd name="connsiteY204" fmla="*/ 4826440 h 5522684"/>
              <a:gd name="connsiteX205" fmla="*/ 2463920 w 6186503"/>
              <a:gd name="connsiteY205" fmla="*/ 4833403 h 5522684"/>
              <a:gd name="connsiteX206" fmla="*/ 2463920 w 6186503"/>
              <a:gd name="connsiteY206" fmla="*/ 4866667 h 5522684"/>
              <a:gd name="connsiteX207" fmla="*/ 2430656 w 6186503"/>
              <a:gd name="connsiteY207" fmla="*/ 4866667 h 5522684"/>
              <a:gd name="connsiteX208" fmla="*/ 2430656 w 6186503"/>
              <a:gd name="connsiteY208" fmla="*/ 4833403 h 5522684"/>
              <a:gd name="connsiteX209" fmla="*/ 2447287 w 6186503"/>
              <a:gd name="connsiteY209" fmla="*/ 4826440 h 5522684"/>
              <a:gd name="connsiteX210" fmla="*/ 1163881 w 6186503"/>
              <a:gd name="connsiteY210" fmla="*/ 4826440 h 5522684"/>
              <a:gd name="connsiteX211" fmla="*/ 1180513 w 6186503"/>
              <a:gd name="connsiteY211" fmla="*/ 4833403 h 5522684"/>
              <a:gd name="connsiteX212" fmla="*/ 1180513 w 6186503"/>
              <a:gd name="connsiteY212" fmla="*/ 4866667 h 5522684"/>
              <a:gd name="connsiteX213" fmla="*/ 1147250 w 6186503"/>
              <a:gd name="connsiteY213" fmla="*/ 4866667 h 5522684"/>
              <a:gd name="connsiteX214" fmla="*/ 1147250 w 6186503"/>
              <a:gd name="connsiteY214" fmla="*/ 4833403 h 5522684"/>
              <a:gd name="connsiteX215" fmla="*/ 1163881 w 6186503"/>
              <a:gd name="connsiteY215" fmla="*/ 4826440 h 5522684"/>
              <a:gd name="connsiteX216" fmla="*/ 393371 w 6186503"/>
              <a:gd name="connsiteY216" fmla="*/ 4826440 h 5522684"/>
              <a:gd name="connsiteX217" fmla="*/ 410004 w 6186503"/>
              <a:gd name="connsiteY217" fmla="*/ 4833403 h 5522684"/>
              <a:gd name="connsiteX218" fmla="*/ 410004 w 6186503"/>
              <a:gd name="connsiteY218" fmla="*/ 4866667 h 5522684"/>
              <a:gd name="connsiteX219" fmla="*/ 376737 w 6186503"/>
              <a:gd name="connsiteY219" fmla="*/ 4866667 h 5522684"/>
              <a:gd name="connsiteX220" fmla="*/ 376737 w 6186503"/>
              <a:gd name="connsiteY220" fmla="*/ 4833403 h 5522684"/>
              <a:gd name="connsiteX221" fmla="*/ 393371 w 6186503"/>
              <a:gd name="connsiteY221" fmla="*/ 4826440 h 5522684"/>
              <a:gd name="connsiteX222" fmla="*/ 137316 w 6186503"/>
              <a:gd name="connsiteY222" fmla="*/ 4826440 h 5522684"/>
              <a:gd name="connsiteX223" fmla="*/ 153948 w 6186503"/>
              <a:gd name="connsiteY223" fmla="*/ 4833403 h 5522684"/>
              <a:gd name="connsiteX224" fmla="*/ 153948 w 6186503"/>
              <a:gd name="connsiteY224" fmla="*/ 4866667 h 5522684"/>
              <a:gd name="connsiteX225" fmla="*/ 120684 w 6186503"/>
              <a:gd name="connsiteY225" fmla="*/ 4866667 h 5522684"/>
              <a:gd name="connsiteX226" fmla="*/ 120684 w 6186503"/>
              <a:gd name="connsiteY226" fmla="*/ 4833403 h 5522684"/>
              <a:gd name="connsiteX227" fmla="*/ 137316 w 6186503"/>
              <a:gd name="connsiteY227" fmla="*/ 4826440 h 5522684"/>
              <a:gd name="connsiteX228" fmla="*/ 5007145 w 6186503"/>
              <a:gd name="connsiteY228" fmla="*/ 4728192 h 5522684"/>
              <a:gd name="connsiteX229" fmla="*/ 5023776 w 6186503"/>
              <a:gd name="connsiteY229" fmla="*/ 4735155 h 5522684"/>
              <a:gd name="connsiteX230" fmla="*/ 5023776 w 6186503"/>
              <a:gd name="connsiteY230" fmla="*/ 4768419 h 5522684"/>
              <a:gd name="connsiteX231" fmla="*/ 4990512 w 6186503"/>
              <a:gd name="connsiteY231" fmla="*/ 4768419 h 5522684"/>
              <a:gd name="connsiteX232" fmla="*/ 4990512 w 6186503"/>
              <a:gd name="connsiteY232" fmla="*/ 4735155 h 5522684"/>
              <a:gd name="connsiteX233" fmla="*/ 5007145 w 6186503"/>
              <a:gd name="connsiteY233" fmla="*/ 4728192 h 5522684"/>
              <a:gd name="connsiteX234" fmla="*/ 1934392 w 6186503"/>
              <a:gd name="connsiteY234" fmla="*/ 4728192 h 5522684"/>
              <a:gd name="connsiteX235" fmla="*/ 1951023 w 6186503"/>
              <a:gd name="connsiteY235" fmla="*/ 4735155 h 5522684"/>
              <a:gd name="connsiteX236" fmla="*/ 1951023 w 6186503"/>
              <a:gd name="connsiteY236" fmla="*/ 4768419 h 5522684"/>
              <a:gd name="connsiteX237" fmla="*/ 1917759 w 6186503"/>
              <a:gd name="connsiteY237" fmla="*/ 4768419 h 5522684"/>
              <a:gd name="connsiteX238" fmla="*/ 1917759 w 6186503"/>
              <a:gd name="connsiteY238" fmla="*/ 4735155 h 5522684"/>
              <a:gd name="connsiteX239" fmla="*/ 1934392 w 6186503"/>
              <a:gd name="connsiteY239" fmla="*/ 4728192 h 5522684"/>
              <a:gd name="connsiteX240" fmla="*/ 5906072 w 6186503"/>
              <a:gd name="connsiteY240" fmla="*/ 4718910 h 5522684"/>
              <a:gd name="connsiteX241" fmla="*/ 5922704 w 6186503"/>
              <a:gd name="connsiteY241" fmla="*/ 4725872 h 5522684"/>
              <a:gd name="connsiteX242" fmla="*/ 5922704 w 6186503"/>
              <a:gd name="connsiteY242" fmla="*/ 4759138 h 5522684"/>
              <a:gd name="connsiteX243" fmla="*/ 5889440 w 6186503"/>
              <a:gd name="connsiteY243" fmla="*/ 4759138 h 5522684"/>
              <a:gd name="connsiteX244" fmla="*/ 5889440 w 6186503"/>
              <a:gd name="connsiteY244" fmla="*/ 4725872 h 5522684"/>
              <a:gd name="connsiteX245" fmla="*/ 5906072 w 6186503"/>
              <a:gd name="connsiteY245" fmla="*/ 4718910 h 5522684"/>
              <a:gd name="connsiteX246" fmla="*/ 5776881 w 6186503"/>
              <a:gd name="connsiteY246" fmla="*/ 4718910 h 5522684"/>
              <a:gd name="connsiteX247" fmla="*/ 5793512 w 6186503"/>
              <a:gd name="connsiteY247" fmla="*/ 4725872 h 5522684"/>
              <a:gd name="connsiteX248" fmla="*/ 5793512 w 6186503"/>
              <a:gd name="connsiteY248" fmla="*/ 4759138 h 5522684"/>
              <a:gd name="connsiteX249" fmla="*/ 5760248 w 6186503"/>
              <a:gd name="connsiteY249" fmla="*/ 4759138 h 5522684"/>
              <a:gd name="connsiteX250" fmla="*/ 5760248 w 6186503"/>
              <a:gd name="connsiteY250" fmla="*/ 4725872 h 5522684"/>
              <a:gd name="connsiteX251" fmla="*/ 5776881 w 6186503"/>
              <a:gd name="connsiteY251" fmla="*/ 4718910 h 5522684"/>
              <a:gd name="connsiteX252" fmla="*/ 5648462 w 6186503"/>
              <a:gd name="connsiteY252" fmla="*/ 4718910 h 5522684"/>
              <a:gd name="connsiteX253" fmla="*/ 5665094 w 6186503"/>
              <a:gd name="connsiteY253" fmla="*/ 4725872 h 5522684"/>
              <a:gd name="connsiteX254" fmla="*/ 5665094 w 6186503"/>
              <a:gd name="connsiteY254" fmla="*/ 4759138 h 5522684"/>
              <a:gd name="connsiteX255" fmla="*/ 5631830 w 6186503"/>
              <a:gd name="connsiteY255" fmla="*/ 4759138 h 5522684"/>
              <a:gd name="connsiteX256" fmla="*/ 5631830 w 6186503"/>
              <a:gd name="connsiteY256" fmla="*/ 4725872 h 5522684"/>
              <a:gd name="connsiteX257" fmla="*/ 5648462 w 6186503"/>
              <a:gd name="connsiteY257" fmla="*/ 4718910 h 5522684"/>
              <a:gd name="connsiteX258" fmla="*/ 5520044 w 6186503"/>
              <a:gd name="connsiteY258" fmla="*/ 4718910 h 5522684"/>
              <a:gd name="connsiteX259" fmla="*/ 5536677 w 6186503"/>
              <a:gd name="connsiteY259" fmla="*/ 4725872 h 5522684"/>
              <a:gd name="connsiteX260" fmla="*/ 5536677 w 6186503"/>
              <a:gd name="connsiteY260" fmla="*/ 4759138 h 5522684"/>
              <a:gd name="connsiteX261" fmla="*/ 5503411 w 6186503"/>
              <a:gd name="connsiteY261" fmla="*/ 4759138 h 5522684"/>
              <a:gd name="connsiteX262" fmla="*/ 5503411 w 6186503"/>
              <a:gd name="connsiteY262" fmla="*/ 4725872 h 5522684"/>
              <a:gd name="connsiteX263" fmla="*/ 5520044 w 6186503"/>
              <a:gd name="connsiteY263" fmla="*/ 4718910 h 5522684"/>
              <a:gd name="connsiteX264" fmla="*/ 5391625 w 6186503"/>
              <a:gd name="connsiteY264" fmla="*/ 4718910 h 5522684"/>
              <a:gd name="connsiteX265" fmla="*/ 5408257 w 6186503"/>
              <a:gd name="connsiteY265" fmla="*/ 4725872 h 5522684"/>
              <a:gd name="connsiteX266" fmla="*/ 5408257 w 6186503"/>
              <a:gd name="connsiteY266" fmla="*/ 4759138 h 5522684"/>
              <a:gd name="connsiteX267" fmla="*/ 5374993 w 6186503"/>
              <a:gd name="connsiteY267" fmla="*/ 4759138 h 5522684"/>
              <a:gd name="connsiteX268" fmla="*/ 5374993 w 6186503"/>
              <a:gd name="connsiteY268" fmla="*/ 4725872 h 5522684"/>
              <a:gd name="connsiteX269" fmla="*/ 5391625 w 6186503"/>
              <a:gd name="connsiteY269" fmla="*/ 4718910 h 5522684"/>
              <a:gd name="connsiteX270" fmla="*/ 4878726 w 6186503"/>
              <a:gd name="connsiteY270" fmla="*/ 4718910 h 5522684"/>
              <a:gd name="connsiteX271" fmla="*/ 4895358 w 6186503"/>
              <a:gd name="connsiteY271" fmla="*/ 4725872 h 5522684"/>
              <a:gd name="connsiteX272" fmla="*/ 4895358 w 6186503"/>
              <a:gd name="connsiteY272" fmla="*/ 4759138 h 5522684"/>
              <a:gd name="connsiteX273" fmla="*/ 4862094 w 6186503"/>
              <a:gd name="connsiteY273" fmla="*/ 4759138 h 5522684"/>
              <a:gd name="connsiteX274" fmla="*/ 4862094 w 6186503"/>
              <a:gd name="connsiteY274" fmla="*/ 4725872 h 5522684"/>
              <a:gd name="connsiteX275" fmla="*/ 4878726 w 6186503"/>
              <a:gd name="connsiteY275" fmla="*/ 4718910 h 5522684"/>
              <a:gd name="connsiteX276" fmla="*/ 4493471 w 6186503"/>
              <a:gd name="connsiteY276" fmla="*/ 4718910 h 5522684"/>
              <a:gd name="connsiteX277" fmla="*/ 4510103 w 6186503"/>
              <a:gd name="connsiteY277" fmla="*/ 4725872 h 5522684"/>
              <a:gd name="connsiteX278" fmla="*/ 4510103 w 6186503"/>
              <a:gd name="connsiteY278" fmla="*/ 4759138 h 5522684"/>
              <a:gd name="connsiteX279" fmla="*/ 4476839 w 6186503"/>
              <a:gd name="connsiteY279" fmla="*/ 4759138 h 5522684"/>
              <a:gd name="connsiteX280" fmla="*/ 4476839 w 6186503"/>
              <a:gd name="connsiteY280" fmla="*/ 4725872 h 5522684"/>
              <a:gd name="connsiteX281" fmla="*/ 4493471 w 6186503"/>
              <a:gd name="connsiteY281" fmla="*/ 4718910 h 5522684"/>
              <a:gd name="connsiteX282" fmla="*/ 4235860 w 6186503"/>
              <a:gd name="connsiteY282" fmla="*/ 4718910 h 5522684"/>
              <a:gd name="connsiteX283" fmla="*/ 4252494 w 6186503"/>
              <a:gd name="connsiteY283" fmla="*/ 4725872 h 5522684"/>
              <a:gd name="connsiteX284" fmla="*/ 4252494 w 6186503"/>
              <a:gd name="connsiteY284" fmla="*/ 4759138 h 5522684"/>
              <a:gd name="connsiteX285" fmla="*/ 4219228 w 6186503"/>
              <a:gd name="connsiteY285" fmla="*/ 4759138 h 5522684"/>
              <a:gd name="connsiteX286" fmla="*/ 4219228 w 6186503"/>
              <a:gd name="connsiteY286" fmla="*/ 4725872 h 5522684"/>
              <a:gd name="connsiteX287" fmla="*/ 4235860 w 6186503"/>
              <a:gd name="connsiteY287" fmla="*/ 4718910 h 5522684"/>
              <a:gd name="connsiteX288" fmla="*/ 3979024 w 6186503"/>
              <a:gd name="connsiteY288" fmla="*/ 4718910 h 5522684"/>
              <a:gd name="connsiteX289" fmla="*/ 3995657 w 6186503"/>
              <a:gd name="connsiteY289" fmla="*/ 4725872 h 5522684"/>
              <a:gd name="connsiteX290" fmla="*/ 3995657 w 6186503"/>
              <a:gd name="connsiteY290" fmla="*/ 4759138 h 5522684"/>
              <a:gd name="connsiteX291" fmla="*/ 3962393 w 6186503"/>
              <a:gd name="connsiteY291" fmla="*/ 4759138 h 5522684"/>
              <a:gd name="connsiteX292" fmla="*/ 3962393 w 6186503"/>
              <a:gd name="connsiteY292" fmla="*/ 4725872 h 5522684"/>
              <a:gd name="connsiteX293" fmla="*/ 3979024 w 6186503"/>
              <a:gd name="connsiteY293" fmla="*/ 4718910 h 5522684"/>
              <a:gd name="connsiteX294" fmla="*/ 2834090 w 6186503"/>
              <a:gd name="connsiteY294" fmla="*/ 4718910 h 5522684"/>
              <a:gd name="connsiteX295" fmla="*/ 2850723 w 6186503"/>
              <a:gd name="connsiteY295" fmla="*/ 4725872 h 5522684"/>
              <a:gd name="connsiteX296" fmla="*/ 2850723 w 6186503"/>
              <a:gd name="connsiteY296" fmla="*/ 4759138 h 5522684"/>
              <a:gd name="connsiteX297" fmla="*/ 2817459 w 6186503"/>
              <a:gd name="connsiteY297" fmla="*/ 4759138 h 5522684"/>
              <a:gd name="connsiteX298" fmla="*/ 2817459 w 6186503"/>
              <a:gd name="connsiteY298" fmla="*/ 4725872 h 5522684"/>
              <a:gd name="connsiteX299" fmla="*/ 2834090 w 6186503"/>
              <a:gd name="connsiteY299" fmla="*/ 4718910 h 5522684"/>
              <a:gd name="connsiteX300" fmla="*/ 2575707 w 6186503"/>
              <a:gd name="connsiteY300" fmla="*/ 4718910 h 5522684"/>
              <a:gd name="connsiteX301" fmla="*/ 2592339 w 6186503"/>
              <a:gd name="connsiteY301" fmla="*/ 4725872 h 5522684"/>
              <a:gd name="connsiteX302" fmla="*/ 2592339 w 6186503"/>
              <a:gd name="connsiteY302" fmla="*/ 4759138 h 5522684"/>
              <a:gd name="connsiteX303" fmla="*/ 2559075 w 6186503"/>
              <a:gd name="connsiteY303" fmla="*/ 4759138 h 5522684"/>
              <a:gd name="connsiteX304" fmla="*/ 2559075 w 6186503"/>
              <a:gd name="connsiteY304" fmla="*/ 4725872 h 5522684"/>
              <a:gd name="connsiteX305" fmla="*/ 2575707 w 6186503"/>
              <a:gd name="connsiteY305" fmla="*/ 4718910 h 5522684"/>
              <a:gd name="connsiteX306" fmla="*/ 2447287 w 6186503"/>
              <a:gd name="connsiteY306" fmla="*/ 4718910 h 5522684"/>
              <a:gd name="connsiteX307" fmla="*/ 2463920 w 6186503"/>
              <a:gd name="connsiteY307" fmla="*/ 4725872 h 5522684"/>
              <a:gd name="connsiteX308" fmla="*/ 2463920 w 6186503"/>
              <a:gd name="connsiteY308" fmla="*/ 4759138 h 5522684"/>
              <a:gd name="connsiteX309" fmla="*/ 2430656 w 6186503"/>
              <a:gd name="connsiteY309" fmla="*/ 4759138 h 5522684"/>
              <a:gd name="connsiteX310" fmla="*/ 2430656 w 6186503"/>
              <a:gd name="connsiteY310" fmla="*/ 4725872 h 5522684"/>
              <a:gd name="connsiteX311" fmla="*/ 2447287 w 6186503"/>
              <a:gd name="connsiteY311" fmla="*/ 4718910 h 5522684"/>
              <a:gd name="connsiteX312" fmla="*/ 2319643 w 6186503"/>
              <a:gd name="connsiteY312" fmla="*/ 4718910 h 5522684"/>
              <a:gd name="connsiteX313" fmla="*/ 2336276 w 6186503"/>
              <a:gd name="connsiteY313" fmla="*/ 4725872 h 5522684"/>
              <a:gd name="connsiteX314" fmla="*/ 2336276 w 6186503"/>
              <a:gd name="connsiteY314" fmla="*/ 4759138 h 5522684"/>
              <a:gd name="connsiteX315" fmla="*/ 2303012 w 6186503"/>
              <a:gd name="connsiteY315" fmla="*/ 4759138 h 5522684"/>
              <a:gd name="connsiteX316" fmla="*/ 2303012 w 6186503"/>
              <a:gd name="connsiteY316" fmla="*/ 4725872 h 5522684"/>
              <a:gd name="connsiteX317" fmla="*/ 2319643 w 6186503"/>
              <a:gd name="connsiteY317" fmla="*/ 4718910 h 5522684"/>
              <a:gd name="connsiteX318" fmla="*/ 1805972 w 6186503"/>
              <a:gd name="connsiteY318" fmla="*/ 4718910 h 5522684"/>
              <a:gd name="connsiteX319" fmla="*/ 1822604 w 6186503"/>
              <a:gd name="connsiteY319" fmla="*/ 4725872 h 5522684"/>
              <a:gd name="connsiteX320" fmla="*/ 1822604 w 6186503"/>
              <a:gd name="connsiteY320" fmla="*/ 4759138 h 5522684"/>
              <a:gd name="connsiteX321" fmla="*/ 1789340 w 6186503"/>
              <a:gd name="connsiteY321" fmla="*/ 4759138 h 5522684"/>
              <a:gd name="connsiteX322" fmla="*/ 1789340 w 6186503"/>
              <a:gd name="connsiteY322" fmla="*/ 4725872 h 5522684"/>
              <a:gd name="connsiteX323" fmla="*/ 1805972 w 6186503"/>
              <a:gd name="connsiteY323" fmla="*/ 4718910 h 5522684"/>
              <a:gd name="connsiteX324" fmla="*/ 1421491 w 6186503"/>
              <a:gd name="connsiteY324" fmla="*/ 4718910 h 5522684"/>
              <a:gd name="connsiteX325" fmla="*/ 1438123 w 6186503"/>
              <a:gd name="connsiteY325" fmla="*/ 4725872 h 5522684"/>
              <a:gd name="connsiteX326" fmla="*/ 1438123 w 6186503"/>
              <a:gd name="connsiteY326" fmla="*/ 4759138 h 5522684"/>
              <a:gd name="connsiteX327" fmla="*/ 1404858 w 6186503"/>
              <a:gd name="connsiteY327" fmla="*/ 4759138 h 5522684"/>
              <a:gd name="connsiteX328" fmla="*/ 1404858 w 6186503"/>
              <a:gd name="connsiteY328" fmla="*/ 4725872 h 5522684"/>
              <a:gd name="connsiteX329" fmla="*/ 1421491 w 6186503"/>
              <a:gd name="connsiteY329" fmla="*/ 4718910 h 5522684"/>
              <a:gd name="connsiteX330" fmla="*/ 1163881 w 6186503"/>
              <a:gd name="connsiteY330" fmla="*/ 4718910 h 5522684"/>
              <a:gd name="connsiteX331" fmla="*/ 1180513 w 6186503"/>
              <a:gd name="connsiteY331" fmla="*/ 4725872 h 5522684"/>
              <a:gd name="connsiteX332" fmla="*/ 1180513 w 6186503"/>
              <a:gd name="connsiteY332" fmla="*/ 4759138 h 5522684"/>
              <a:gd name="connsiteX333" fmla="*/ 1147250 w 6186503"/>
              <a:gd name="connsiteY333" fmla="*/ 4759138 h 5522684"/>
              <a:gd name="connsiteX334" fmla="*/ 1147250 w 6186503"/>
              <a:gd name="connsiteY334" fmla="*/ 4725872 h 5522684"/>
              <a:gd name="connsiteX335" fmla="*/ 1163881 w 6186503"/>
              <a:gd name="connsiteY335" fmla="*/ 4718910 h 5522684"/>
              <a:gd name="connsiteX336" fmla="*/ 393371 w 6186503"/>
              <a:gd name="connsiteY336" fmla="*/ 4718910 h 5522684"/>
              <a:gd name="connsiteX337" fmla="*/ 410004 w 6186503"/>
              <a:gd name="connsiteY337" fmla="*/ 4725872 h 5522684"/>
              <a:gd name="connsiteX338" fmla="*/ 410004 w 6186503"/>
              <a:gd name="connsiteY338" fmla="*/ 4759138 h 5522684"/>
              <a:gd name="connsiteX339" fmla="*/ 376737 w 6186503"/>
              <a:gd name="connsiteY339" fmla="*/ 4759138 h 5522684"/>
              <a:gd name="connsiteX340" fmla="*/ 376737 w 6186503"/>
              <a:gd name="connsiteY340" fmla="*/ 4725872 h 5522684"/>
              <a:gd name="connsiteX341" fmla="*/ 393371 w 6186503"/>
              <a:gd name="connsiteY341" fmla="*/ 4718910 h 5522684"/>
              <a:gd name="connsiteX342" fmla="*/ 137316 w 6186503"/>
              <a:gd name="connsiteY342" fmla="*/ 4718910 h 5522684"/>
              <a:gd name="connsiteX343" fmla="*/ 153948 w 6186503"/>
              <a:gd name="connsiteY343" fmla="*/ 4725872 h 5522684"/>
              <a:gd name="connsiteX344" fmla="*/ 153948 w 6186503"/>
              <a:gd name="connsiteY344" fmla="*/ 4759138 h 5522684"/>
              <a:gd name="connsiteX345" fmla="*/ 120684 w 6186503"/>
              <a:gd name="connsiteY345" fmla="*/ 4759138 h 5522684"/>
              <a:gd name="connsiteX346" fmla="*/ 120684 w 6186503"/>
              <a:gd name="connsiteY346" fmla="*/ 4725872 h 5522684"/>
              <a:gd name="connsiteX347" fmla="*/ 137316 w 6186503"/>
              <a:gd name="connsiteY347" fmla="*/ 4718910 h 5522684"/>
              <a:gd name="connsiteX348" fmla="*/ 2704899 w 6186503"/>
              <a:gd name="connsiteY348" fmla="*/ 4718910 h 5522684"/>
              <a:gd name="connsiteX349" fmla="*/ 2721531 w 6186503"/>
              <a:gd name="connsiteY349" fmla="*/ 4725872 h 5522684"/>
              <a:gd name="connsiteX350" fmla="*/ 2721531 w 6186503"/>
              <a:gd name="connsiteY350" fmla="*/ 4759138 h 5522684"/>
              <a:gd name="connsiteX351" fmla="*/ 2688267 w 6186503"/>
              <a:gd name="connsiteY351" fmla="*/ 4759138 h 5522684"/>
              <a:gd name="connsiteX352" fmla="*/ 2688267 w 6186503"/>
              <a:gd name="connsiteY352" fmla="*/ 4725872 h 5522684"/>
              <a:gd name="connsiteX353" fmla="*/ 2704899 w 6186503"/>
              <a:gd name="connsiteY353" fmla="*/ 4718910 h 5522684"/>
              <a:gd name="connsiteX354" fmla="*/ 907045 w 6186503"/>
              <a:gd name="connsiteY354" fmla="*/ 4718910 h 5522684"/>
              <a:gd name="connsiteX355" fmla="*/ 923676 w 6186503"/>
              <a:gd name="connsiteY355" fmla="*/ 4725872 h 5522684"/>
              <a:gd name="connsiteX356" fmla="*/ 923676 w 6186503"/>
              <a:gd name="connsiteY356" fmla="*/ 4759138 h 5522684"/>
              <a:gd name="connsiteX357" fmla="*/ 890413 w 6186503"/>
              <a:gd name="connsiteY357" fmla="*/ 4759138 h 5522684"/>
              <a:gd name="connsiteX358" fmla="*/ 890413 w 6186503"/>
              <a:gd name="connsiteY358" fmla="*/ 4725872 h 5522684"/>
              <a:gd name="connsiteX359" fmla="*/ 907045 w 6186503"/>
              <a:gd name="connsiteY359" fmla="*/ 4718910 h 5522684"/>
              <a:gd name="connsiteX360" fmla="*/ 6034490 w 6186503"/>
              <a:gd name="connsiteY360" fmla="*/ 4611378 h 5522684"/>
              <a:gd name="connsiteX361" fmla="*/ 6051123 w 6186503"/>
              <a:gd name="connsiteY361" fmla="*/ 4618341 h 5522684"/>
              <a:gd name="connsiteX362" fmla="*/ 6051123 w 6186503"/>
              <a:gd name="connsiteY362" fmla="*/ 4651605 h 5522684"/>
              <a:gd name="connsiteX363" fmla="*/ 6017857 w 6186503"/>
              <a:gd name="connsiteY363" fmla="*/ 4651605 h 5522684"/>
              <a:gd name="connsiteX364" fmla="*/ 6017857 w 6186503"/>
              <a:gd name="connsiteY364" fmla="*/ 4618341 h 5522684"/>
              <a:gd name="connsiteX365" fmla="*/ 6034490 w 6186503"/>
              <a:gd name="connsiteY365" fmla="*/ 4611378 h 5522684"/>
              <a:gd name="connsiteX366" fmla="*/ 5906072 w 6186503"/>
              <a:gd name="connsiteY366" fmla="*/ 4611378 h 5522684"/>
              <a:gd name="connsiteX367" fmla="*/ 5922704 w 6186503"/>
              <a:gd name="connsiteY367" fmla="*/ 4618341 h 5522684"/>
              <a:gd name="connsiteX368" fmla="*/ 5922704 w 6186503"/>
              <a:gd name="connsiteY368" fmla="*/ 4651605 h 5522684"/>
              <a:gd name="connsiteX369" fmla="*/ 5889440 w 6186503"/>
              <a:gd name="connsiteY369" fmla="*/ 4651605 h 5522684"/>
              <a:gd name="connsiteX370" fmla="*/ 5889440 w 6186503"/>
              <a:gd name="connsiteY370" fmla="*/ 4618341 h 5522684"/>
              <a:gd name="connsiteX371" fmla="*/ 5906072 w 6186503"/>
              <a:gd name="connsiteY371" fmla="*/ 4611378 h 5522684"/>
              <a:gd name="connsiteX372" fmla="*/ 5776881 w 6186503"/>
              <a:gd name="connsiteY372" fmla="*/ 4611378 h 5522684"/>
              <a:gd name="connsiteX373" fmla="*/ 5793512 w 6186503"/>
              <a:gd name="connsiteY373" fmla="*/ 4618341 h 5522684"/>
              <a:gd name="connsiteX374" fmla="*/ 5793512 w 6186503"/>
              <a:gd name="connsiteY374" fmla="*/ 4651605 h 5522684"/>
              <a:gd name="connsiteX375" fmla="*/ 5760248 w 6186503"/>
              <a:gd name="connsiteY375" fmla="*/ 4651605 h 5522684"/>
              <a:gd name="connsiteX376" fmla="*/ 5760248 w 6186503"/>
              <a:gd name="connsiteY376" fmla="*/ 4618341 h 5522684"/>
              <a:gd name="connsiteX377" fmla="*/ 5776881 w 6186503"/>
              <a:gd name="connsiteY377" fmla="*/ 4611378 h 5522684"/>
              <a:gd name="connsiteX378" fmla="*/ 5648462 w 6186503"/>
              <a:gd name="connsiteY378" fmla="*/ 4611378 h 5522684"/>
              <a:gd name="connsiteX379" fmla="*/ 5665094 w 6186503"/>
              <a:gd name="connsiteY379" fmla="*/ 4618341 h 5522684"/>
              <a:gd name="connsiteX380" fmla="*/ 5665094 w 6186503"/>
              <a:gd name="connsiteY380" fmla="*/ 4651605 h 5522684"/>
              <a:gd name="connsiteX381" fmla="*/ 5631830 w 6186503"/>
              <a:gd name="connsiteY381" fmla="*/ 4651605 h 5522684"/>
              <a:gd name="connsiteX382" fmla="*/ 5631830 w 6186503"/>
              <a:gd name="connsiteY382" fmla="*/ 4618341 h 5522684"/>
              <a:gd name="connsiteX383" fmla="*/ 5648462 w 6186503"/>
              <a:gd name="connsiteY383" fmla="*/ 4611378 h 5522684"/>
              <a:gd name="connsiteX384" fmla="*/ 5520044 w 6186503"/>
              <a:gd name="connsiteY384" fmla="*/ 4611378 h 5522684"/>
              <a:gd name="connsiteX385" fmla="*/ 5536677 w 6186503"/>
              <a:gd name="connsiteY385" fmla="*/ 4618341 h 5522684"/>
              <a:gd name="connsiteX386" fmla="*/ 5536677 w 6186503"/>
              <a:gd name="connsiteY386" fmla="*/ 4651605 h 5522684"/>
              <a:gd name="connsiteX387" fmla="*/ 5503411 w 6186503"/>
              <a:gd name="connsiteY387" fmla="*/ 4651605 h 5522684"/>
              <a:gd name="connsiteX388" fmla="*/ 5503411 w 6186503"/>
              <a:gd name="connsiteY388" fmla="*/ 4618341 h 5522684"/>
              <a:gd name="connsiteX389" fmla="*/ 5520044 w 6186503"/>
              <a:gd name="connsiteY389" fmla="*/ 4611378 h 5522684"/>
              <a:gd name="connsiteX390" fmla="*/ 5391625 w 6186503"/>
              <a:gd name="connsiteY390" fmla="*/ 4611378 h 5522684"/>
              <a:gd name="connsiteX391" fmla="*/ 5408257 w 6186503"/>
              <a:gd name="connsiteY391" fmla="*/ 4618341 h 5522684"/>
              <a:gd name="connsiteX392" fmla="*/ 5408257 w 6186503"/>
              <a:gd name="connsiteY392" fmla="*/ 4651605 h 5522684"/>
              <a:gd name="connsiteX393" fmla="*/ 5374993 w 6186503"/>
              <a:gd name="connsiteY393" fmla="*/ 4651605 h 5522684"/>
              <a:gd name="connsiteX394" fmla="*/ 5374993 w 6186503"/>
              <a:gd name="connsiteY394" fmla="*/ 4618341 h 5522684"/>
              <a:gd name="connsiteX395" fmla="*/ 5391625 w 6186503"/>
              <a:gd name="connsiteY395" fmla="*/ 4611378 h 5522684"/>
              <a:gd name="connsiteX396" fmla="*/ 5007145 w 6186503"/>
              <a:gd name="connsiteY396" fmla="*/ 4611378 h 5522684"/>
              <a:gd name="connsiteX397" fmla="*/ 5023776 w 6186503"/>
              <a:gd name="connsiteY397" fmla="*/ 4618341 h 5522684"/>
              <a:gd name="connsiteX398" fmla="*/ 5023776 w 6186503"/>
              <a:gd name="connsiteY398" fmla="*/ 4651605 h 5522684"/>
              <a:gd name="connsiteX399" fmla="*/ 4990512 w 6186503"/>
              <a:gd name="connsiteY399" fmla="*/ 4651605 h 5522684"/>
              <a:gd name="connsiteX400" fmla="*/ 4990512 w 6186503"/>
              <a:gd name="connsiteY400" fmla="*/ 4618341 h 5522684"/>
              <a:gd name="connsiteX401" fmla="*/ 5007145 w 6186503"/>
              <a:gd name="connsiteY401" fmla="*/ 4611378 h 5522684"/>
              <a:gd name="connsiteX402" fmla="*/ 4878726 w 6186503"/>
              <a:gd name="connsiteY402" fmla="*/ 4611378 h 5522684"/>
              <a:gd name="connsiteX403" fmla="*/ 4895358 w 6186503"/>
              <a:gd name="connsiteY403" fmla="*/ 4618341 h 5522684"/>
              <a:gd name="connsiteX404" fmla="*/ 4895358 w 6186503"/>
              <a:gd name="connsiteY404" fmla="*/ 4651605 h 5522684"/>
              <a:gd name="connsiteX405" fmla="*/ 4862094 w 6186503"/>
              <a:gd name="connsiteY405" fmla="*/ 4651605 h 5522684"/>
              <a:gd name="connsiteX406" fmla="*/ 4862094 w 6186503"/>
              <a:gd name="connsiteY406" fmla="*/ 4618341 h 5522684"/>
              <a:gd name="connsiteX407" fmla="*/ 4878726 w 6186503"/>
              <a:gd name="connsiteY407" fmla="*/ 4611378 h 5522684"/>
              <a:gd name="connsiteX408" fmla="*/ 4750308 w 6186503"/>
              <a:gd name="connsiteY408" fmla="*/ 4611378 h 5522684"/>
              <a:gd name="connsiteX409" fmla="*/ 4766941 w 6186503"/>
              <a:gd name="connsiteY409" fmla="*/ 4618341 h 5522684"/>
              <a:gd name="connsiteX410" fmla="*/ 4766941 w 6186503"/>
              <a:gd name="connsiteY410" fmla="*/ 4651605 h 5522684"/>
              <a:gd name="connsiteX411" fmla="*/ 4733675 w 6186503"/>
              <a:gd name="connsiteY411" fmla="*/ 4651605 h 5522684"/>
              <a:gd name="connsiteX412" fmla="*/ 4733675 w 6186503"/>
              <a:gd name="connsiteY412" fmla="*/ 4618341 h 5522684"/>
              <a:gd name="connsiteX413" fmla="*/ 4750308 w 6186503"/>
              <a:gd name="connsiteY413" fmla="*/ 4611378 h 5522684"/>
              <a:gd name="connsiteX414" fmla="*/ 4493471 w 6186503"/>
              <a:gd name="connsiteY414" fmla="*/ 4611378 h 5522684"/>
              <a:gd name="connsiteX415" fmla="*/ 4510103 w 6186503"/>
              <a:gd name="connsiteY415" fmla="*/ 4618341 h 5522684"/>
              <a:gd name="connsiteX416" fmla="*/ 4510103 w 6186503"/>
              <a:gd name="connsiteY416" fmla="*/ 4651605 h 5522684"/>
              <a:gd name="connsiteX417" fmla="*/ 4476839 w 6186503"/>
              <a:gd name="connsiteY417" fmla="*/ 4651605 h 5522684"/>
              <a:gd name="connsiteX418" fmla="*/ 4476839 w 6186503"/>
              <a:gd name="connsiteY418" fmla="*/ 4618341 h 5522684"/>
              <a:gd name="connsiteX419" fmla="*/ 4493471 w 6186503"/>
              <a:gd name="connsiteY419" fmla="*/ 4611378 h 5522684"/>
              <a:gd name="connsiteX420" fmla="*/ 4235860 w 6186503"/>
              <a:gd name="connsiteY420" fmla="*/ 4611378 h 5522684"/>
              <a:gd name="connsiteX421" fmla="*/ 4252494 w 6186503"/>
              <a:gd name="connsiteY421" fmla="*/ 4618341 h 5522684"/>
              <a:gd name="connsiteX422" fmla="*/ 4252494 w 6186503"/>
              <a:gd name="connsiteY422" fmla="*/ 4651605 h 5522684"/>
              <a:gd name="connsiteX423" fmla="*/ 4219228 w 6186503"/>
              <a:gd name="connsiteY423" fmla="*/ 4651605 h 5522684"/>
              <a:gd name="connsiteX424" fmla="*/ 4219228 w 6186503"/>
              <a:gd name="connsiteY424" fmla="*/ 4618341 h 5522684"/>
              <a:gd name="connsiteX425" fmla="*/ 4235860 w 6186503"/>
              <a:gd name="connsiteY425" fmla="*/ 4611378 h 5522684"/>
              <a:gd name="connsiteX426" fmla="*/ 3979024 w 6186503"/>
              <a:gd name="connsiteY426" fmla="*/ 4611378 h 5522684"/>
              <a:gd name="connsiteX427" fmla="*/ 3995657 w 6186503"/>
              <a:gd name="connsiteY427" fmla="*/ 4618341 h 5522684"/>
              <a:gd name="connsiteX428" fmla="*/ 3995657 w 6186503"/>
              <a:gd name="connsiteY428" fmla="*/ 4651605 h 5522684"/>
              <a:gd name="connsiteX429" fmla="*/ 3962393 w 6186503"/>
              <a:gd name="connsiteY429" fmla="*/ 4651605 h 5522684"/>
              <a:gd name="connsiteX430" fmla="*/ 3962393 w 6186503"/>
              <a:gd name="connsiteY430" fmla="*/ 4618341 h 5522684"/>
              <a:gd name="connsiteX431" fmla="*/ 3979024 w 6186503"/>
              <a:gd name="connsiteY431" fmla="*/ 4611378 h 5522684"/>
              <a:gd name="connsiteX432" fmla="*/ 2961734 w 6186503"/>
              <a:gd name="connsiteY432" fmla="*/ 4611378 h 5522684"/>
              <a:gd name="connsiteX433" fmla="*/ 2978367 w 6186503"/>
              <a:gd name="connsiteY433" fmla="*/ 4618341 h 5522684"/>
              <a:gd name="connsiteX434" fmla="*/ 2978367 w 6186503"/>
              <a:gd name="connsiteY434" fmla="*/ 4651605 h 5522684"/>
              <a:gd name="connsiteX435" fmla="*/ 2945103 w 6186503"/>
              <a:gd name="connsiteY435" fmla="*/ 4651605 h 5522684"/>
              <a:gd name="connsiteX436" fmla="*/ 2945103 w 6186503"/>
              <a:gd name="connsiteY436" fmla="*/ 4618341 h 5522684"/>
              <a:gd name="connsiteX437" fmla="*/ 2961734 w 6186503"/>
              <a:gd name="connsiteY437" fmla="*/ 4611378 h 5522684"/>
              <a:gd name="connsiteX438" fmla="*/ 2834090 w 6186503"/>
              <a:gd name="connsiteY438" fmla="*/ 4611378 h 5522684"/>
              <a:gd name="connsiteX439" fmla="*/ 2850723 w 6186503"/>
              <a:gd name="connsiteY439" fmla="*/ 4618341 h 5522684"/>
              <a:gd name="connsiteX440" fmla="*/ 2850723 w 6186503"/>
              <a:gd name="connsiteY440" fmla="*/ 4651605 h 5522684"/>
              <a:gd name="connsiteX441" fmla="*/ 2817459 w 6186503"/>
              <a:gd name="connsiteY441" fmla="*/ 4651605 h 5522684"/>
              <a:gd name="connsiteX442" fmla="*/ 2817459 w 6186503"/>
              <a:gd name="connsiteY442" fmla="*/ 4618341 h 5522684"/>
              <a:gd name="connsiteX443" fmla="*/ 2834090 w 6186503"/>
              <a:gd name="connsiteY443" fmla="*/ 4611378 h 5522684"/>
              <a:gd name="connsiteX444" fmla="*/ 2704899 w 6186503"/>
              <a:gd name="connsiteY444" fmla="*/ 4611378 h 5522684"/>
              <a:gd name="connsiteX445" fmla="*/ 2721531 w 6186503"/>
              <a:gd name="connsiteY445" fmla="*/ 4618341 h 5522684"/>
              <a:gd name="connsiteX446" fmla="*/ 2721531 w 6186503"/>
              <a:gd name="connsiteY446" fmla="*/ 4651605 h 5522684"/>
              <a:gd name="connsiteX447" fmla="*/ 2688267 w 6186503"/>
              <a:gd name="connsiteY447" fmla="*/ 4651605 h 5522684"/>
              <a:gd name="connsiteX448" fmla="*/ 2688267 w 6186503"/>
              <a:gd name="connsiteY448" fmla="*/ 4618341 h 5522684"/>
              <a:gd name="connsiteX449" fmla="*/ 2704899 w 6186503"/>
              <a:gd name="connsiteY449" fmla="*/ 4611378 h 5522684"/>
              <a:gd name="connsiteX450" fmla="*/ 2575707 w 6186503"/>
              <a:gd name="connsiteY450" fmla="*/ 4611378 h 5522684"/>
              <a:gd name="connsiteX451" fmla="*/ 2592339 w 6186503"/>
              <a:gd name="connsiteY451" fmla="*/ 4618341 h 5522684"/>
              <a:gd name="connsiteX452" fmla="*/ 2592339 w 6186503"/>
              <a:gd name="connsiteY452" fmla="*/ 4651605 h 5522684"/>
              <a:gd name="connsiteX453" fmla="*/ 2559075 w 6186503"/>
              <a:gd name="connsiteY453" fmla="*/ 4651605 h 5522684"/>
              <a:gd name="connsiteX454" fmla="*/ 2559075 w 6186503"/>
              <a:gd name="connsiteY454" fmla="*/ 4618341 h 5522684"/>
              <a:gd name="connsiteX455" fmla="*/ 2575707 w 6186503"/>
              <a:gd name="connsiteY455" fmla="*/ 4611378 h 5522684"/>
              <a:gd name="connsiteX456" fmla="*/ 2447287 w 6186503"/>
              <a:gd name="connsiteY456" fmla="*/ 4611378 h 5522684"/>
              <a:gd name="connsiteX457" fmla="*/ 2463920 w 6186503"/>
              <a:gd name="connsiteY457" fmla="*/ 4618341 h 5522684"/>
              <a:gd name="connsiteX458" fmla="*/ 2463920 w 6186503"/>
              <a:gd name="connsiteY458" fmla="*/ 4651605 h 5522684"/>
              <a:gd name="connsiteX459" fmla="*/ 2430656 w 6186503"/>
              <a:gd name="connsiteY459" fmla="*/ 4651605 h 5522684"/>
              <a:gd name="connsiteX460" fmla="*/ 2430656 w 6186503"/>
              <a:gd name="connsiteY460" fmla="*/ 4618341 h 5522684"/>
              <a:gd name="connsiteX461" fmla="*/ 2447287 w 6186503"/>
              <a:gd name="connsiteY461" fmla="*/ 4611378 h 5522684"/>
              <a:gd name="connsiteX462" fmla="*/ 2319643 w 6186503"/>
              <a:gd name="connsiteY462" fmla="*/ 4611378 h 5522684"/>
              <a:gd name="connsiteX463" fmla="*/ 2336276 w 6186503"/>
              <a:gd name="connsiteY463" fmla="*/ 4618341 h 5522684"/>
              <a:gd name="connsiteX464" fmla="*/ 2336276 w 6186503"/>
              <a:gd name="connsiteY464" fmla="*/ 4651605 h 5522684"/>
              <a:gd name="connsiteX465" fmla="*/ 2303012 w 6186503"/>
              <a:gd name="connsiteY465" fmla="*/ 4651605 h 5522684"/>
              <a:gd name="connsiteX466" fmla="*/ 2303012 w 6186503"/>
              <a:gd name="connsiteY466" fmla="*/ 4618341 h 5522684"/>
              <a:gd name="connsiteX467" fmla="*/ 2319643 w 6186503"/>
              <a:gd name="connsiteY467" fmla="*/ 4611378 h 5522684"/>
              <a:gd name="connsiteX468" fmla="*/ 1934392 w 6186503"/>
              <a:gd name="connsiteY468" fmla="*/ 4611378 h 5522684"/>
              <a:gd name="connsiteX469" fmla="*/ 1951023 w 6186503"/>
              <a:gd name="connsiteY469" fmla="*/ 4618341 h 5522684"/>
              <a:gd name="connsiteX470" fmla="*/ 1951023 w 6186503"/>
              <a:gd name="connsiteY470" fmla="*/ 4651605 h 5522684"/>
              <a:gd name="connsiteX471" fmla="*/ 1917759 w 6186503"/>
              <a:gd name="connsiteY471" fmla="*/ 4651605 h 5522684"/>
              <a:gd name="connsiteX472" fmla="*/ 1917759 w 6186503"/>
              <a:gd name="connsiteY472" fmla="*/ 4618341 h 5522684"/>
              <a:gd name="connsiteX473" fmla="*/ 1934392 w 6186503"/>
              <a:gd name="connsiteY473" fmla="*/ 4611378 h 5522684"/>
              <a:gd name="connsiteX474" fmla="*/ 1805972 w 6186503"/>
              <a:gd name="connsiteY474" fmla="*/ 4611378 h 5522684"/>
              <a:gd name="connsiteX475" fmla="*/ 1822604 w 6186503"/>
              <a:gd name="connsiteY475" fmla="*/ 4618341 h 5522684"/>
              <a:gd name="connsiteX476" fmla="*/ 1822604 w 6186503"/>
              <a:gd name="connsiteY476" fmla="*/ 4651605 h 5522684"/>
              <a:gd name="connsiteX477" fmla="*/ 1789340 w 6186503"/>
              <a:gd name="connsiteY477" fmla="*/ 4651605 h 5522684"/>
              <a:gd name="connsiteX478" fmla="*/ 1789340 w 6186503"/>
              <a:gd name="connsiteY478" fmla="*/ 4618341 h 5522684"/>
              <a:gd name="connsiteX479" fmla="*/ 1805972 w 6186503"/>
              <a:gd name="connsiteY479" fmla="*/ 4611378 h 5522684"/>
              <a:gd name="connsiteX480" fmla="*/ 1677554 w 6186503"/>
              <a:gd name="connsiteY480" fmla="*/ 4611378 h 5522684"/>
              <a:gd name="connsiteX481" fmla="*/ 1694187 w 6186503"/>
              <a:gd name="connsiteY481" fmla="*/ 4618341 h 5522684"/>
              <a:gd name="connsiteX482" fmla="*/ 1694187 w 6186503"/>
              <a:gd name="connsiteY482" fmla="*/ 4651605 h 5522684"/>
              <a:gd name="connsiteX483" fmla="*/ 1660922 w 6186503"/>
              <a:gd name="connsiteY483" fmla="*/ 4651605 h 5522684"/>
              <a:gd name="connsiteX484" fmla="*/ 1660922 w 6186503"/>
              <a:gd name="connsiteY484" fmla="*/ 4618341 h 5522684"/>
              <a:gd name="connsiteX485" fmla="*/ 1677554 w 6186503"/>
              <a:gd name="connsiteY485" fmla="*/ 4611378 h 5522684"/>
              <a:gd name="connsiteX486" fmla="*/ 1421491 w 6186503"/>
              <a:gd name="connsiteY486" fmla="*/ 4611378 h 5522684"/>
              <a:gd name="connsiteX487" fmla="*/ 1438123 w 6186503"/>
              <a:gd name="connsiteY487" fmla="*/ 4618341 h 5522684"/>
              <a:gd name="connsiteX488" fmla="*/ 1438123 w 6186503"/>
              <a:gd name="connsiteY488" fmla="*/ 4651605 h 5522684"/>
              <a:gd name="connsiteX489" fmla="*/ 1404858 w 6186503"/>
              <a:gd name="connsiteY489" fmla="*/ 4651605 h 5522684"/>
              <a:gd name="connsiteX490" fmla="*/ 1404858 w 6186503"/>
              <a:gd name="connsiteY490" fmla="*/ 4618341 h 5522684"/>
              <a:gd name="connsiteX491" fmla="*/ 1421491 w 6186503"/>
              <a:gd name="connsiteY491" fmla="*/ 4611378 h 5522684"/>
              <a:gd name="connsiteX492" fmla="*/ 1163881 w 6186503"/>
              <a:gd name="connsiteY492" fmla="*/ 4611378 h 5522684"/>
              <a:gd name="connsiteX493" fmla="*/ 1180513 w 6186503"/>
              <a:gd name="connsiteY493" fmla="*/ 4618341 h 5522684"/>
              <a:gd name="connsiteX494" fmla="*/ 1180513 w 6186503"/>
              <a:gd name="connsiteY494" fmla="*/ 4651605 h 5522684"/>
              <a:gd name="connsiteX495" fmla="*/ 1147250 w 6186503"/>
              <a:gd name="connsiteY495" fmla="*/ 4651605 h 5522684"/>
              <a:gd name="connsiteX496" fmla="*/ 1147250 w 6186503"/>
              <a:gd name="connsiteY496" fmla="*/ 4618341 h 5522684"/>
              <a:gd name="connsiteX497" fmla="*/ 1163881 w 6186503"/>
              <a:gd name="connsiteY497" fmla="*/ 4611378 h 5522684"/>
              <a:gd name="connsiteX498" fmla="*/ 907045 w 6186503"/>
              <a:gd name="connsiteY498" fmla="*/ 4611378 h 5522684"/>
              <a:gd name="connsiteX499" fmla="*/ 923676 w 6186503"/>
              <a:gd name="connsiteY499" fmla="*/ 4618341 h 5522684"/>
              <a:gd name="connsiteX500" fmla="*/ 923676 w 6186503"/>
              <a:gd name="connsiteY500" fmla="*/ 4651605 h 5522684"/>
              <a:gd name="connsiteX501" fmla="*/ 890413 w 6186503"/>
              <a:gd name="connsiteY501" fmla="*/ 4651605 h 5522684"/>
              <a:gd name="connsiteX502" fmla="*/ 890413 w 6186503"/>
              <a:gd name="connsiteY502" fmla="*/ 4618341 h 5522684"/>
              <a:gd name="connsiteX503" fmla="*/ 907045 w 6186503"/>
              <a:gd name="connsiteY503" fmla="*/ 4611378 h 5522684"/>
              <a:gd name="connsiteX504" fmla="*/ 521790 w 6186503"/>
              <a:gd name="connsiteY504" fmla="*/ 4611378 h 5522684"/>
              <a:gd name="connsiteX505" fmla="*/ 538421 w 6186503"/>
              <a:gd name="connsiteY505" fmla="*/ 4618341 h 5522684"/>
              <a:gd name="connsiteX506" fmla="*/ 538421 w 6186503"/>
              <a:gd name="connsiteY506" fmla="*/ 4651605 h 5522684"/>
              <a:gd name="connsiteX507" fmla="*/ 505157 w 6186503"/>
              <a:gd name="connsiteY507" fmla="*/ 4651605 h 5522684"/>
              <a:gd name="connsiteX508" fmla="*/ 505157 w 6186503"/>
              <a:gd name="connsiteY508" fmla="*/ 4618341 h 5522684"/>
              <a:gd name="connsiteX509" fmla="*/ 521790 w 6186503"/>
              <a:gd name="connsiteY509" fmla="*/ 4611378 h 5522684"/>
              <a:gd name="connsiteX510" fmla="*/ 393371 w 6186503"/>
              <a:gd name="connsiteY510" fmla="*/ 4611378 h 5522684"/>
              <a:gd name="connsiteX511" fmla="*/ 410004 w 6186503"/>
              <a:gd name="connsiteY511" fmla="*/ 4618341 h 5522684"/>
              <a:gd name="connsiteX512" fmla="*/ 410004 w 6186503"/>
              <a:gd name="connsiteY512" fmla="*/ 4651605 h 5522684"/>
              <a:gd name="connsiteX513" fmla="*/ 376737 w 6186503"/>
              <a:gd name="connsiteY513" fmla="*/ 4651605 h 5522684"/>
              <a:gd name="connsiteX514" fmla="*/ 376737 w 6186503"/>
              <a:gd name="connsiteY514" fmla="*/ 4618341 h 5522684"/>
              <a:gd name="connsiteX515" fmla="*/ 393371 w 6186503"/>
              <a:gd name="connsiteY515" fmla="*/ 4611378 h 5522684"/>
              <a:gd name="connsiteX516" fmla="*/ 137316 w 6186503"/>
              <a:gd name="connsiteY516" fmla="*/ 4611378 h 5522684"/>
              <a:gd name="connsiteX517" fmla="*/ 153948 w 6186503"/>
              <a:gd name="connsiteY517" fmla="*/ 4618341 h 5522684"/>
              <a:gd name="connsiteX518" fmla="*/ 153948 w 6186503"/>
              <a:gd name="connsiteY518" fmla="*/ 4651605 h 5522684"/>
              <a:gd name="connsiteX519" fmla="*/ 120684 w 6186503"/>
              <a:gd name="connsiteY519" fmla="*/ 4651605 h 5522684"/>
              <a:gd name="connsiteX520" fmla="*/ 120684 w 6186503"/>
              <a:gd name="connsiteY520" fmla="*/ 4618341 h 5522684"/>
              <a:gd name="connsiteX521" fmla="*/ 137316 w 6186503"/>
              <a:gd name="connsiteY521" fmla="*/ 4611378 h 5522684"/>
              <a:gd name="connsiteX522" fmla="*/ 23594 w 6186503"/>
              <a:gd name="connsiteY522" fmla="*/ 4611378 h 5522684"/>
              <a:gd name="connsiteX523" fmla="*/ 40227 w 6186503"/>
              <a:gd name="connsiteY523" fmla="*/ 4618341 h 5522684"/>
              <a:gd name="connsiteX524" fmla="*/ 40227 w 6186503"/>
              <a:gd name="connsiteY524" fmla="*/ 4651605 h 5522684"/>
              <a:gd name="connsiteX525" fmla="*/ 6964 w 6186503"/>
              <a:gd name="connsiteY525" fmla="*/ 4651605 h 5522684"/>
              <a:gd name="connsiteX526" fmla="*/ 6964 w 6186503"/>
              <a:gd name="connsiteY526" fmla="*/ 4618341 h 5522684"/>
              <a:gd name="connsiteX527" fmla="*/ 23594 w 6186503"/>
              <a:gd name="connsiteY527" fmla="*/ 4611378 h 5522684"/>
              <a:gd name="connsiteX528" fmla="*/ 5776881 w 6186503"/>
              <a:gd name="connsiteY528" fmla="*/ 4503074 h 5522684"/>
              <a:gd name="connsiteX529" fmla="*/ 5793512 w 6186503"/>
              <a:gd name="connsiteY529" fmla="*/ 4510037 h 5522684"/>
              <a:gd name="connsiteX530" fmla="*/ 5793512 w 6186503"/>
              <a:gd name="connsiteY530" fmla="*/ 4543301 h 5522684"/>
              <a:gd name="connsiteX531" fmla="*/ 5760248 w 6186503"/>
              <a:gd name="connsiteY531" fmla="*/ 4543301 h 5522684"/>
              <a:gd name="connsiteX532" fmla="*/ 5760248 w 6186503"/>
              <a:gd name="connsiteY532" fmla="*/ 4510037 h 5522684"/>
              <a:gd name="connsiteX533" fmla="*/ 5776881 w 6186503"/>
              <a:gd name="connsiteY533" fmla="*/ 4503074 h 5522684"/>
              <a:gd name="connsiteX534" fmla="*/ 5648462 w 6186503"/>
              <a:gd name="connsiteY534" fmla="*/ 4503074 h 5522684"/>
              <a:gd name="connsiteX535" fmla="*/ 5665094 w 6186503"/>
              <a:gd name="connsiteY535" fmla="*/ 4510037 h 5522684"/>
              <a:gd name="connsiteX536" fmla="*/ 5665094 w 6186503"/>
              <a:gd name="connsiteY536" fmla="*/ 4543301 h 5522684"/>
              <a:gd name="connsiteX537" fmla="*/ 5631830 w 6186503"/>
              <a:gd name="connsiteY537" fmla="*/ 4543301 h 5522684"/>
              <a:gd name="connsiteX538" fmla="*/ 5631830 w 6186503"/>
              <a:gd name="connsiteY538" fmla="*/ 4510037 h 5522684"/>
              <a:gd name="connsiteX539" fmla="*/ 5648462 w 6186503"/>
              <a:gd name="connsiteY539" fmla="*/ 4503074 h 5522684"/>
              <a:gd name="connsiteX540" fmla="*/ 5520044 w 6186503"/>
              <a:gd name="connsiteY540" fmla="*/ 4503074 h 5522684"/>
              <a:gd name="connsiteX541" fmla="*/ 5536677 w 6186503"/>
              <a:gd name="connsiteY541" fmla="*/ 4510037 h 5522684"/>
              <a:gd name="connsiteX542" fmla="*/ 5536677 w 6186503"/>
              <a:gd name="connsiteY542" fmla="*/ 4543301 h 5522684"/>
              <a:gd name="connsiteX543" fmla="*/ 5503411 w 6186503"/>
              <a:gd name="connsiteY543" fmla="*/ 4543301 h 5522684"/>
              <a:gd name="connsiteX544" fmla="*/ 5503411 w 6186503"/>
              <a:gd name="connsiteY544" fmla="*/ 4510037 h 5522684"/>
              <a:gd name="connsiteX545" fmla="*/ 5520044 w 6186503"/>
              <a:gd name="connsiteY545" fmla="*/ 4503074 h 5522684"/>
              <a:gd name="connsiteX546" fmla="*/ 5391625 w 6186503"/>
              <a:gd name="connsiteY546" fmla="*/ 4503074 h 5522684"/>
              <a:gd name="connsiteX547" fmla="*/ 5408257 w 6186503"/>
              <a:gd name="connsiteY547" fmla="*/ 4510037 h 5522684"/>
              <a:gd name="connsiteX548" fmla="*/ 5408257 w 6186503"/>
              <a:gd name="connsiteY548" fmla="*/ 4543301 h 5522684"/>
              <a:gd name="connsiteX549" fmla="*/ 5374993 w 6186503"/>
              <a:gd name="connsiteY549" fmla="*/ 4543301 h 5522684"/>
              <a:gd name="connsiteX550" fmla="*/ 5374993 w 6186503"/>
              <a:gd name="connsiteY550" fmla="*/ 4510037 h 5522684"/>
              <a:gd name="connsiteX551" fmla="*/ 5391625 w 6186503"/>
              <a:gd name="connsiteY551" fmla="*/ 4503074 h 5522684"/>
              <a:gd name="connsiteX552" fmla="*/ 5263207 w 6186503"/>
              <a:gd name="connsiteY552" fmla="*/ 4503074 h 5522684"/>
              <a:gd name="connsiteX553" fmla="*/ 5279839 w 6186503"/>
              <a:gd name="connsiteY553" fmla="*/ 4510037 h 5522684"/>
              <a:gd name="connsiteX554" fmla="*/ 5279839 w 6186503"/>
              <a:gd name="connsiteY554" fmla="*/ 4543301 h 5522684"/>
              <a:gd name="connsiteX555" fmla="*/ 5246575 w 6186503"/>
              <a:gd name="connsiteY555" fmla="*/ 4543301 h 5522684"/>
              <a:gd name="connsiteX556" fmla="*/ 5246575 w 6186503"/>
              <a:gd name="connsiteY556" fmla="*/ 4510037 h 5522684"/>
              <a:gd name="connsiteX557" fmla="*/ 5263207 w 6186503"/>
              <a:gd name="connsiteY557" fmla="*/ 4503074 h 5522684"/>
              <a:gd name="connsiteX558" fmla="*/ 5007145 w 6186503"/>
              <a:gd name="connsiteY558" fmla="*/ 4503074 h 5522684"/>
              <a:gd name="connsiteX559" fmla="*/ 5023776 w 6186503"/>
              <a:gd name="connsiteY559" fmla="*/ 4510037 h 5522684"/>
              <a:gd name="connsiteX560" fmla="*/ 5023776 w 6186503"/>
              <a:gd name="connsiteY560" fmla="*/ 4543301 h 5522684"/>
              <a:gd name="connsiteX561" fmla="*/ 4990512 w 6186503"/>
              <a:gd name="connsiteY561" fmla="*/ 4543301 h 5522684"/>
              <a:gd name="connsiteX562" fmla="*/ 4990512 w 6186503"/>
              <a:gd name="connsiteY562" fmla="*/ 4510037 h 5522684"/>
              <a:gd name="connsiteX563" fmla="*/ 5007145 w 6186503"/>
              <a:gd name="connsiteY563" fmla="*/ 4503074 h 5522684"/>
              <a:gd name="connsiteX564" fmla="*/ 4878726 w 6186503"/>
              <a:gd name="connsiteY564" fmla="*/ 4503074 h 5522684"/>
              <a:gd name="connsiteX565" fmla="*/ 4895358 w 6186503"/>
              <a:gd name="connsiteY565" fmla="*/ 4510037 h 5522684"/>
              <a:gd name="connsiteX566" fmla="*/ 4895358 w 6186503"/>
              <a:gd name="connsiteY566" fmla="*/ 4543301 h 5522684"/>
              <a:gd name="connsiteX567" fmla="*/ 4862094 w 6186503"/>
              <a:gd name="connsiteY567" fmla="*/ 4543301 h 5522684"/>
              <a:gd name="connsiteX568" fmla="*/ 4862094 w 6186503"/>
              <a:gd name="connsiteY568" fmla="*/ 4510037 h 5522684"/>
              <a:gd name="connsiteX569" fmla="*/ 4878726 w 6186503"/>
              <a:gd name="connsiteY569" fmla="*/ 4503074 h 5522684"/>
              <a:gd name="connsiteX570" fmla="*/ 4750308 w 6186503"/>
              <a:gd name="connsiteY570" fmla="*/ 4503074 h 5522684"/>
              <a:gd name="connsiteX571" fmla="*/ 4766941 w 6186503"/>
              <a:gd name="connsiteY571" fmla="*/ 4510037 h 5522684"/>
              <a:gd name="connsiteX572" fmla="*/ 4766941 w 6186503"/>
              <a:gd name="connsiteY572" fmla="*/ 4543301 h 5522684"/>
              <a:gd name="connsiteX573" fmla="*/ 4733675 w 6186503"/>
              <a:gd name="connsiteY573" fmla="*/ 4543301 h 5522684"/>
              <a:gd name="connsiteX574" fmla="*/ 4733675 w 6186503"/>
              <a:gd name="connsiteY574" fmla="*/ 4510037 h 5522684"/>
              <a:gd name="connsiteX575" fmla="*/ 4750308 w 6186503"/>
              <a:gd name="connsiteY575" fmla="*/ 4503074 h 5522684"/>
              <a:gd name="connsiteX576" fmla="*/ 4621889 w 6186503"/>
              <a:gd name="connsiteY576" fmla="*/ 4503074 h 5522684"/>
              <a:gd name="connsiteX577" fmla="*/ 4638521 w 6186503"/>
              <a:gd name="connsiteY577" fmla="*/ 4510037 h 5522684"/>
              <a:gd name="connsiteX578" fmla="*/ 4638521 w 6186503"/>
              <a:gd name="connsiteY578" fmla="*/ 4543301 h 5522684"/>
              <a:gd name="connsiteX579" fmla="*/ 4605257 w 6186503"/>
              <a:gd name="connsiteY579" fmla="*/ 4543301 h 5522684"/>
              <a:gd name="connsiteX580" fmla="*/ 4605257 w 6186503"/>
              <a:gd name="connsiteY580" fmla="*/ 4510037 h 5522684"/>
              <a:gd name="connsiteX581" fmla="*/ 4621889 w 6186503"/>
              <a:gd name="connsiteY581" fmla="*/ 4503074 h 5522684"/>
              <a:gd name="connsiteX582" fmla="*/ 4493471 w 6186503"/>
              <a:gd name="connsiteY582" fmla="*/ 4503074 h 5522684"/>
              <a:gd name="connsiteX583" fmla="*/ 4510103 w 6186503"/>
              <a:gd name="connsiteY583" fmla="*/ 4510037 h 5522684"/>
              <a:gd name="connsiteX584" fmla="*/ 4510103 w 6186503"/>
              <a:gd name="connsiteY584" fmla="*/ 4543301 h 5522684"/>
              <a:gd name="connsiteX585" fmla="*/ 4476839 w 6186503"/>
              <a:gd name="connsiteY585" fmla="*/ 4543301 h 5522684"/>
              <a:gd name="connsiteX586" fmla="*/ 4476839 w 6186503"/>
              <a:gd name="connsiteY586" fmla="*/ 4510037 h 5522684"/>
              <a:gd name="connsiteX587" fmla="*/ 4493471 w 6186503"/>
              <a:gd name="connsiteY587" fmla="*/ 4503074 h 5522684"/>
              <a:gd name="connsiteX588" fmla="*/ 4235860 w 6186503"/>
              <a:gd name="connsiteY588" fmla="*/ 4503074 h 5522684"/>
              <a:gd name="connsiteX589" fmla="*/ 4252494 w 6186503"/>
              <a:gd name="connsiteY589" fmla="*/ 4510037 h 5522684"/>
              <a:gd name="connsiteX590" fmla="*/ 4252494 w 6186503"/>
              <a:gd name="connsiteY590" fmla="*/ 4543301 h 5522684"/>
              <a:gd name="connsiteX591" fmla="*/ 4219228 w 6186503"/>
              <a:gd name="connsiteY591" fmla="*/ 4543301 h 5522684"/>
              <a:gd name="connsiteX592" fmla="*/ 4219228 w 6186503"/>
              <a:gd name="connsiteY592" fmla="*/ 4510037 h 5522684"/>
              <a:gd name="connsiteX593" fmla="*/ 4235860 w 6186503"/>
              <a:gd name="connsiteY593" fmla="*/ 4503074 h 5522684"/>
              <a:gd name="connsiteX594" fmla="*/ 4107443 w 6186503"/>
              <a:gd name="connsiteY594" fmla="*/ 4503074 h 5522684"/>
              <a:gd name="connsiteX595" fmla="*/ 4124075 w 6186503"/>
              <a:gd name="connsiteY595" fmla="*/ 4510037 h 5522684"/>
              <a:gd name="connsiteX596" fmla="*/ 4124075 w 6186503"/>
              <a:gd name="connsiteY596" fmla="*/ 4543301 h 5522684"/>
              <a:gd name="connsiteX597" fmla="*/ 4090811 w 6186503"/>
              <a:gd name="connsiteY597" fmla="*/ 4543301 h 5522684"/>
              <a:gd name="connsiteX598" fmla="*/ 4090811 w 6186503"/>
              <a:gd name="connsiteY598" fmla="*/ 4510037 h 5522684"/>
              <a:gd name="connsiteX599" fmla="*/ 4107443 w 6186503"/>
              <a:gd name="connsiteY599" fmla="*/ 4503074 h 5522684"/>
              <a:gd name="connsiteX600" fmla="*/ 3979024 w 6186503"/>
              <a:gd name="connsiteY600" fmla="*/ 4503074 h 5522684"/>
              <a:gd name="connsiteX601" fmla="*/ 3995657 w 6186503"/>
              <a:gd name="connsiteY601" fmla="*/ 4510037 h 5522684"/>
              <a:gd name="connsiteX602" fmla="*/ 3995657 w 6186503"/>
              <a:gd name="connsiteY602" fmla="*/ 4543301 h 5522684"/>
              <a:gd name="connsiteX603" fmla="*/ 3962393 w 6186503"/>
              <a:gd name="connsiteY603" fmla="*/ 4543301 h 5522684"/>
              <a:gd name="connsiteX604" fmla="*/ 3962393 w 6186503"/>
              <a:gd name="connsiteY604" fmla="*/ 4510037 h 5522684"/>
              <a:gd name="connsiteX605" fmla="*/ 3979024 w 6186503"/>
              <a:gd name="connsiteY605" fmla="*/ 4503074 h 5522684"/>
              <a:gd name="connsiteX606" fmla="*/ 2704899 w 6186503"/>
              <a:gd name="connsiteY606" fmla="*/ 4503074 h 5522684"/>
              <a:gd name="connsiteX607" fmla="*/ 2721531 w 6186503"/>
              <a:gd name="connsiteY607" fmla="*/ 4510037 h 5522684"/>
              <a:gd name="connsiteX608" fmla="*/ 2721531 w 6186503"/>
              <a:gd name="connsiteY608" fmla="*/ 4543301 h 5522684"/>
              <a:gd name="connsiteX609" fmla="*/ 2688267 w 6186503"/>
              <a:gd name="connsiteY609" fmla="*/ 4543301 h 5522684"/>
              <a:gd name="connsiteX610" fmla="*/ 2688267 w 6186503"/>
              <a:gd name="connsiteY610" fmla="*/ 4510037 h 5522684"/>
              <a:gd name="connsiteX611" fmla="*/ 2704899 w 6186503"/>
              <a:gd name="connsiteY611" fmla="*/ 4503074 h 5522684"/>
              <a:gd name="connsiteX612" fmla="*/ 2575707 w 6186503"/>
              <a:gd name="connsiteY612" fmla="*/ 4503074 h 5522684"/>
              <a:gd name="connsiteX613" fmla="*/ 2592339 w 6186503"/>
              <a:gd name="connsiteY613" fmla="*/ 4510037 h 5522684"/>
              <a:gd name="connsiteX614" fmla="*/ 2592339 w 6186503"/>
              <a:gd name="connsiteY614" fmla="*/ 4543301 h 5522684"/>
              <a:gd name="connsiteX615" fmla="*/ 2559075 w 6186503"/>
              <a:gd name="connsiteY615" fmla="*/ 4543301 h 5522684"/>
              <a:gd name="connsiteX616" fmla="*/ 2559075 w 6186503"/>
              <a:gd name="connsiteY616" fmla="*/ 4510037 h 5522684"/>
              <a:gd name="connsiteX617" fmla="*/ 2575707 w 6186503"/>
              <a:gd name="connsiteY617" fmla="*/ 4503074 h 5522684"/>
              <a:gd name="connsiteX618" fmla="*/ 2447287 w 6186503"/>
              <a:gd name="connsiteY618" fmla="*/ 4503074 h 5522684"/>
              <a:gd name="connsiteX619" fmla="*/ 2463920 w 6186503"/>
              <a:gd name="connsiteY619" fmla="*/ 4510037 h 5522684"/>
              <a:gd name="connsiteX620" fmla="*/ 2463920 w 6186503"/>
              <a:gd name="connsiteY620" fmla="*/ 4543301 h 5522684"/>
              <a:gd name="connsiteX621" fmla="*/ 2430656 w 6186503"/>
              <a:gd name="connsiteY621" fmla="*/ 4543301 h 5522684"/>
              <a:gd name="connsiteX622" fmla="*/ 2430656 w 6186503"/>
              <a:gd name="connsiteY622" fmla="*/ 4510037 h 5522684"/>
              <a:gd name="connsiteX623" fmla="*/ 2447287 w 6186503"/>
              <a:gd name="connsiteY623" fmla="*/ 4503074 h 5522684"/>
              <a:gd name="connsiteX624" fmla="*/ 2319643 w 6186503"/>
              <a:gd name="connsiteY624" fmla="*/ 4503074 h 5522684"/>
              <a:gd name="connsiteX625" fmla="*/ 2336276 w 6186503"/>
              <a:gd name="connsiteY625" fmla="*/ 4510037 h 5522684"/>
              <a:gd name="connsiteX626" fmla="*/ 2336276 w 6186503"/>
              <a:gd name="connsiteY626" fmla="*/ 4543301 h 5522684"/>
              <a:gd name="connsiteX627" fmla="*/ 2303012 w 6186503"/>
              <a:gd name="connsiteY627" fmla="*/ 4543301 h 5522684"/>
              <a:gd name="connsiteX628" fmla="*/ 2303012 w 6186503"/>
              <a:gd name="connsiteY628" fmla="*/ 4510037 h 5522684"/>
              <a:gd name="connsiteX629" fmla="*/ 2319643 w 6186503"/>
              <a:gd name="connsiteY629" fmla="*/ 4503074 h 5522684"/>
              <a:gd name="connsiteX630" fmla="*/ 2191228 w 6186503"/>
              <a:gd name="connsiteY630" fmla="*/ 4503074 h 5522684"/>
              <a:gd name="connsiteX631" fmla="*/ 2207858 w 6186503"/>
              <a:gd name="connsiteY631" fmla="*/ 4510037 h 5522684"/>
              <a:gd name="connsiteX632" fmla="*/ 2207858 w 6186503"/>
              <a:gd name="connsiteY632" fmla="*/ 4543301 h 5522684"/>
              <a:gd name="connsiteX633" fmla="*/ 2174594 w 6186503"/>
              <a:gd name="connsiteY633" fmla="*/ 4543301 h 5522684"/>
              <a:gd name="connsiteX634" fmla="*/ 2174594 w 6186503"/>
              <a:gd name="connsiteY634" fmla="*/ 4510037 h 5522684"/>
              <a:gd name="connsiteX635" fmla="*/ 2191228 w 6186503"/>
              <a:gd name="connsiteY635" fmla="*/ 4503074 h 5522684"/>
              <a:gd name="connsiteX636" fmla="*/ 1934392 w 6186503"/>
              <a:gd name="connsiteY636" fmla="*/ 4503074 h 5522684"/>
              <a:gd name="connsiteX637" fmla="*/ 1951023 w 6186503"/>
              <a:gd name="connsiteY637" fmla="*/ 4510037 h 5522684"/>
              <a:gd name="connsiteX638" fmla="*/ 1951023 w 6186503"/>
              <a:gd name="connsiteY638" fmla="*/ 4543301 h 5522684"/>
              <a:gd name="connsiteX639" fmla="*/ 1917759 w 6186503"/>
              <a:gd name="connsiteY639" fmla="*/ 4543301 h 5522684"/>
              <a:gd name="connsiteX640" fmla="*/ 1917759 w 6186503"/>
              <a:gd name="connsiteY640" fmla="*/ 4510037 h 5522684"/>
              <a:gd name="connsiteX641" fmla="*/ 1934392 w 6186503"/>
              <a:gd name="connsiteY641" fmla="*/ 4503074 h 5522684"/>
              <a:gd name="connsiteX642" fmla="*/ 1805972 w 6186503"/>
              <a:gd name="connsiteY642" fmla="*/ 4503074 h 5522684"/>
              <a:gd name="connsiteX643" fmla="*/ 1822604 w 6186503"/>
              <a:gd name="connsiteY643" fmla="*/ 4510037 h 5522684"/>
              <a:gd name="connsiteX644" fmla="*/ 1822604 w 6186503"/>
              <a:gd name="connsiteY644" fmla="*/ 4543301 h 5522684"/>
              <a:gd name="connsiteX645" fmla="*/ 1789340 w 6186503"/>
              <a:gd name="connsiteY645" fmla="*/ 4543301 h 5522684"/>
              <a:gd name="connsiteX646" fmla="*/ 1789340 w 6186503"/>
              <a:gd name="connsiteY646" fmla="*/ 4510037 h 5522684"/>
              <a:gd name="connsiteX647" fmla="*/ 1805972 w 6186503"/>
              <a:gd name="connsiteY647" fmla="*/ 4503074 h 5522684"/>
              <a:gd name="connsiteX648" fmla="*/ 1677554 w 6186503"/>
              <a:gd name="connsiteY648" fmla="*/ 4503074 h 5522684"/>
              <a:gd name="connsiteX649" fmla="*/ 1694187 w 6186503"/>
              <a:gd name="connsiteY649" fmla="*/ 4510037 h 5522684"/>
              <a:gd name="connsiteX650" fmla="*/ 1694187 w 6186503"/>
              <a:gd name="connsiteY650" fmla="*/ 4543301 h 5522684"/>
              <a:gd name="connsiteX651" fmla="*/ 1660922 w 6186503"/>
              <a:gd name="connsiteY651" fmla="*/ 4543301 h 5522684"/>
              <a:gd name="connsiteX652" fmla="*/ 1660922 w 6186503"/>
              <a:gd name="connsiteY652" fmla="*/ 4510037 h 5522684"/>
              <a:gd name="connsiteX653" fmla="*/ 1677554 w 6186503"/>
              <a:gd name="connsiteY653" fmla="*/ 4503074 h 5522684"/>
              <a:gd name="connsiteX654" fmla="*/ 1549137 w 6186503"/>
              <a:gd name="connsiteY654" fmla="*/ 4503074 h 5522684"/>
              <a:gd name="connsiteX655" fmla="*/ 1565768 w 6186503"/>
              <a:gd name="connsiteY655" fmla="*/ 4510037 h 5522684"/>
              <a:gd name="connsiteX656" fmla="*/ 1565768 w 6186503"/>
              <a:gd name="connsiteY656" fmla="*/ 4543301 h 5522684"/>
              <a:gd name="connsiteX657" fmla="*/ 1532503 w 6186503"/>
              <a:gd name="connsiteY657" fmla="*/ 4543301 h 5522684"/>
              <a:gd name="connsiteX658" fmla="*/ 1532503 w 6186503"/>
              <a:gd name="connsiteY658" fmla="*/ 4510037 h 5522684"/>
              <a:gd name="connsiteX659" fmla="*/ 1549137 w 6186503"/>
              <a:gd name="connsiteY659" fmla="*/ 4503074 h 5522684"/>
              <a:gd name="connsiteX660" fmla="*/ 1421491 w 6186503"/>
              <a:gd name="connsiteY660" fmla="*/ 4503074 h 5522684"/>
              <a:gd name="connsiteX661" fmla="*/ 1438123 w 6186503"/>
              <a:gd name="connsiteY661" fmla="*/ 4510037 h 5522684"/>
              <a:gd name="connsiteX662" fmla="*/ 1438123 w 6186503"/>
              <a:gd name="connsiteY662" fmla="*/ 4543301 h 5522684"/>
              <a:gd name="connsiteX663" fmla="*/ 1404858 w 6186503"/>
              <a:gd name="connsiteY663" fmla="*/ 4543301 h 5522684"/>
              <a:gd name="connsiteX664" fmla="*/ 1404858 w 6186503"/>
              <a:gd name="connsiteY664" fmla="*/ 4510037 h 5522684"/>
              <a:gd name="connsiteX665" fmla="*/ 1421491 w 6186503"/>
              <a:gd name="connsiteY665" fmla="*/ 4503074 h 5522684"/>
              <a:gd name="connsiteX666" fmla="*/ 1163881 w 6186503"/>
              <a:gd name="connsiteY666" fmla="*/ 4503074 h 5522684"/>
              <a:gd name="connsiteX667" fmla="*/ 1180513 w 6186503"/>
              <a:gd name="connsiteY667" fmla="*/ 4510037 h 5522684"/>
              <a:gd name="connsiteX668" fmla="*/ 1180513 w 6186503"/>
              <a:gd name="connsiteY668" fmla="*/ 4543301 h 5522684"/>
              <a:gd name="connsiteX669" fmla="*/ 1147250 w 6186503"/>
              <a:gd name="connsiteY669" fmla="*/ 4543301 h 5522684"/>
              <a:gd name="connsiteX670" fmla="*/ 1147250 w 6186503"/>
              <a:gd name="connsiteY670" fmla="*/ 4510037 h 5522684"/>
              <a:gd name="connsiteX671" fmla="*/ 1163881 w 6186503"/>
              <a:gd name="connsiteY671" fmla="*/ 4503074 h 5522684"/>
              <a:gd name="connsiteX672" fmla="*/ 1035464 w 6186503"/>
              <a:gd name="connsiteY672" fmla="*/ 4503074 h 5522684"/>
              <a:gd name="connsiteX673" fmla="*/ 1052096 w 6186503"/>
              <a:gd name="connsiteY673" fmla="*/ 4510037 h 5522684"/>
              <a:gd name="connsiteX674" fmla="*/ 1052096 w 6186503"/>
              <a:gd name="connsiteY674" fmla="*/ 4543301 h 5522684"/>
              <a:gd name="connsiteX675" fmla="*/ 1018830 w 6186503"/>
              <a:gd name="connsiteY675" fmla="*/ 4543301 h 5522684"/>
              <a:gd name="connsiteX676" fmla="*/ 1018830 w 6186503"/>
              <a:gd name="connsiteY676" fmla="*/ 4510037 h 5522684"/>
              <a:gd name="connsiteX677" fmla="*/ 1035464 w 6186503"/>
              <a:gd name="connsiteY677" fmla="*/ 4503074 h 5522684"/>
              <a:gd name="connsiteX678" fmla="*/ 907045 w 6186503"/>
              <a:gd name="connsiteY678" fmla="*/ 4503074 h 5522684"/>
              <a:gd name="connsiteX679" fmla="*/ 923676 w 6186503"/>
              <a:gd name="connsiteY679" fmla="*/ 4510037 h 5522684"/>
              <a:gd name="connsiteX680" fmla="*/ 923676 w 6186503"/>
              <a:gd name="connsiteY680" fmla="*/ 4543301 h 5522684"/>
              <a:gd name="connsiteX681" fmla="*/ 890413 w 6186503"/>
              <a:gd name="connsiteY681" fmla="*/ 4543301 h 5522684"/>
              <a:gd name="connsiteX682" fmla="*/ 890413 w 6186503"/>
              <a:gd name="connsiteY682" fmla="*/ 4510037 h 5522684"/>
              <a:gd name="connsiteX683" fmla="*/ 907045 w 6186503"/>
              <a:gd name="connsiteY683" fmla="*/ 4503074 h 5522684"/>
              <a:gd name="connsiteX684" fmla="*/ 521790 w 6186503"/>
              <a:gd name="connsiteY684" fmla="*/ 4503074 h 5522684"/>
              <a:gd name="connsiteX685" fmla="*/ 538421 w 6186503"/>
              <a:gd name="connsiteY685" fmla="*/ 4510037 h 5522684"/>
              <a:gd name="connsiteX686" fmla="*/ 538421 w 6186503"/>
              <a:gd name="connsiteY686" fmla="*/ 4543301 h 5522684"/>
              <a:gd name="connsiteX687" fmla="*/ 505157 w 6186503"/>
              <a:gd name="connsiteY687" fmla="*/ 4543301 h 5522684"/>
              <a:gd name="connsiteX688" fmla="*/ 505157 w 6186503"/>
              <a:gd name="connsiteY688" fmla="*/ 4510037 h 5522684"/>
              <a:gd name="connsiteX689" fmla="*/ 521790 w 6186503"/>
              <a:gd name="connsiteY689" fmla="*/ 4503074 h 5522684"/>
              <a:gd name="connsiteX690" fmla="*/ 393371 w 6186503"/>
              <a:gd name="connsiteY690" fmla="*/ 4503074 h 5522684"/>
              <a:gd name="connsiteX691" fmla="*/ 410004 w 6186503"/>
              <a:gd name="connsiteY691" fmla="*/ 4510037 h 5522684"/>
              <a:gd name="connsiteX692" fmla="*/ 410004 w 6186503"/>
              <a:gd name="connsiteY692" fmla="*/ 4543301 h 5522684"/>
              <a:gd name="connsiteX693" fmla="*/ 376737 w 6186503"/>
              <a:gd name="connsiteY693" fmla="*/ 4543301 h 5522684"/>
              <a:gd name="connsiteX694" fmla="*/ 376737 w 6186503"/>
              <a:gd name="connsiteY694" fmla="*/ 4510037 h 5522684"/>
              <a:gd name="connsiteX695" fmla="*/ 393371 w 6186503"/>
              <a:gd name="connsiteY695" fmla="*/ 4503074 h 5522684"/>
              <a:gd name="connsiteX696" fmla="*/ 137316 w 6186503"/>
              <a:gd name="connsiteY696" fmla="*/ 4503074 h 5522684"/>
              <a:gd name="connsiteX697" fmla="*/ 153948 w 6186503"/>
              <a:gd name="connsiteY697" fmla="*/ 4510037 h 5522684"/>
              <a:gd name="connsiteX698" fmla="*/ 153948 w 6186503"/>
              <a:gd name="connsiteY698" fmla="*/ 4543301 h 5522684"/>
              <a:gd name="connsiteX699" fmla="*/ 120684 w 6186503"/>
              <a:gd name="connsiteY699" fmla="*/ 4543301 h 5522684"/>
              <a:gd name="connsiteX700" fmla="*/ 120684 w 6186503"/>
              <a:gd name="connsiteY700" fmla="*/ 4510037 h 5522684"/>
              <a:gd name="connsiteX701" fmla="*/ 137316 w 6186503"/>
              <a:gd name="connsiteY701" fmla="*/ 4503074 h 5522684"/>
              <a:gd name="connsiteX702" fmla="*/ 5776881 w 6186503"/>
              <a:gd name="connsiteY702" fmla="*/ 4395543 h 5522684"/>
              <a:gd name="connsiteX703" fmla="*/ 5793512 w 6186503"/>
              <a:gd name="connsiteY703" fmla="*/ 4402506 h 5522684"/>
              <a:gd name="connsiteX704" fmla="*/ 5793512 w 6186503"/>
              <a:gd name="connsiteY704" fmla="*/ 4435770 h 5522684"/>
              <a:gd name="connsiteX705" fmla="*/ 5760248 w 6186503"/>
              <a:gd name="connsiteY705" fmla="*/ 4435770 h 5522684"/>
              <a:gd name="connsiteX706" fmla="*/ 5760248 w 6186503"/>
              <a:gd name="connsiteY706" fmla="*/ 4402506 h 5522684"/>
              <a:gd name="connsiteX707" fmla="*/ 5776881 w 6186503"/>
              <a:gd name="connsiteY707" fmla="*/ 4395543 h 5522684"/>
              <a:gd name="connsiteX708" fmla="*/ 5391625 w 6186503"/>
              <a:gd name="connsiteY708" fmla="*/ 4395543 h 5522684"/>
              <a:gd name="connsiteX709" fmla="*/ 5408257 w 6186503"/>
              <a:gd name="connsiteY709" fmla="*/ 4402506 h 5522684"/>
              <a:gd name="connsiteX710" fmla="*/ 5408257 w 6186503"/>
              <a:gd name="connsiteY710" fmla="*/ 4435770 h 5522684"/>
              <a:gd name="connsiteX711" fmla="*/ 5374993 w 6186503"/>
              <a:gd name="connsiteY711" fmla="*/ 4435770 h 5522684"/>
              <a:gd name="connsiteX712" fmla="*/ 5374993 w 6186503"/>
              <a:gd name="connsiteY712" fmla="*/ 4402506 h 5522684"/>
              <a:gd name="connsiteX713" fmla="*/ 5391625 w 6186503"/>
              <a:gd name="connsiteY713" fmla="*/ 4395543 h 5522684"/>
              <a:gd name="connsiteX714" fmla="*/ 5263207 w 6186503"/>
              <a:gd name="connsiteY714" fmla="*/ 4395543 h 5522684"/>
              <a:gd name="connsiteX715" fmla="*/ 5279839 w 6186503"/>
              <a:gd name="connsiteY715" fmla="*/ 4402506 h 5522684"/>
              <a:gd name="connsiteX716" fmla="*/ 5279839 w 6186503"/>
              <a:gd name="connsiteY716" fmla="*/ 4435770 h 5522684"/>
              <a:gd name="connsiteX717" fmla="*/ 5246575 w 6186503"/>
              <a:gd name="connsiteY717" fmla="*/ 4435770 h 5522684"/>
              <a:gd name="connsiteX718" fmla="*/ 5246575 w 6186503"/>
              <a:gd name="connsiteY718" fmla="*/ 4402506 h 5522684"/>
              <a:gd name="connsiteX719" fmla="*/ 5263207 w 6186503"/>
              <a:gd name="connsiteY719" fmla="*/ 4395543 h 5522684"/>
              <a:gd name="connsiteX720" fmla="*/ 5134790 w 6186503"/>
              <a:gd name="connsiteY720" fmla="*/ 4395543 h 5522684"/>
              <a:gd name="connsiteX721" fmla="*/ 5151421 w 6186503"/>
              <a:gd name="connsiteY721" fmla="*/ 4402506 h 5522684"/>
              <a:gd name="connsiteX722" fmla="*/ 5151421 w 6186503"/>
              <a:gd name="connsiteY722" fmla="*/ 4435770 h 5522684"/>
              <a:gd name="connsiteX723" fmla="*/ 5118157 w 6186503"/>
              <a:gd name="connsiteY723" fmla="*/ 4435770 h 5522684"/>
              <a:gd name="connsiteX724" fmla="*/ 5118157 w 6186503"/>
              <a:gd name="connsiteY724" fmla="*/ 4402506 h 5522684"/>
              <a:gd name="connsiteX725" fmla="*/ 5134790 w 6186503"/>
              <a:gd name="connsiteY725" fmla="*/ 4395543 h 5522684"/>
              <a:gd name="connsiteX726" fmla="*/ 5007145 w 6186503"/>
              <a:gd name="connsiteY726" fmla="*/ 4395543 h 5522684"/>
              <a:gd name="connsiteX727" fmla="*/ 5023776 w 6186503"/>
              <a:gd name="connsiteY727" fmla="*/ 4402506 h 5522684"/>
              <a:gd name="connsiteX728" fmla="*/ 5023776 w 6186503"/>
              <a:gd name="connsiteY728" fmla="*/ 4435770 h 5522684"/>
              <a:gd name="connsiteX729" fmla="*/ 4990512 w 6186503"/>
              <a:gd name="connsiteY729" fmla="*/ 4435770 h 5522684"/>
              <a:gd name="connsiteX730" fmla="*/ 4990512 w 6186503"/>
              <a:gd name="connsiteY730" fmla="*/ 4402506 h 5522684"/>
              <a:gd name="connsiteX731" fmla="*/ 5007145 w 6186503"/>
              <a:gd name="connsiteY731" fmla="*/ 4395543 h 5522684"/>
              <a:gd name="connsiteX732" fmla="*/ 4878726 w 6186503"/>
              <a:gd name="connsiteY732" fmla="*/ 4395543 h 5522684"/>
              <a:gd name="connsiteX733" fmla="*/ 4895358 w 6186503"/>
              <a:gd name="connsiteY733" fmla="*/ 4402506 h 5522684"/>
              <a:gd name="connsiteX734" fmla="*/ 4895358 w 6186503"/>
              <a:gd name="connsiteY734" fmla="*/ 4435770 h 5522684"/>
              <a:gd name="connsiteX735" fmla="*/ 4862094 w 6186503"/>
              <a:gd name="connsiteY735" fmla="*/ 4435770 h 5522684"/>
              <a:gd name="connsiteX736" fmla="*/ 4862094 w 6186503"/>
              <a:gd name="connsiteY736" fmla="*/ 4402506 h 5522684"/>
              <a:gd name="connsiteX737" fmla="*/ 4878726 w 6186503"/>
              <a:gd name="connsiteY737" fmla="*/ 4395543 h 5522684"/>
              <a:gd name="connsiteX738" fmla="*/ 4750308 w 6186503"/>
              <a:gd name="connsiteY738" fmla="*/ 4395543 h 5522684"/>
              <a:gd name="connsiteX739" fmla="*/ 4766941 w 6186503"/>
              <a:gd name="connsiteY739" fmla="*/ 4402506 h 5522684"/>
              <a:gd name="connsiteX740" fmla="*/ 4766941 w 6186503"/>
              <a:gd name="connsiteY740" fmla="*/ 4435770 h 5522684"/>
              <a:gd name="connsiteX741" fmla="*/ 4733675 w 6186503"/>
              <a:gd name="connsiteY741" fmla="*/ 4435770 h 5522684"/>
              <a:gd name="connsiteX742" fmla="*/ 4733675 w 6186503"/>
              <a:gd name="connsiteY742" fmla="*/ 4402506 h 5522684"/>
              <a:gd name="connsiteX743" fmla="*/ 4750308 w 6186503"/>
              <a:gd name="connsiteY743" fmla="*/ 4395543 h 5522684"/>
              <a:gd name="connsiteX744" fmla="*/ 4621889 w 6186503"/>
              <a:gd name="connsiteY744" fmla="*/ 4395543 h 5522684"/>
              <a:gd name="connsiteX745" fmla="*/ 4638521 w 6186503"/>
              <a:gd name="connsiteY745" fmla="*/ 4402506 h 5522684"/>
              <a:gd name="connsiteX746" fmla="*/ 4638521 w 6186503"/>
              <a:gd name="connsiteY746" fmla="*/ 4435770 h 5522684"/>
              <a:gd name="connsiteX747" fmla="*/ 4605257 w 6186503"/>
              <a:gd name="connsiteY747" fmla="*/ 4435770 h 5522684"/>
              <a:gd name="connsiteX748" fmla="*/ 4605257 w 6186503"/>
              <a:gd name="connsiteY748" fmla="*/ 4402506 h 5522684"/>
              <a:gd name="connsiteX749" fmla="*/ 4621889 w 6186503"/>
              <a:gd name="connsiteY749" fmla="*/ 4395543 h 5522684"/>
              <a:gd name="connsiteX750" fmla="*/ 4493471 w 6186503"/>
              <a:gd name="connsiteY750" fmla="*/ 4395543 h 5522684"/>
              <a:gd name="connsiteX751" fmla="*/ 4510103 w 6186503"/>
              <a:gd name="connsiteY751" fmla="*/ 4402506 h 5522684"/>
              <a:gd name="connsiteX752" fmla="*/ 4510103 w 6186503"/>
              <a:gd name="connsiteY752" fmla="*/ 4435770 h 5522684"/>
              <a:gd name="connsiteX753" fmla="*/ 4476839 w 6186503"/>
              <a:gd name="connsiteY753" fmla="*/ 4435770 h 5522684"/>
              <a:gd name="connsiteX754" fmla="*/ 4476839 w 6186503"/>
              <a:gd name="connsiteY754" fmla="*/ 4402506 h 5522684"/>
              <a:gd name="connsiteX755" fmla="*/ 4493471 w 6186503"/>
              <a:gd name="connsiteY755" fmla="*/ 4395543 h 5522684"/>
              <a:gd name="connsiteX756" fmla="*/ 4364279 w 6186503"/>
              <a:gd name="connsiteY756" fmla="*/ 4395543 h 5522684"/>
              <a:gd name="connsiteX757" fmla="*/ 4380911 w 6186503"/>
              <a:gd name="connsiteY757" fmla="*/ 4402506 h 5522684"/>
              <a:gd name="connsiteX758" fmla="*/ 4380911 w 6186503"/>
              <a:gd name="connsiteY758" fmla="*/ 4435770 h 5522684"/>
              <a:gd name="connsiteX759" fmla="*/ 4347647 w 6186503"/>
              <a:gd name="connsiteY759" fmla="*/ 4435770 h 5522684"/>
              <a:gd name="connsiteX760" fmla="*/ 4347647 w 6186503"/>
              <a:gd name="connsiteY760" fmla="*/ 4402506 h 5522684"/>
              <a:gd name="connsiteX761" fmla="*/ 4364279 w 6186503"/>
              <a:gd name="connsiteY761" fmla="*/ 4395543 h 5522684"/>
              <a:gd name="connsiteX762" fmla="*/ 4235860 w 6186503"/>
              <a:gd name="connsiteY762" fmla="*/ 4395543 h 5522684"/>
              <a:gd name="connsiteX763" fmla="*/ 4252494 w 6186503"/>
              <a:gd name="connsiteY763" fmla="*/ 4402506 h 5522684"/>
              <a:gd name="connsiteX764" fmla="*/ 4252494 w 6186503"/>
              <a:gd name="connsiteY764" fmla="*/ 4435770 h 5522684"/>
              <a:gd name="connsiteX765" fmla="*/ 4219228 w 6186503"/>
              <a:gd name="connsiteY765" fmla="*/ 4435770 h 5522684"/>
              <a:gd name="connsiteX766" fmla="*/ 4219228 w 6186503"/>
              <a:gd name="connsiteY766" fmla="*/ 4402506 h 5522684"/>
              <a:gd name="connsiteX767" fmla="*/ 4235860 w 6186503"/>
              <a:gd name="connsiteY767" fmla="*/ 4395543 h 5522684"/>
              <a:gd name="connsiteX768" fmla="*/ 4107443 w 6186503"/>
              <a:gd name="connsiteY768" fmla="*/ 4395543 h 5522684"/>
              <a:gd name="connsiteX769" fmla="*/ 4124075 w 6186503"/>
              <a:gd name="connsiteY769" fmla="*/ 4402506 h 5522684"/>
              <a:gd name="connsiteX770" fmla="*/ 4124075 w 6186503"/>
              <a:gd name="connsiteY770" fmla="*/ 4435770 h 5522684"/>
              <a:gd name="connsiteX771" fmla="*/ 4090811 w 6186503"/>
              <a:gd name="connsiteY771" fmla="*/ 4435770 h 5522684"/>
              <a:gd name="connsiteX772" fmla="*/ 4090811 w 6186503"/>
              <a:gd name="connsiteY772" fmla="*/ 4402506 h 5522684"/>
              <a:gd name="connsiteX773" fmla="*/ 4107443 w 6186503"/>
              <a:gd name="connsiteY773" fmla="*/ 4395543 h 5522684"/>
              <a:gd name="connsiteX774" fmla="*/ 3979024 w 6186503"/>
              <a:gd name="connsiteY774" fmla="*/ 4395543 h 5522684"/>
              <a:gd name="connsiteX775" fmla="*/ 3995657 w 6186503"/>
              <a:gd name="connsiteY775" fmla="*/ 4402506 h 5522684"/>
              <a:gd name="connsiteX776" fmla="*/ 3995657 w 6186503"/>
              <a:gd name="connsiteY776" fmla="*/ 4435770 h 5522684"/>
              <a:gd name="connsiteX777" fmla="*/ 3962393 w 6186503"/>
              <a:gd name="connsiteY777" fmla="*/ 4435770 h 5522684"/>
              <a:gd name="connsiteX778" fmla="*/ 3962393 w 6186503"/>
              <a:gd name="connsiteY778" fmla="*/ 4402506 h 5522684"/>
              <a:gd name="connsiteX779" fmla="*/ 3979024 w 6186503"/>
              <a:gd name="connsiteY779" fmla="*/ 4395543 h 5522684"/>
              <a:gd name="connsiteX780" fmla="*/ 2704899 w 6186503"/>
              <a:gd name="connsiteY780" fmla="*/ 4395543 h 5522684"/>
              <a:gd name="connsiteX781" fmla="*/ 2721531 w 6186503"/>
              <a:gd name="connsiteY781" fmla="*/ 4402506 h 5522684"/>
              <a:gd name="connsiteX782" fmla="*/ 2721531 w 6186503"/>
              <a:gd name="connsiteY782" fmla="*/ 4435770 h 5522684"/>
              <a:gd name="connsiteX783" fmla="*/ 2688267 w 6186503"/>
              <a:gd name="connsiteY783" fmla="*/ 4435770 h 5522684"/>
              <a:gd name="connsiteX784" fmla="*/ 2688267 w 6186503"/>
              <a:gd name="connsiteY784" fmla="*/ 4402506 h 5522684"/>
              <a:gd name="connsiteX785" fmla="*/ 2704899 w 6186503"/>
              <a:gd name="connsiteY785" fmla="*/ 4395543 h 5522684"/>
              <a:gd name="connsiteX786" fmla="*/ 2319643 w 6186503"/>
              <a:gd name="connsiteY786" fmla="*/ 4395543 h 5522684"/>
              <a:gd name="connsiteX787" fmla="*/ 2336276 w 6186503"/>
              <a:gd name="connsiteY787" fmla="*/ 4402506 h 5522684"/>
              <a:gd name="connsiteX788" fmla="*/ 2336276 w 6186503"/>
              <a:gd name="connsiteY788" fmla="*/ 4435770 h 5522684"/>
              <a:gd name="connsiteX789" fmla="*/ 2303012 w 6186503"/>
              <a:gd name="connsiteY789" fmla="*/ 4435770 h 5522684"/>
              <a:gd name="connsiteX790" fmla="*/ 2303012 w 6186503"/>
              <a:gd name="connsiteY790" fmla="*/ 4402506 h 5522684"/>
              <a:gd name="connsiteX791" fmla="*/ 2319643 w 6186503"/>
              <a:gd name="connsiteY791" fmla="*/ 4395543 h 5522684"/>
              <a:gd name="connsiteX792" fmla="*/ 2191228 w 6186503"/>
              <a:gd name="connsiteY792" fmla="*/ 4395543 h 5522684"/>
              <a:gd name="connsiteX793" fmla="*/ 2207858 w 6186503"/>
              <a:gd name="connsiteY793" fmla="*/ 4402506 h 5522684"/>
              <a:gd name="connsiteX794" fmla="*/ 2207858 w 6186503"/>
              <a:gd name="connsiteY794" fmla="*/ 4435770 h 5522684"/>
              <a:gd name="connsiteX795" fmla="*/ 2174594 w 6186503"/>
              <a:gd name="connsiteY795" fmla="*/ 4435770 h 5522684"/>
              <a:gd name="connsiteX796" fmla="*/ 2174594 w 6186503"/>
              <a:gd name="connsiteY796" fmla="*/ 4402506 h 5522684"/>
              <a:gd name="connsiteX797" fmla="*/ 2191228 w 6186503"/>
              <a:gd name="connsiteY797" fmla="*/ 4395543 h 5522684"/>
              <a:gd name="connsiteX798" fmla="*/ 2062811 w 6186503"/>
              <a:gd name="connsiteY798" fmla="*/ 4395543 h 5522684"/>
              <a:gd name="connsiteX799" fmla="*/ 2079442 w 6186503"/>
              <a:gd name="connsiteY799" fmla="*/ 4402506 h 5522684"/>
              <a:gd name="connsiteX800" fmla="*/ 2079442 w 6186503"/>
              <a:gd name="connsiteY800" fmla="*/ 4435770 h 5522684"/>
              <a:gd name="connsiteX801" fmla="*/ 2046177 w 6186503"/>
              <a:gd name="connsiteY801" fmla="*/ 4435770 h 5522684"/>
              <a:gd name="connsiteX802" fmla="*/ 2046177 w 6186503"/>
              <a:gd name="connsiteY802" fmla="*/ 4402506 h 5522684"/>
              <a:gd name="connsiteX803" fmla="*/ 2062811 w 6186503"/>
              <a:gd name="connsiteY803" fmla="*/ 4395543 h 5522684"/>
              <a:gd name="connsiteX804" fmla="*/ 1934392 w 6186503"/>
              <a:gd name="connsiteY804" fmla="*/ 4395543 h 5522684"/>
              <a:gd name="connsiteX805" fmla="*/ 1951023 w 6186503"/>
              <a:gd name="connsiteY805" fmla="*/ 4402506 h 5522684"/>
              <a:gd name="connsiteX806" fmla="*/ 1951023 w 6186503"/>
              <a:gd name="connsiteY806" fmla="*/ 4435770 h 5522684"/>
              <a:gd name="connsiteX807" fmla="*/ 1917759 w 6186503"/>
              <a:gd name="connsiteY807" fmla="*/ 4435770 h 5522684"/>
              <a:gd name="connsiteX808" fmla="*/ 1917759 w 6186503"/>
              <a:gd name="connsiteY808" fmla="*/ 4402506 h 5522684"/>
              <a:gd name="connsiteX809" fmla="*/ 1934392 w 6186503"/>
              <a:gd name="connsiteY809" fmla="*/ 4395543 h 5522684"/>
              <a:gd name="connsiteX810" fmla="*/ 1805972 w 6186503"/>
              <a:gd name="connsiteY810" fmla="*/ 4395543 h 5522684"/>
              <a:gd name="connsiteX811" fmla="*/ 1822604 w 6186503"/>
              <a:gd name="connsiteY811" fmla="*/ 4402506 h 5522684"/>
              <a:gd name="connsiteX812" fmla="*/ 1822604 w 6186503"/>
              <a:gd name="connsiteY812" fmla="*/ 4435770 h 5522684"/>
              <a:gd name="connsiteX813" fmla="*/ 1789340 w 6186503"/>
              <a:gd name="connsiteY813" fmla="*/ 4435770 h 5522684"/>
              <a:gd name="connsiteX814" fmla="*/ 1789340 w 6186503"/>
              <a:gd name="connsiteY814" fmla="*/ 4402506 h 5522684"/>
              <a:gd name="connsiteX815" fmla="*/ 1805972 w 6186503"/>
              <a:gd name="connsiteY815" fmla="*/ 4395543 h 5522684"/>
              <a:gd name="connsiteX816" fmla="*/ 1677554 w 6186503"/>
              <a:gd name="connsiteY816" fmla="*/ 4395543 h 5522684"/>
              <a:gd name="connsiteX817" fmla="*/ 1694187 w 6186503"/>
              <a:gd name="connsiteY817" fmla="*/ 4402506 h 5522684"/>
              <a:gd name="connsiteX818" fmla="*/ 1694187 w 6186503"/>
              <a:gd name="connsiteY818" fmla="*/ 4435770 h 5522684"/>
              <a:gd name="connsiteX819" fmla="*/ 1660922 w 6186503"/>
              <a:gd name="connsiteY819" fmla="*/ 4435770 h 5522684"/>
              <a:gd name="connsiteX820" fmla="*/ 1660922 w 6186503"/>
              <a:gd name="connsiteY820" fmla="*/ 4402506 h 5522684"/>
              <a:gd name="connsiteX821" fmla="*/ 1677554 w 6186503"/>
              <a:gd name="connsiteY821" fmla="*/ 4395543 h 5522684"/>
              <a:gd name="connsiteX822" fmla="*/ 1549137 w 6186503"/>
              <a:gd name="connsiteY822" fmla="*/ 4395543 h 5522684"/>
              <a:gd name="connsiteX823" fmla="*/ 1565768 w 6186503"/>
              <a:gd name="connsiteY823" fmla="*/ 4402506 h 5522684"/>
              <a:gd name="connsiteX824" fmla="*/ 1565768 w 6186503"/>
              <a:gd name="connsiteY824" fmla="*/ 4435770 h 5522684"/>
              <a:gd name="connsiteX825" fmla="*/ 1532503 w 6186503"/>
              <a:gd name="connsiteY825" fmla="*/ 4435770 h 5522684"/>
              <a:gd name="connsiteX826" fmla="*/ 1532503 w 6186503"/>
              <a:gd name="connsiteY826" fmla="*/ 4402506 h 5522684"/>
              <a:gd name="connsiteX827" fmla="*/ 1549137 w 6186503"/>
              <a:gd name="connsiteY827" fmla="*/ 4395543 h 5522684"/>
              <a:gd name="connsiteX828" fmla="*/ 1421491 w 6186503"/>
              <a:gd name="connsiteY828" fmla="*/ 4395543 h 5522684"/>
              <a:gd name="connsiteX829" fmla="*/ 1438123 w 6186503"/>
              <a:gd name="connsiteY829" fmla="*/ 4402506 h 5522684"/>
              <a:gd name="connsiteX830" fmla="*/ 1438123 w 6186503"/>
              <a:gd name="connsiteY830" fmla="*/ 4435770 h 5522684"/>
              <a:gd name="connsiteX831" fmla="*/ 1404858 w 6186503"/>
              <a:gd name="connsiteY831" fmla="*/ 4435770 h 5522684"/>
              <a:gd name="connsiteX832" fmla="*/ 1404858 w 6186503"/>
              <a:gd name="connsiteY832" fmla="*/ 4402506 h 5522684"/>
              <a:gd name="connsiteX833" fmla="*/ 1421491 w 6186503"/>
              <a:gd name="connsiteY833" fmla="*/ 4395543 h 5522684"/>
              <a:gd name="connsiteX834" fmla="*/ 1291526 w 6186503"/>
              <a:gd name="connsiteY834" fmla="*/ 4395543 h 5522684"/>
              <a:gd name="connsiteX835" fmla="*/ 1308159 w 6186503"/>
              <a:gd name="connsiteY835" fmla="*/ 4402506 h 5522684"/>
              <a:gd name="connsiteX836" fmla="*/ 1308159 w 6186503"/>
              <a:gd name="connsiteY836" fmla="*/ 4435770 h 5522684"/>
              <a:gd name="connsiteX837" fmla="*/ 1274895 w 6186503"/>
              <a:gd name="connsiteY837" fmla="*/ 4435770 h 5522684"/>
              <a:gd name="connsiteX838" fmla="*/ 1274895 w 6186503"/>
              <a:gd name="connsiteY838" fmla="*/ 4402506 h 5522684"/>
              <a:gd name="connsiteX839" fmla="*/ 1291526 w 6186503"/>
              <a:gd name="connsiteY839" fmla="*/ 4395543 h 5522684"/>
              <a:gd name="connsiteX840" fmla="*/ 1163881 w 6186503"/>
              <a:gd name="connsiteY840" fmla="*/ 4395543 h 5522684"/>
              <a:gd name="connsiteX841" fmla="*/ 1180513 w 6186503"/>
              <a:gd name="connsiteY841" fmla="*/ 4402506 h 5522684"/>
              <a:gd name="connsiteX842" fmla="*/ 1180513 w 6186503"/>
              <a:gd name="connsiteY842" fmla="*/ 4435770 h 5522684"/>
              <a:gd name="connsiteX843" fmla="*/ 1147250 w 6186503"/>
              <a:gd name="connsiteY843" fmla="*/ 4435770 h 5522684"/>
              <a:gd name="connsiteX844" fmla="*/ 1147250 w 6186503"/>
              <a:gd name="connsiteY844" fmla="*/ 4402506 h 5522684"/>
              <a:gd name="connsiteX845" fmla="*/ 1163881 w 6186503"/>
              <a:gd name="connsiteY845" fmla="*/ 4395543 h 5522684"/>
              <a:gd name="connsiteX846" fmla="*/ 1035464 w 6186503"/>
              <a:gd name="connsiteY846" fmla="*/ 4395543 h 5522684"/>
              <a:gd name="connsiteX847" fmla="*/ 1052096 w 6186503"/>
              <a:gd name="connsiteY847" fmla="*/ 4402506 h 5522684"/>
              <a:gd name="connsiteX848" fmla="*/ 1052096 w 6186503"/>
              <a:gd name="connsiteY848" fmla="*/ 4435770 h 5522684"/>
              <a:gd name="connsiteX849" fmla="*/ 1018830 w 6186503"/>
              <a:gd name="connsiteY849" fmla="*/ 4435770 h 5522684"/>
              <a:gd name="connsiteX850" fmla="*/ 1018830 w 6186503"/>
              <a:gd name="connsiteY850" fmla="*/ 4402506 h 5522684"/>
              <a:gd name="connsiteX851" fmla="*/ 1035464 w 6186503"/>
              <a:gd name="connsiteY851" fmla="*/ 4395543 h 5522684"/>
              <a:gd name="connsiteX852" fmla="*/ 907045 w 6186503"/>
              <a:gd name="connsiteY852" fmla="*/ 4395543 h 5522684"/>
              <a:gd name="connsiteX853" fmla="*/ 923676 w 6186503"/>
              <a:gd name="connsiteY853" fmla="*/ 4402506 h 5522684"/>
              <a:gd name="connsiteX854" fmla="*/ 923676 w 6186503"/>
              <a:gd name="connsiteY854" fmla="*/ 4435770 h 5522684"/>
              <a:gd name="connsiteX855" fmla="*/ 890413 w 6186503"/>
              <a:gd name="connsiteY855" fmla="*/ 4435770 h 5522684"/>
              <a:gd name="connsiteX856" fmla="*/ 890413 w 6186503"/>
              <a:gd name="connsiteY856" fmla="*/ 4402506 h 5522684"/>
              <a:gd name="connsiteX857" fmla="*/ 907045 w 6186503"/>
              <a:gd name="connsiteY857" fmla="*/ 4395543 h 5522684"/>
              <a:gd name="connsiteX858" fmla="*/ 521790 w 6186503"/>
              <a:gd name="connsiteY858" fmla="*/ 4395543 h 5522684"/>
              <a:gd name="connsiteX859" fmla="*/ 538421 w 6186503"/>
              <a:gd name="connsiteY859" fmla="*/ 4402506 h 5522684"/>
              <a:gd name="connsiteX860" fmla="*/ 538421 w 6186503"/>
              <a:gd name="connsiteY860" fmla="*/ 4435770 h 5522684"/>
              <a:gd name="connsiteX861" fmla="*/ 505157 w 6186503"/>
              <a:gd name="connsiteY861" fmla="*/ 4435770 h 5522684"/>
              <a:gd name="connsiteX862" fmla="*/ 505157 w 6186503"/>
              <a:gd name="connsiteY862" fmla="*/ 4402506 h 5522684"/>
              <a:gd name="connsiteX863" fmla="*/ 521790 w 6186503"/>
              <a:gd name="connsiteY863" fmla="*/ 4395543 h 5522684"/>
              <a:gd name="connsiteX864" fmla="*/ 393371 w 6186503"/>
              <a:gd name="connsiteY864" fmla="*/ 4395543 h 5522684"/>
              <a:gd name="connsiteX865" fmla="*/ 410004 w 6186503"/>
              <a:gd name="connsiteY865" fmla="*/ 4402506 h 5522684"/>
              <a:gd name="connsiteX866" fmla="*/ 410004 w 6186503"/>
              <a:gd name="connsiteY866" fmla="*/ 4435770 h 5522684"/>
              <a:gd name="connsiteX867" fmla="*/ 376737 w 6186503"/>
              <a:gd name="connsiteY867" fmla="*/ 4435770 h 5522684"/>
              <a:gd name="connsiteX868" fmla="*/ 376737 w 6186503"/>
              <a:gd name="connsiteY868" fmla="*/ 4402506 h 5522684"/>
              <a:gd name="connsiteX869" fmla="*/ 393371 w 6186503"/>
              <a:gd name="connsiteY869" fmla="*/ 4395543 h 5522684"/>
              <a:gd name="connsiteX870" fmla="*/ 265726 w 6186503"/>
              <a:gd name="connsiteY870" fmla="*/ 4395543 h 5522684"/>
              <a:gd name="connsiteX871" fmla="*/ 282358 w 6186503"/>
              <a:gd name="connsiteY871" fmla="*/ 4402506 h 5522684"/>
              <a:gd name="connsiteX872" fmla="*/ 282358 w 6186503"/>
              <a:gd name="connsiteY872" fmla="*/ 4435770 h 5522684"/>
              <a:gd name="connsiteX873" fmla="*/ 249094 w 6186503"/>
              <a:gd name="connsiteY873" fmla="*/ 4435770 h 5522684"/>
              <a:gd name="connsiteX874" fmla="*/ 249094 w 6186503"/>
              <a:gd name="connsiteY874" fmla="*/ 4402506 h 5522684"/>
              <a:gd name="connsiteX875" fmla="*/ 265726 w 6186503"/>
              <a:gd name="connsiteY875" fmla="*/ 4395543 h 5522684"/>
              <a:gd name="connsiteX876" fmla="*/ 137316 w 6186503"/>
              <a:gd name="connsiteY876" fmla="*/ 4395543 h 5522684"/>
              <a:gd name="connsiteX877" fmla="*/ 153948 w 6186503"/>
              <a:gd name="connsiteY877" fmla="*/ 4402506 h 5522684"/>
              <a:gd name="connsiteX878" fmla="*/ 153948 w 6186503"/>
              <a:gd name="connsiteY878" fmla="*/ 4435770 h 5522684"/>
              <a:gd name="connsiteX879" fmla="*/ 120684 w 6186503"/>
              <a:gd name="connsiteY879" fmla="*/ 4435770 h 5522684"/>
              <a:gd name="connsiteX880" fmla="*/ 120684 w 6186503"/>
              <a:gd name="connsiteY880" fmla="*/ 4402506 h 5522684"/>
              <a:gd name="connsiteX881" fmla="*/ 137316 w 6186503"/>
              <a:gd name="connsiteY881" fmla="*/ 4395543 h 5522684"/>
              <a:gd name="connsiteX882" fmla="*/ 23594 w 6186503"/>
              <a:gd name="connsiteY882" fmla="*/ 4395543 h 5522684"/>
              <a:gd name="connsiteX883" fmla="*/ 40227 w 6186503"/>
              <a:gd name="connsiteY883" fmla="*/ 4402506 h 5522684"/>
              <a:gd name="connsiteX884" fmla="*/ 40227 w 6186503"/>
              <a:gd name="connsiteY884" fmla="*/ 4435770 h 5522684"/>
              <a:gd name="connsiteX885" fmla="*/ 6964 w 6186503"/>
              <a:gd name="connsiteY885" fmla="*/ 4435770 h 5522684"/>
              <a:gd name="connsiteX886" fmla="*/ 6964 w 6186503"/>
              <a:gd name="connsiteY886" fmla="*/ 4402506 h 5522684"/>
              <a:gd name="connsiteX887" fmla="*/ 23594 w 6186503"/>
              <a:gd name="connsiteY887" fmla="*/ 4395543 h 5522684"/>
              <a:gd name="connsiteX888" fmla="*/ 3851379 w 6186503"/>
              <a:gd name="connsiteY888" fmla="*/ 4376977 h 5522684"/>
              <a:gd name="connsiteX889" fmla="*/ 3868012 w 6186503"/>
              <a:gd name="connsiteY889" fmla="*/ 4383940 h 5522684"/>
              <a:gd name="connsiteX890" fmla="*/ 3868012 w 6186503"/>
              <a:gd name="connsiteY890" fmla="*/ 4417204 h 5522684"/>
              <a:gd name="connsiteX891" fmla="*/ 3834748 w 6186503"/>
              <a:gd name="connsiteY891" fmla="*/ 4417204 h 5522684"/>
              <a:gd name="connsiteX892" fmla="*/ 3834748 w 6186503"/>
              <a:gd name="connsiteY892" fmla="*/ 4383940 h 5522684"/>
              <a:gd name="connsiteX893" fmla="*/ 3851379 w 6186503"/>
              <a:gd name="connsiteY893" fmla="*/ 4376977 h 5522684"/>
              <a:gd name="connsiteX894" fmla="*/ 778626 w 6186503"/>
              <a:gd name="connsiteY894" fmla="*/ 4376977 h 5522684"/>
              <a:gd name="connsiteX895" fmla="*/ 795258 w 6186503"/>
              <a:gd name="connsiteY895" fmla="*/ 4383940 h 5522684"/>
              <a:gd name="connsiteX896" fmla="*/ 795258 w 6186503"/>
              <a:gd name="connsiteY896" fmla="*/ 4417204 h 5522684"/>
              <a:gd name="connsiteX897" fmla="*/ 761994 w 6186503"/>
              <a:gd name="connsiteY897" fmla="*/ 4417204 h 5522684"/>
              <a:gd name="connsiteX898" fmla="*/ 761994 w 6186503"/>
              <a:gd name="connsiteY898" fmla="*/ 4383940 h 5522684"/>
              <a:gd name="connsiteX899" fmla="*/ 778626 w 6186503"/>
              <a:gd name="connsiteY899" fmla="*/ 4376977 h 5522684"/>
              <a:gd name="connsiteX900" fmla="*/ 5007145 w 6186503"/>
              <a:gd name="connsiteY900" fmla="*/ 4288012 h 5522684"/>
              <a:gd name="connsiteX901" fmla="*/ 5023776 w 6186503"/>
              <a:gd name="connsiteY901" fmla="*/ 4294975 h 5522684"/>
              <a:gd name="connsiteX902" fmla="*/ 5023776 w 6186503"/>
              <a:gd name="connsiteY902" fmla="*/ 4328239 h 5522684"/>
              <a:gd name="connsiteX903" fmla="*/ 4990512 w 6186503"/>
              <a:gd name="connsiteY903" fmla="*/ 4328239 h 5522684"/>
              <a:gd name="connsiteX904" fmla="*/ 4990512 w 6186503"/>
              <a:gd name="connsiteY904" fmla="*/ 4294975 h 5522684"/>
              <a:gd name="connsiteX905" fmla="*/ 5007145 w 6186503"/>
              <a:gd name="connsiteY905" fmla="*/ 4288012 h 5522684"/>
              <a:gd name="connsiteX906" fmla="*/ 4878726 w 6186503"/>
              <a:gd name="connsiteY906" fmla="*/ 4288012 h 5522684"/>
              <a:gd name="connsiteX907" fmla="*/ 4895358 w 6186503"/>
              <a:gd name="connsiteY907" fmla="*/ 4294975 h 5522684"/>
              <a:gd name="connsiteX908" fmla="*/ 4895358 w 6186503"/>
              <a:gd name="connsiteY908" fmla="*/ 4328239 h 5522684"/>
              <a:gd name="connsiteX909" fmla="*/ 4862094 w 6186503"/>
              <a:gd name="connsiteY909" fmla="*/ 4328239 h 5522684"/>
              <a:gd name="connsiteX910" fmla="*/ 4862094 w 6186503"/>
              <a:gd name="connsiteY910" fmla="*/ 4294975 h 5522684"/>
              <a:gd name="connsiteX911" fmla="*/ 4878726 w 6186503"/>
              <a:gd name="connsiteY911" fmla="*/ 4288012 h 5522684"/>
              <a:gd name="connsiteX912" fmla="*/ 4750308 w 6186503"/>
              <a:gd name="connsiteY912" fmla="*/ 4288012 h 5522684"/>
              <a:gd name="connsiteX913" fmla="*/ 4766941 w 6186503"/>
              <a:gd name="connsiteY913" fmla="*/ 4294975 h 5522684"/>
              <a:gd name="connsiteX914" fmla="*/ 4766941 w 6186503"/>
              <a:gd name="connsiteY914" fmla="*/ 4328239 h 5522684"/>
              <a:gd name="connsiteX915" fmla="*/ 4733675 w 6186503"/>
              <a:gd name="connsiteY915" fmla="*/ 4328239 h 5522684"/>
              <a:gd name="connsiteX916" fmla="*/ 4733675 w 6186503"/>
              <a:gd name="connsiteY916" fmla="*/ 4294975 h 5522684"/>
              <a:gd name="connsiteX917" fmla="*/ 4750308 w 6186503"/>
              <a:gd name="connsiteY917" fmla="*/ 4288012 h 5522684"/>
              <a:gd name="connsiteX918" fmla="*/ 4621889 w 6186503"/>
              <a:gd name="connsiteY918" fmla="*/ 4288012 h 5522684"/>
              <a:gd name="connsiteX919" fmla="*/ 4638521 w 6186503"/>
              <a:gd name="connsiteY919" fmla="*/ 4294975 h 5522684"/>
              <a:gd name="connsiteX920" fmla="*/ 4638521 w 6186503"/>
              <a:gd name="connsiteY920" fmla="*/ 4328239 h 5522684"/>
              <a:gd name="connsiteX921" fmla="*/ 4605257 w 6186503"/>
              <a:gd name="connsiteY921" fmla="*/ 4328239 h 5522684"/>
              <a:gd name="connsiteX922" fmla="*/ 4605257 w 6186503"/>
              <a:gd name="connsiteY922" fmla="*/ 4294975 h 5522684"/>
              <a:gd name="connsiteX923" fmla="*/ 4621889 w 6186503"/>
              <a:gd name="connsiteY923" fmla="*/ 4288012 h 5522684"/>
              <a:gd name="connsiteX924" fmla="*/ 4493471 w 6186503"/>
              <a:gd name="connsiteY924" fmla="*/ 4288012 h 5522684"/>
              <a:gd name="connsiteX925" fmla="*/ 4510103 w 6186503"/>
              <a:gd name="connsiteY925" fmla="*/ 4294975 h 5522684"/>
              <a:gd name="connsiteX926" fmla="*/ 4510103 w 6186503"/>
              <a:gd name="connsiteY926" fmla="*/ 4328239 h 5522684"/>
              <a:gd name="connsiteX927" fmla="*/ 4476839 w 6186503"/>
              <a:gd name="connsiteY927" fmla="*/ 4328239 h 5522684"/>
              <a:gd name="connsiteX928" fmla="*/ 4476839 w 6186503"/>
              <a:gd name="connsiteY928" fmla="*/ 4294975 h 5522684"/>
              <a:gd name="connsiteX929" fmla="*/ 4493471 w 6186503"/>
              <a:gd name="connsiteY929" fmla="*/ 4288012 h 5522684"/>
              <a:gd name="connsiteX930" fmla="*/ 4364279 w 6186503"/>
              <a:gd name="connsiteY930" fmla="*/ 4288012 h 5522684"/>
              <a:gd name="connsiteX931" fmla="*/ 4380911 w 6186503"/>
              <a:gd name="connsiteY931" fmla="*/ 4294975 h 5522684"/>
              <a:gd name="connsiteX932" fmla="*/ 4380911 w 6186503"/>
              <a:gd name="connsiteY932" fmla="*/ 4328239 h 5522684"/>
              <a:gd name="connsiteX933" fmla="*/ 4347647 w 6186503"/>
              <a:gd name="connsiteY933" fmla="*/ 4328239 h 5522684"/>
              <a:gd name="connsiteX934" fmla="*/ 4347647 w 6186503"/>
              <a:gd name="connsiteY934" fmla="*/ 4294975 h 5522684"/>
              <a:gd name="connsiteX935" fmla="*/ 4364279 w 6186503"/>
              <a:gd name="connsiteY935" fmla="*/ 4288012 h 5522684"/>
              <a:gd name="connsiteX936" fmla="*/ 4235860 w 6186503"/>
              <a:gd name="connsiteY936" fmla="*/ 4288012 h 5522684"/>
              <a:gd name="connsiteX937" fmla="*/ 4252494 w 6186503"/>
              <a:gd name="connsiteY937" fmla="*/ 4294975 h 5522684"/>
              <a:gd name="connsiteX938" fmla="*/ 4252494 w 6186503"/>
              <a:gd name="connsiteY938" fmla="*/ 4328239 h 5522684"/>
              <a:gd name="connsiteX939" fmla="*/ 4219228 w 6186503"/>
              <a:gd name="connsiteY939" fmla="*/ 4328239 h 5522684"/>
              <a:gd name="connsiteX940" fmla="*/ 4219228 w 6186503"/>
              <a:gd name="connsiteY940" fmla="*/ 4294975 h 5522684"/>
              <a:gd name="connsiteX941" fmla="*/ 4235860 w 6186503"/>
              <a:gd name="connsiteY941" fmla="*/ 4288012 h 5522684"/>
              <a:gd name="connsiteX942" fmla="*/ 4107443 w 6186503"/>
              <a:gd name="connsiteY942" fmla="*/ 4288012 h 5522684"/>
              <a:gd name="connsiteX943" fmla="*/ 4124075 w 6186503"/>
              <a:gd name="connsiteY943" fmla="*/ 4294975 h 5522684"/>
              <a:gd name="connsiteX944" fmla="*/ 4124075 w 6186503"/>
              <a:gd name="connsiteY944" fmla="*/ 4328239 h 5522684"/>
              <a:gd name="connsiteX945" fmla="*/ 4090811 w 6186503"/>
              <a:gd name="connsiteY945" fmla="*/ 4328239 h 5522684"/>
              <a:gd name="connsiteX946" fmla="*/ 4090811 w 6186503"/>
              <a:gd name="connsiteY946" fmla="*/ 4294975 h 5522684"/>
              <a:gd name="connsiteX947" fmla="*/ 4107443 w 6186503"/>
              <a:gd name="connsiteY947" fmla="*/ 4288012 h 5522684"/>
              <a:gd name="connsiteX948" fmla="*/ 3979024 w 6186503"/>
              <a:gd name="connsiteY948" fmla="*/ 4288012 h 5522684"/>
              <a:gd name="connsiteX949" fmla="*/ 3995657 w 6186503"/>
              <a:gd name="connsiteY949" fmla="*/ 4294975 h 5522684"/>
              <a:gd name="connsiteX950" fmla="*/ 3995657 w 6186503"/>
              <a:gd name="connsiteY950" fmla="*/ 4328239 h 5522684"/>
              <a:gd name="connsiteX951" fmla="*/ 3962393 w 6186503"/>
              <a:gd name="connsiteY951" fmla="*/ 4328239 h 5522684"/>
              <a:gd name="connsiteX952" fmla="*/ 3962393 w 6186503"/>
              <a:gd name="connsiteY952" fmla="*/ 4294975 h 5522684"/>
              <a:gd name="connsiteX953" fmla="*/ 3979024 w 6186503"/>
              <a:gd name="connsiteY953" fmla="*/ 4288012 h 5522684"/>
              <a:gd name="connsiteX954" fmla="*/ 1934392 w 6186503"/>
              <a:gd name="connsiteY954" fmla="*/ 4288012 h 5522684"/>
              <a:gd name="connsiteX955" fmla="*/ 1951023 w 6186503"/>
              <a:gd name="connsiteY955" fmla="*/ 4294975 h 5522684"/>
              <a:gd name="connsiteX956" fmla="*/ 1951023 w 6186503"/>
              <a:gd name="connsiteY956" fmla="*/ 4328239 h 5522684"/>
              <a:gd name="connsiteX957" fmla="*/ 1917759 w 6186503"/>
              <a:gd name="connsiteY957" fmla="*/ 4328239 h 5522684"/>
              <a:gd name="connsiteX958" fmla="*/ 1917759 w 6186503"/>
              <a:gd name="connsiteY958" fmla="*/ 4294975 h 5522684"/>
              <a:gd name="connsiteX959" fmla="*/ 1934392 w 6186503"/>
              <a:gd name="connsiteY959" fmla="*/ 4288012 h 5522684"/>
              <a:gd name="connsiteX960" fmla="*/ 1805972 w 6186503"/>
              <a:gd name="connsiteY960" fmla="*/ 4288012 h 5522684"/>
              <a:gd name="connsiteX961" fmla="*/ 1822604 w 6186503"/>
              <a:gd name="connsiteY961" fmla="*/ 4294975 h 5522684"/>
              <a:gd name="connsiteX962" fmla="*/ 1822604 w 6186503"/>
              <a:gd name="connsiteY962" fmla="*/ 4328239 h 5522684"/>
              <a:gd name="connsiteX963" fmla="*/ 1789340 w 6186503"/>
              <a:gd name="connsiteY963" fmla="*/ 4328239 h 5522684"/>
              <a:gd name="connsiteX964" fmla="*/ 1789340 w 6186503"/>
              <a:gd name="connsiteY964" fmla="*/ 4294975 h 5522684"/>
              <a:gd name="connsiteX965" fmla="*/ 1805972 w 6186503"/>
              <a:gd name="connsiteY965" fmla="*/ 4288012 h 5522684"/>
              <a:gd name="connsiteX966" fmla="*/ 1677554 w 6186503"/>
              <a:gd name="connsiteY966" fmla="*/ 4288012 h 5522684"/>
              <a:gd name="connsiteX967" fmla="*/ 1694187 w 6186503"/>
              <a:gd name="connsiteY967" fmla="*/ 4294975 h 5522684"/>
              <a:gd name="connsiteX968" fmla="*/ 1694187 w 6186503"/>
              <a:gd name="connsiteY968" fmla="*/ 4328239 h 5522684"/>
              <a:gd name="connsiteX969" fmla="*/ 1660922 w 6186503"/>
              <a:gd name="connsiteY969" fmla="*/ 4328239 h 5522684"/>
              <a:gd name="connsiteX970" fmla="*/ 1660922 w 6186503"/>
              <a:gd name="connsiteY970" fmla="*/ 4294975 h 5522684"/>
              <a:gd name="connsiteX971" fmla="*/ 1677554 w 6186503"/>
              <a:gd name="connsiteY971" fmla="*/ 4288012 h 5522684"/>
              <a:gd name="connsiteX972" fmla="*/ 1549137 w 6186503"/>
              <a:gd name="connsiteY972" fmla="*/ 4288012 h 5522684"/>
              <a:gd name="connsiteX973" fmla="*/ 1565768 w 6186503"/>
              <a:gd name="connsiteY973" fmla="*/ 4294975 h 5522684"/>
              <a:gd name="connsiteX974" fmla="*/ 1565768 w 6186503"/>
              <a:gd name="connsiteY974" fmla="*/ 4328239 h 5522684"/>
              <a:gd name="connsiteX975" fmla="*/ 1532503 w 6186503"/>
              <a:gd name="connsiteY975" fmla="*/ 4328239 h 5522684"/>
              <a:gd name="connsiteX976" fmla="*/ 1532503 w 6186503"/>
              <a:gd name="connsiteY976" fmla="*/ 4294975 h 5522684"/>
              <a:gd name="connsiteX977" fmla="*/ 1549137 w 6186503"/>
              <a:gd name="connsiteY977" fmla="*/ 4288012 h 5522684"/>
              <a:gd name="connsiteX978" fmla="*/ 1421491 w 6186503"/>
              <a:gd name="connsiteY978" fmla="*/ 4288012 h 5522684"/>
              <a:gd name="connsiteX979" fmla="*/ 1438123 w 6186503"/>
              <a:gd name="connsiteY979" fmla="*/ 4294975 h 5522684"/>
              <a:gd name="connsiteX980" fmla="*/ 1438123 w 6186503"/>
              <a:gd name="connsiteY980" fmla="*/ 4328239 h 5522684"/>
              <a:gd name="connsiteX981" fmla="*/ 1404858 w 6186503"/>
              <a:gd name="connsiteY981" fmla="*/ 4328239 h 5522684"/>
              <a:gd name="connsiteX982" fmla="*/ 1404858 w 6186503"/>
              <a:gd name="connsiteY982" fmla="*/ 4294975 h 5522684"/>
              <a:gd name="connsiteX983" fmla="*/ 1421491 w 6186503"/>
              <a:gd name="connsiteY983" fmla="*/ 4288012 h 5522684"/>
              <a:gd name="connsiteX984" fmla="*/ 1291526 w 6186503"/>
              <a:gd name="connsiteY984" fmla="*/ 4288012 h 5522684"/>
              <a:gd name="connsiteX985" fmla="*/ 1308159 w 6186503"/>
              <a:gd name="connsiteY985" fmla="*/ 4294975 h 5522684"/>
              <a:gd name="connsiteX986" fmla="*/ 1308159 w 6186503"/>
              <a:gd name="connsiteY986" fmla="*/ 4328239 h 5522684"/>
              <a:gd name="connsiteX987" fmla="*/ 1274895 w 6186503"/>
              <a:gd name="connsiteY987" fmla="*/ 4328239 h 5522684"/>
              <a:gd name="connsiteX988" fmla="*/ 1274895 w 6186503"/>
              <a:gd name="connsiteY988" fmla="*/ 4294975 h 5522684"/>
              <a:gd name="connsiteX989" fmla="*/ 1291526 w 6186503"/>
              <a:gd name="connsiteY989" fmla="*/ 4288012 h 5522684"/>
              <a:gd name="connsiteX990" fmla="*/ 1163881 w 6186503"/>
              <a:gd name="connsiteY990" fmla="*/ 4288012 h 5522684"/>
              <a:gd name="connsiteX991" fmla="*/ 1180513 w 6186503"/>
              <a:gd name="connsiteY991" fmla="*/ 4294975 h 5522684"/>
              <a:gd name="connsiteX992" fmla="*/ 1180513 w 6186503"/>
              <a:gd name="connsiteY992" fmla="*/ 4328239 h 5522684"/>
              <a:gd name="connsiteX993" fmla="*/ 1147250 w 6186503"/>
              <a:gd name="connsiteY993" fmla="*/ 4328239 h 5522684"/>
              <a:gd name="connsiteX994" fmla="*/ 1147250 w 6186503"/>
              <a:gd name="connsiteY994" fmla="*/ 4294975 h 5522684"/>
              <a:gd name="connsiteX995" fmla="*/ 1163881 w 6186503"/>
              <a:gd name="connsiteY995" fmla="*/ 4288012 h 5522684"/>
              <a:gd name="connsiteX996" fmla="*/ 1035464 w 6186503"/>
              <a:gd name="connsiteY996" fmla="*/ 4288012 h 5522684"/>
              <a:gd name="connsiteX997" fmla="*/ 1052096 w 6186503"/>
              <a:gd name="connsiteY997" fmla="*/ 4294975 h 5522684"/>
              <a:gd name="connsiteX998" fmla="*/ 1052096 w 6186503"/>
              <a:gd name="connsiteY998" fmla="*/ 4328239 h 5522684"/>
              <a:gd name="connsiteX999" fmla="*/ 1018830 w 6186503"/>
              <a:gd name="connsiteY999" fmla="*/ 4328239 h 5522684"/>
              <a:gd name="connsiteX1000" fmla="*/ 1018830 w 6186503"/>
              <a:gd name="connsiteY1000" fmla="*/ 4294975 h 5522684"/>
              <a:gd name="connsiteX1001" fmla="*/ 1035464 w 6186503"/>
              <a:gd name="connsiteY1001" fmla="*/ 4288012 h 5522684"/>
              <a:gd name="connsiteX1002" fmla="*/ 907045 w 6186503"/>
              <a:gd name="connsiteY1002" fmla="*/ 4288012 h 5522684"/>
              <a:gd name="connsiteX1003" fmla="*/ 923676 w 6186503"/>
              <a:gd name="connsiteY1003" fmla="*/ 4294975 h 5522684"/>
              <a:gd name="connsiteX1004" fmla="*/ 923676 w 6186503"/>
              <a:gd name="connsiteY1004" fmla="*/ 4328239 h 5522684"/>
              <a:gd name="connsiteX1005" fmla="*/ 890413 w 6186503"/>
              <a:gd name="connsiteY1005" fmla="*/ 4328239 h 5522684"/>
              <a:gd name="connsiteX1006" fmla="*/ 890413 w 6186503"/>
              <a:gd name="connsiteY1006" fmla="*/ 4294975 h 5522684"/>
              <a:gd name="connsiteX1007" fmla="*/ 907045 w 6186503"/>
              <a:gd name="connsiteY1007" fmla="*/ 4288012 h 5522684"/>
              <a:gd name="connsiteX1008" fmla="*/ 521790 w 6186503"/>
              <a:gd name="connsiteY1008" fmla="*/ 4288012 h 5522684"/>
              <a:gd name="connsiteX1009" fmla="*/ 538421 w 6186503"/>
              <a:gd name="connsiteY1009" fmla="*/ 4294975 h 5522684"/>
              <a:gd name="connsiteX1010" fmla="*/ 538421 w 6186503"/>
              <a:gd name="connsiteY1010" fmla="*/ 4328239 h 5522684"/>
              <a:gd name="connsiteX1011" fmla="*/ 505157 w 6186503"/>
              <a:gd name="connsiteY1011" fmla="*/ 4328239 h 5522684"/>
              <a:gd name="connsiteX1012" fmla="*/ 505157 w 6186503"/>
              <a:gd name="connsiteY1012" fmla="*/ 4294975 h 5522684"/>
              <a:gd name="connsiteX1013" fmla="*/ 521790 w 6186503"/>
              <a:gd name="connsiteY1013" fmla="*/ 4288012 h 5522684"/>
              <a:gd name="connsiteX1014" fmla="*/ 393371 w 6186503"/>
              <a:gd name="connsiteY1014" fmla="*/ 4288012 h 5522684"/>
              <a:gd name="connsiteX1015" fmla="*/ 410004 w 6186503"/>
              <a:gd name="connsiteY1015" fmla="*/ 4294975 h 5522684"/>
              <a:gd name="connsiteX1016" fmla="*/ 410004 w 6186503"/>
              <a:gd name="connsiteY1016" fmla="*/ 4328239 h 5522684"/>
              <a:gd name="connsiteX1017" fmla="*/ 376737 w 6186503"/>
              <a:gd name="connsiteY1017" fmla="*/ 4328239 h 5522684"/>
              <a:gd name="connsiteX1018" fmla="*/ 376737 w 6186503"/>
              <a:gd name="connsiteY1018" fmla="*/ 4294975 h 5522684"/>
              <a:gd name="connsiteX1019" fmla="*/ 393371 w 6186503"/>
              <a:gd name="connsiteY1019" fmla="*/ 4288012 h 5522684"/>
              <a:gd name="connsiteX1020" fmla="*/ 265726 w 6186503"/>
              <a:gd name="connsiteY1020" fmla="*/ 4288012 h 5522684"/>
              <a:gd name="connsiteX1021" fmla="*/ 282358 w 6186503"/>
              <a:gd name="connsiteY1021" fmla="*/ 4294975 h 5522684"/>
              <a:gd name="connsiteX1022" fmla="*/ 282358 w 6186503"/>
              <a:gd name="connsiteY1022" fmla="*/ 4328239 h 5522684"/>
              <a:gd name="connsiteX1023" fmla="*/ 249094 w 6186503"/>
              <a:gd name="connsiteY1023" fmla="*/ 4328239 h 5522684"/>
              <a:gd name="connsiteX1024" fmla="*/ 249094 w 6186503"/>
              <a:gd name="connsiteY1024" fmla="*/ 4294975 h 5522684"/>
              <a:gd name="connsiteX1025" fmla="*/ 265726 w 6186503"/>
              <a:gd name="connsiteY1025" fmla="*/ 4288012 h 5522684"/>
              <a:gd name="connsiteX1026" fmla="*/ 137316 w 6186503"/>
              <a:gd name="connsiteY1026" fmla="*/ 4288012 h 5522684"/>
              <a:gd name="connsiteX1027" fmla="*/ 153948 w 6186503"/>
              <a:gd name="connsiteY1027" fmla="*/ 4294975 h 5522684"/>
              <a:gd name="connsiteX1028" fmla="*/ 153948 w 6186503"/>
              <a:gd name="connsiteY1028" fmla="*/ 4328239 h 5522684"/>
              <a:gd name="connsiteX1029" fmla="*/ 120684 w 6186503"/>
              <a:gd name="connsiteY1029" fmla="*/ 4328239 h 5522684"/>
              <a:gd name="connsiteX1030" fmla="*/ 120684 w 6186503"/>
              <a:gd name="connsiteY1030" fmla="*/ 4294975 h 5522684"/>
              <a:gd name="connsiteX1031" fmla="*/ 137316 w 6186503"/>
              <a:gd name="connsiteY1031" fmla="*/ 4288012 h 5522684"/>
              <a:gd name="connsiteX1032" fmla="*/ 3851379 w 6186503"/>
              <a:gd name="connsiteY1032" fmla="*/ 4269445 h 5522684"/>
              <a:gd name="connsiteX1033" fmla="*/ 3868012 w 6186503"/>
              <a:gd name="connsiteY1033" fmla="*/ 4276408 h 5522684"/>
              <a:gd name="connsiteX1034" fmla="*/ 3868012 w 6186503"/>
              <a:gd name="connsiteY1034" fmla="*/ 4309672 h 5522684"/>
              <a:gd name="connsiteX1035" fmla="*/ 3834748 w 6186503"/>
              <a:gd name="connsiteY1035" fmla="*/ 4309672 h 5522684"/>
              <a:gd name="connsiteX1036" fmla="*/ 3834748 w 6186503"/>
              <a:gd name="connsiteY1036" fmla="*/ 4276408 h 5522684"/>
              <a:gd name="connsiteX1037" fmla="*/ 3851379 w 6186503"/>
              <a:gd name="connsiteY1037" fmla="*/ 4269445 h 5522684"/>
              <a:gd name="connsiteX1038" fmla="*/ 778626 w 6186503"/>
              <a:gd name="connsiteY1038" fmla="*/ 4269445 h 5522684"/>
              <a:gd name="connsiteX1039" fmla="*/ 795258 w 6186503"/>
              <a:gd name="connsiteY1039" fmla="*/ 4276408 h 5522684"/>
              <a:gd name="connsiteX1040" fmla="*/ 795258 w 6186503"/>
              <a:gd name="connsiteY1040" fmla="*/ 4309672 h 5522684"/>
              <a:gd name="connsiteX1041" fmla="*/ 761994 w 6186503"/>
              <a:gd name="connsiteY1041" fmla="*/ 4309672 h 5522684"/>
              <a:gd name="connsiteX1042" fmla="*/ 761994 w 6186503"/>
              <a:gd name="connsiteY1042" fmla="*/ 4276408 h 5522684"/>
              <a:gd name="connsiteX1043" fmla="*/ 778626 w 6186503"/>
              <a:gd name="connsiteY1043" fmla="*/ 4269445 h 5522684"/>
              <a:gd name="connsiteX1044" fmla="*/ 5520044 w 6186503"/>
              <a:gd name="connsiteY1044" fmla="*/ 4180481 h 5522684"/>
              <a:gd name="connsiteX1045" fmla="*/ 5536677 w 6186503"/>
              <a:gd name="connsiteY1045" fmla="*/ 4187444 h 5522684"/>
              <a:gd name="connsiteX1046" fmla="*/ 5536677 w 6186503"/>
              <a:gd name="connsiteY1046" fmla="*/ 4220708 h 5522684"/>
              <a:gd name="connsiteX1047" fmla="*/ 5503411 w 6186503"/>
              <a:gd name="connsiteY1047" fmla="*/ 4220708 h 5522684"/>
              <a:gd name="connsiteX1048" fmla="*/ 5503411 w 6186503"/>
              <a:gd name="connsiteY1048" fmla="*/ 4187444 h 5522684"/>
              <a:gd name="connsiteX1049" fmla="*/ 5520044 w 6186503"/>
              <a:gd name="connsiteY1049" fmla="*/ 4180481 h 5522684"/>
              <a:gd name="connsiteX1050" fmla="*/ 4878726 w 6186503"/>
              <a:gd name="connsiteY1050" fmla="*/ 4180481 h 5522684"/>
              <a:gd name="connsiteX1051" fmla="*/ 4895358 w 6186503"/>
              <a:gd name="connsiteY1051" fmla="*/ 4187444 h 5522684"/>
              <a:gd name="connsiteX1052" fmla="*/ 4895358 w 6186503"/>
              <a:gd name="connsiteY1052" fmla="*/ 4220708 h 5522684"/>
              <a:gd name="connsiteX1053" fmla="*/ 4862094 w 6186503"/>
              <a:gd name="connsiteY1053" fmla="*/ 4220708 h 5522684"/>
              <a:gd name="connsiteX1054" fmla="*/ 4862094 w 6186503"/>
              <a:gd name="connsiteY1054" fmla="*/ 4187444 h 5522684"/>
              <a:gd name="connsiteX1055" fmla="*/ 4878726 w 6186503"/>
              <a:gd name="connsiteY1055" fmla="*/ 4180481 h 5522684"/>
              <a:gd name="connsiteX1056" fmla="*/ 4750308 w 6186503"/>
              <a:gd name="connsiteY1056" fmla="*/ 4180481 h 5522684"/>
              <a:gd name="connsiteX1057" fmla="*/ 4766941 w 6186503"/>
              <a:gd name="connsiteY1057" fmla="*/ 4187444 h 5522684"/>
              <a:gd name="connsiteX1058" fmla="*/ 4766941 w 6186503"/>
              <a:gd name="connsiteY1058" fmla="*/ 4220708 h 5522684"/>
              <a:gd name="connsiteX1059" fmla="*/ 4733675 w 6186503"/>
              <a:gd name="connsiteY1059" fmla="*/ 4220708 h 5522684"/>
              <a:gd name="connsiteX1060" fmla="*/ 4733675 w 6186503"/>
              <a:gd name="connsiteY1060" fmla="*/ 4187444 h 5522684"/>
              <a:gd name="connsiteX1061" fmla="*/ 4750308 w 6186503"/>
              <a:gd name="connsiteY1061" fmla="*/ 4180481 h 5522684"/>
              <a:gd name="connsiteX1062" fmla="*/ 4621889 w 6186503"/>
              <a:gd name="connsiteY1062" fmla="*/ 4180481 h 5522684"/>
              <a:gd name="connsiteX1063" fmla="*/ 4638521 w 6186503"/>
              <a:gd name="connsiteY1063" fmla="*/ 4187444 h 5522684"/>
              <a:gd name="connsiteX1064" fmla="*/ 4638521 w 6186503"/>
              <a:gd name="connsiteY1064" fmla="*/ 4220708 h 5522684"/>
              <a:gd name="connsiteX1065" fmla="*/ 4605257 w 6186503"/>
              <a:gd name="connsiteY1065" fmla="*/ 4220708 h 5522684"/>
              <a:gd name="connsiteX1066" fmla="*/ 4605257 w 6186503"/>
              <a:gd name="connsiteY1066" fmla="*/ 4187444 h 5522684"/>
              <a:gd name="connsiteX1067" fmla="*/ 4621889 w 6186503"/>
              <a:gd name="connsiteY1067" fmla="*/ 4180481 h 5522684"/>
              <a:gd name="connsiteX1068" fmla="*/ 4364279 w 6186503"/>
              <a:gd name="connsiteY1068" fmla="*/ 4180481 h 5522684"/>
              <a:gd name="connsiteX1069" fmla="*/ 4380911 w 6186503"/>
              <a:gd name="connsiteY1069" fmla="*/ 4187444 h 5522684"/>
              <a:gd name="connsiteX1070" fmla="*/ 4380911 w 6186503"/>
              <a:gd name="connsiteY1070" fmla="*/ 4220708 h 5522684"/>
              <a:gd name="connsiteX1071" fmla="*/ 4347647 w 6186503"/>
              <a:gd name="connsiteY1071" fmla="*/ 4220708 h 5522684"/>
              <a:gd name="connsiteX1072" fmla="*/ 4347647 w 6186503"/>
              <a:gd name="connsiteY1072" fmla="*/ 4187444 h 5522684"/>
              <a:gd name="connsiteX1073" fmla="*/ 4364279 w 6186503"/>
              <a:gd name="connsiteY1073" fmla="*/ 4180481 h 5522684"/>
              <a:gd name="connsiteX1074" fmla="*/ 4235860 w 6186503"/>
              <a:gd name="connsiteY1074" fmla="*/ 4180481 h 5522684"/>
              <a:gd name="connsiteX1075" fmla="*/ 4252494 w 6186503"/>
              <a:gd name="connsiteY1075" fmla="*/ 4187444 h 5522684"/>
              <a:gd name="connsiteX1076" fmla="*/ 4252494 w 6186503"/>
              <a:gd name="connsiteY1076" fmla="*/ 4220708 h 5522684"/>
              <a:gd name="connsiteX1077" fmla="*/ 4219228 w 6186503"/>
              <a:gd name="connsiteY1077" fmla="*/ 4220708 h 5522684"/>
              <a:gd name="connsiteX1078" fmla="*/ 4219228 w 6186503"/>
              <a:gd name="connsiteY1078" fmla="*/ 4187444 h 5522684"/>
              <a:gd name="connsiteX1079" fmla="*/ 4235860 w 6186503"/>
              <a:gd name="connsiteY1079" fmla="*/ 4180481 h 5522684"/>
              <a:gd name="connsiteX1080" fmla="*/ 4107443 w 6186503"/>
              <a:gd name="connsiteY1080" fmla="*/ 4180481 h 5522684"/>
              <a:gd name="connsiteX1081" fmla="*/ 4124075 w 6186503"/>
              <a:gd name="connsiteY1081" fmla="*/ 4187444 h 5522684"/>
              <a:gd name="connsiteX1082" fmla="*/ 4124075 w 6186503"/>
              <a:gd name="connsiteY1082" fmla="*/ 4220708 h 5522684"/>
              <a:gd name="connsiteX1083" fmla="*/ 4090811 w 6186503"/>
              <a:gd name="connsiteY1083" fmla="*/ 4220708 h 5522684"/>
              <a:gd name="connsiteX1084" fmla="*/ 4090811 w 6186503"/>
              <a:gd name="connsiteY1084" fmla="*/ 4187444 h 5522684"/>
              <a:gd name="connsiteX1085" fmla="*/ 4107443 w 6186503"/>
              <a:gd name="connsiteY1085" fmla="*/ 4180481 h 5522684"/>
              <a:gd name="connsiteX1086" fmla="*/ 3979024 w 6186503"/>
              <a:gd name="connsiteY1086" fmla="*/ 4180481 h 5522684"/>
              <a:gd name="connsiteX1087" fmla="*/ 3995657 w 6186503"/>
              <a:gd name="connsiteY1087" fmla="*/ 4187444 h 5522684"/>
              <a:gd name="connsiteX1088" fmla="*/ 3995657 w 6186503"/>
              <a:gd name="connsiteY1088" fmla="*/ 4220708 h 5522684"/>
              <a:gd name="connsiteX1089" fmla="*/ 3962393 w 6186503"/>
              <a:gd name="connsiteY1089" fmla="*/ 4220708 h 5522684"/>
              <a:gd name="connsiteX1090" fmla="*/ 3962393 w 6186503"/>
              <a:gd name="connsiteY1090" fmla="*/ 4187444 h 5522684"/>
              <a:gd name="connsiteX1091" fmla="*/ 3979024 w 6186503"/>
              <a:gd name="connsiteY1091" fmla="*/ 4180481 h 5522684"/>
              <a:gd name="connsiteX1092" fmla="*/ 3722961 w 6186503"/>
              <a:gd name="connsiteY1092" fmla="*/ 4180481 h 5522684"/>
              <a:gd name="connsiteX1093" fmla="*/ 3739593 w 6186503"/>
              <a:gd name="connsiteY1093" fmla="*/ 4187444 h 5522684"/>
              <a:gd name="connsiteX1094" fmla="*/ 3739593 w 6186503"/>
              <a:gd name="connsiteY1094" fmla="*/ 4220708 h 5522684"/>
              <a:gd name="connsiteX1095" fmla="*/ 3706329 w 6186503"/>
              <a:gd name="connsiteY1095" fmla="*/ 4220708 h 5522684"/>
              <a:gd name="connsiteX1096" fmla="*/ 3706329 w 6186503"/>
              <a:gd name="connsiteY1096" fmla="*/ 4187444 h 5522684"/>
              <a:gd name="connsiteX1097" fmla="*/ 3722961 w 6186503"/>
              <a:gd name="connsiteY1097" fmla="*/ 4180481 h 5522684"/>
              <a:gd name="connsiteX1098" fmla="*/ 2447287 w 6186503"/>
              <a:gd name="connsiteY1098" fmla="*/ 4180481 h 5522684"/>
              <a:gd name="connsiteX1099" fmla="*/ 2463920 w 6186503"/>
              <a:gd name="connsiteY1099" fmla="*/ 4187444 h 5522684"/>
              <a:gd name="connsiteX1100" fmla="*/ 2463920 w 6186503"/>
              <a:gd name="connsiteY1100" fmla="*/ 4220708 h 5522684"/>
              <a:gd name="connsiteX1101" fmla="*/ 2430656 w 6186503"/>
              <a:gd name="connsiteY1101" fmla="*/ 4220708 h 5522684"/>
              <a:gd name="connsiteX1102" fmla="*/ 2430656 w 6186503"/>
              <a:gd name="connsiteY1102" fmla="*/ 4187444 h 5522684"/>
              <a:gd name="connsiteX1103" fmla="*/ 2447287 w 6186503"/>
              <a:gd name="connsiteY1103" fmla="*/ 4180481 h 5522684"/>
              <a:gd name="connsiteX1104" fmla="*/ 1805972 w 6186503"/>
              <a:gd name="connsiteY1104" fmla="*/ 4180481 h 5522684"/>
              <a:gd name="connsiteX1105" fmla="*/ 1822604 w 6186503"/>
              <a:gd name="connsiteY1105" fmla="*/ 4187444 h 5522684"/>
              <a:gd name="connsiteX1106" fmla="*/ 1822604 w 6186503"/>
              <a:gd name="connsiteY1106" fmla="*/ 4220708 h 5522684"/>
              <a:gd name="connsiteX1107" fmla="*/ 1789340 w 6186503"/>
              <a:gd name="connsiteY1107" fmla="*/ 4220708 h 5522684"/>
              <a:gd name="connsiteX1108" fmla="*/ 1789340 w 6186503"/>
              <a:gd name="connsiteY1108" fmla="*/ 4187444 h 5522684"/>
              <a:gd name="connsiteX1109" fmla="*/ 1805972 w 6186503"/>
              <a:gd name="connsiteY1109" fmla="*/ 4180481 h 5522684"/>
              <a:gd name="connsiteX1110" fmla="*/ 1677554 w 6186503"/>
              <a:gd name="connsiteY1110" fmla="*/ 4180481 h 5522684"/>
              <a:gd name="connsiteX1111" fmla="*/ 1694187 w 6186503"/>
              <a:gd name="connsiteY1111" fmla="*/ 4187444 h 5522684"/>
              <a:gd name="connsiteX1112" fmla="*/ 1694187 w 6186503"/>
              <a:gd name="connsiteY1112" fmla="*/ 4220708 h 5522684"/>
              <a:gd name="connsiteX1113" fmla="*/ 1660922 w 6186503"/>
              <a:gd name="connsiteY1113" fmla="*/ 4220708 h 5522684"/>
              <a:gd name="connsiteX1114" fmla="*/ 1660922 w 6186503"/>
              <a:gd name="connsiteY1114" fmla="*/ 4187444 h 5522684"/>
              <a:gd name="connsiteX1115" fmla="*/ 1677554 w 6186503"/>
              <a:gd name="connsiteY1115" fmla="*/ 4180481 h 5522684"/>
              <a:gd name="connsiteX1116" fmla="*/ 1549137 w 6186503"/>
              <a:gd name="connsiteY1116" fmla="*/ 4180481 h 5522684"/>
              <a:gd name="connsiteX1117" fmla="*/ 1565768 w 6186503"/>
              <a:gd name="connsiteY1117" fmla="*/ 4187444 h 5522684"/>
              <a:gd name="connsiteX1118" fmla="*/ 1565768 w 6186503"/>
              <a:gd name="connsiteY1118" fmla="*/ 4220708 h 5522684"/>
              <a:gd name="connsiteX1119" fmla="*/ 1532503 w 6186503"/>
              <a:gd name="connsiteY1119" fmla="*/ 4220708 h 5522684"/>
              <a:gd name="connsiteX1120" fmla="*/ 1532503 w 6186503"/>
              <a:gd name="connsiteY1120" fmla="*/ 4187444 h 5522684"/>
              <a:gd name="connsiteX1121" fmla="*/ 1549137 w 6186503"/>
              <a:gd name="connsiteY1121" fmla="*/ 4180481 h 5522684"/>
              <a:gd name="connsiteX1122" fmla="*/ 1291526 w 6186503"/>
              <a:gd name="connsiteY1122" fmla="*/ 4180481 h 5522684"/>
              <a:gd name="connsiteX1123" fmla="*/ 1308159 w 6186503"/>
              <a:gd name="connsiteY1123" fmla="*/ 4187444 h 5522684"/>
              <a:gd name="connsiteX1124" fmla="*/ 1308159 w 6186503"/>
              <a:gd name="connsiteY1124" fmla="*/ 4220708 h 5522684"/>
              <a:gd name="connsiteX1125" fmla="*/ 1274895 w 6186503"/>
              <a:gd name="connsiteY1125" fmla="*/ 4220708 h 5522684"/>
              <a:gd name="connsiteX1126" fmla="*/ 1274895 w 6186503"/>
              <a:gd name="connsiteY1126" fmla="*/ 4187444 h 5522684"/>
              <a:gd name="connsiteX1127" fmla="*/ 1291526 w 6186503"/>
              <a:gd name="connsiteY1127" fmla="*/ 4180481 h 5522684"/>
              <a:gd name="connsiteX1128" fmla="*/ 1163881 w 6186503"/>
              <a:gd name="connsiteY1128" fmla="*/ 4180481 h 5522684"/>
              <a:gd name="connsiteX1129" fmla="*/ 1180513 w 6186503"/>
              <a:gd name="connsiteY1129" fmla="*/ 4187444 h 5522684"/>
              <a:gd name="connsiteX1130" fmla="*/ 1180513 w 6186503"/>
              <a:gd name="connsiteY1130" fmla="*/ 4220708 h 5522684"/>
              <a:gd name="connsiteX1131" fmla="*/ 1147250 w 6186503"/>
              <a:gd name="connsiteY1131" fmla="*/ 4220708 h 5522684"/>
              <a:gd name="connsiteX1132" fmla="*/ 1147250 w 6186503"/>
              <a:gd name="connsiteY1132" fmla="*/ 4187444 h 5522684"/>
              <a:gd name="connsiteX1133" fmla="*/ 1163881 w 6186503"/>
              <a:gd name="connsiteY1133" fmla="*/ 4180481 h 5522684"/>
              <a:gd name="connsiteX1134" fmla="*/ 1035464 w 6186503"/>
              <a:gd name="connsiteY1134" fmla="*/ 4180481 h 5522684"/>
              <a:gd name="connsiteX1135" fmla="*/ 1052096 w 6186503"/>
              <a:gd name="connsiteY1135" fmla="*/ 4187444 h 5522684"/>
              <a:gd name="connsiteX1136" fmla="*/ 1052096 w 6186503"/>
              <a:gd name="connsiteY1136" fmla="*/ 4220708 h 5522684"/>
              <a:gd name="connsiteX1137" fmla="*/ 1018830 w 6186503"/>
              <a:gd name="connsiteY1137" fmla="*/ 4220708 h 5522684"/>
              <a:gd name="connsiteX1138" fmla="*/ 1018830 w 6186503"/>
              <a:gd name="connsiteY1138" fmla="*/ 4187444 h 5522684"/>
              <a:gd name="connsiteX1139" fmla="*/ 1035464 w 6186503"/>
              <a:gd name="connsiteY1139" fmla="*/ 4180481 h 5522684"/>
              <a:gd name="connsiteX1140" fmla="*/ 907045 w 6186503"/>
              <a:gd name="connsiteY1140" fmla="*/ 4180481 h 5522684"/>
              <a:gd name="connsiteX1141" fmla="*/ 923676 w 6186503"/>
              <a:gd name="connsiteY1141" fmla="*/ 4187444 h 5522684"/>
              <a:gd name="connsiteX1142" fmla="*/ 923676 w 6186503"/>
              <a:gd name="connsiteY1142" fmla="*/ 4220708 h 5522684"/>
              <a:gd name="connsiteX1143" fmla="*/ 890413 w 6186503"/>
              <a:gd name="connsiteY1143" fmla="*/ 4220708 h 5522684"/>
              <a:gd name="connsiteX1144" fmla="*/ 890413 w 6186503"/>
              <a:gd name="connsiteY1144" fmla="*/ 4187444 h 5522684"/>
              <a:gd name="connsiteX1145" fmla="*/ 907045 w 6186503"/>
              <a:gd name="connsiteY1145" fmla="*/ 4180481 h 5522684"/>
              <a:gd name="connsiteX1146" fmla="*/ 521790 w 6186503"/>
              <a:gd name="connsiteY1146" fmla="*/ 4180481 h 5522684"/>
              <a:gd name="connsiteX1147" fmla="*/ 538421 w 6186503"/>
              <a:gd name="connsiteY1147" fmla="*/ 4187444 h 5522684"/>
              <a:gd name="connsiteX1148" fmla="*/ 538421 w 6186503"/>
              <a:gd name="connsiteY1148" fmla="*/ 4220708 h 5522684"/>
              <a:gd name="connsiteX1149" fmla="*/ 505157 w 6186503"/>
              <a:gd name="connsiteY1149" fmla="*/ 4220708 h 5522684"/>
              <a:gd name="connsiteX1150" fmla="*/ 505157 w 6186503"/>
              <a:gd name="connsiteY1150" fmla="*/ 4187444 h 5522684"/>
              <a:gd name="connsiteX1151" fmla="*/ 521790 w 6186503"/>
              <a:gd name="connsiteY1151" fmla="*/ 4180481 h 5522684"/>
              <a:gd name="connsiteX1152" fmla="*/ 393371 w 6186503"/>
              <a:gd name="connsiteY1152" fmla="*/ 4180481 h 5522684"/>
              <a:gd name="connsiteX1153" fmla="*/ 410004 w 6186503"/>
              <a:gd name="connsiteY1153" fmla="*/ 4187444 h 5522684"/>
              <a:gd name="connsiteX1154" fmla="*/ 410004 w 6186503"/>
              <a:gd name="connsiteY1154" fmla="*/ 4220708 h 5522684"/>
              <a:gd name="connsiteX1155" fmla="*/ 376737 w 6186503"/>
              <a:gd name="connsiteY1155" fmla="*/ 4220708 h 5522684"/>
              <a:gd name="connsiteX1156" fmla="*/ 376737 w 6186503"/>
              <a:gd name="connsiteY1156" fmla="*/ 4187444 h 5522684"/>
              <a:gd name="connsiteX1157" fmla="*/ 393371 w 6186503"/>
              <a:gd name="connsiteY1157" fmla="*/ 4180481 h 5522684"/>
              <a:gd name="connsiteX1158" fmla="*/ 265726 w 6186503"/>
              <a:gd name="connsiteY1158" fmla="*/ 4180481 h 5522684"/>
              <a:gd name="connsiteX1159" fmla="*/ 282358 w 6186503"/>
              <a:gd name="connsiteY1159" fmla="*/ 4187444 h 5522684"/>
              <a:gd name="connsiteX1160" fmla="*/ 282358 w 6186503"/>
              <a:gd name="connsiteY1160" fmla="*/ 4220708 h 5522684"/>
              <a:gd name="connsiteX1161" fmla="*/ 249094 w 6186503"/>
              <a:gd name="connsiteY1161" fmla="*/ 4220708 h 5522684"/>
              <a:gd name="connsiteX1162" fmla="*/ 249094 w 6186503"/>
              <a:gd name="connsiteY1162" fmla="*/ 4187444 h 5522684"/>
              <a:gd name="connsiteX1163" fmla="*/ 265726 w 6186503"/>
              <a:gd name="connsiteY1163" fmla="*/ 4180481 h 5522684"/>
              <a:gd name="connsiteX1164" fmla="*/ 137316 w 6186503"/>
              <a:gd name="connsiteY1164" fmla="*/ 4180481 h 5522684"/>
              <a:gd name="connsiteX1165" fmla="*/ 153948 w 6186503"/>
              <a:gd name="connsiteY1165" fmla="*/ 4187444 h 5522684"/>
              <a:gd name="connsiteX1166" fmla="*/ 153948 w 6186503"/>
              <a:gd name="connsiteY1166" fmla="*/ 4220708 h 5522684"/>
              <a:gd name="connsiteX1167" fmla="*/ 120684 w 6186503"/>
              <a:gd name="connsiteY1167" fmla="*/ 4220708 h 5522684"/>
              <a:gd name="connsiteX1168" fmla="*/ 120684 w 6186503"/>
              <a:gd name="connsiteY1168" fmla="*/ 4187444 h 5522684"/>
              <a:gd name="connsiteX1169" fmla="*/ 137316 w 6186503"/>
              <a:gd name="connsiteY1169" fmla="*/ 4180481 h 5522684"/>
              <a:gd name="connsiteX1170" fmla="*/ 23594 w 6186503"/>
              <a:gd name="connsiteY1170" fmla="*/ 4180481 h 5522684"/>
              <a:gd name="connsiteX1171" fmla="*/ 40227 w 6186503"/>
              <a:gd name="connsiteY1171" fmla="*/ 4187444 h 5522684"/>
              <a:gd name="connsiteX1172" fmla="*/ 40227 w 6186503"/>
              <a:gd name="connsiteY1172" fmla="*/ 4220708 h 5522684"/>
              <a:gd name="connsiteX1173" fmla="*/ 6964 w 6186503"/>
              <a:gd name="connsiteY1173" fmla="*/ 4220708 h 5522684"/>
              <a:gd name="connsiteX1174" fmla="*/ 6964 w 6186503"/>
              <a:gd name="connsiteY1174" fmla="*/ 4187444 h 5522684"/>
              <a:gd name="connsiteX1175" fmla="*/ 23594 w 6186503"/>
              <a:gd name="connsiteY1175" fmla="*/ 4180481 h 5522684"/>
              <a:gd name="connsiteX1176" fmla="*/ 3851379 w 6186503"/>
              <a:gd name="connsiteY1176" fmla="*/ 4161141 h 5522684"/>
              <a:gd name="connsiteX1177" fmla="*/ 3868012 w 6186503"/>
              <a:gd name="connsiteY1177" fmla="*/ 4168104 h 5522684"/>
              <a:gd name="connsiteX1178" fmla="*/ 3868012 w 6186503"/>
              <a:gd name="connsiteY1178" fmla="*/ 4201368 h 5522684"/>
              <a:gd name="connsiteX1179" fmla="*/ 3834748 w 6186503"/>
              <a:gd name="connsiteY1179" fmla="*/ 4201368 h 5522684"/>
              <a:gd name="connsiteX1180" fmla="*/ 3834748 w 6186503"/>
              <a:gd name="connsiteY1180" fmla="*/ 4168104 h 5522684"/>
              <a:gd name="connsiteX1181" fmla="*/ 3851379 w 6186503"/>
              <a:gd name="connsiteY1181" fmla="*/ 4161141 h 5522684"/>
              <a:gd name="connsiteX1182" fmla="*/ 3594543 w 6186503"/>
              <a:gd name="connsiteY1182" fmla="*/ 4161141 h 5522684"/>
              <a:gd name="connsiteX1183" fmla="*/ 3611175 w 6186503"/>
              <a:gd name="connsiteY1183" fmla="*/ 4168104 h 5522684"/>
              <a:gd name="connsiteX1184" fmla="*/ 3611175 w 6186503"/>
              <a:gd name="connsiteY1184" fmla="*/ 4201368 h 5522684"/>
              <a:gd name="connsiteX1185" fmla="*/ 3577911 w 6186503"/>
              <a:gd name="connsiteY1185" fmla="*/ 4201368 h 5522684"/>
              <a:gd name="connsiteX1186" fmla="*/ 3577911 w 6186503"/>
              <a:gd name="connsiteY1186" fmla="*/ 4168104 h 5522684"/>
              <a:gd name="connsiteX1187" fmla="*/ 3594543 w 6186503"/>
              <a:gd name="connsiteY1187" fmla="*/ 4161141 h 5522684"/>
              <a:gd name="connsiteX1188" fmla="*/ 778626 w 6186503"/>
              <a:gd name="connsiteY1188" fmla="*/ 4161141 h 5522684"/>
              <a:gd name="connsiteX1189" fmla="*/ 795258 w 6186503"/>
              <a:gd name="connsiteY1189" fmla="*/ 4168104 h 5522684"/>
              <a:gd name="connsiteX1190" fmla="*/ 795258 w 6186503"/>
              <a:gd name="connsiteY1190" fmla="*/ 4201368 h 5522684"/>
              <a:gd name="connsiteX1191" fmla="*/ 761994 w 6186503"/>
              <a:gd name="connsiteY1191" fmla="*/ 4201368 h 5522684"/>
              <a:gd name="connsiteX1192" fmla="*/ 761994 w 6186503"/>
              <a:gd name="connsiteY1192" fmla="*/ 4168104 h 5522684"/>
              <a:gd name="connsiteX1193" fmla="*/ 778626 w 6186503"/>
              <a:gd name="connsiteY1193" fmla="*/ 4161141 h 5522684"/>
              <a:gd name="connsiteX1194" fmla="*/ 650208 w 6186503"/>
              <a:gd name="connsiteY1194" fmla="*/ 4158047 h 5522684"/>
              <a:gd name="connsiteX1195" fmla="*/ 666839 w 6186503"/>
              <a:gd name="connsiteY1195" fmla="*/ 4165009 h 5522684"/>
              <a:gd name="connsiteX1196" fmla="*/ 666839 w 6186503"/>
              <a:gd name="connsiteY1196" fmla="*/ 4198275 h 5522684"/>
              <a:gd name="connsiteX1197" fmla="*/ 633575 w 6186503"/>
              <a:gd name="connsiteY1197" fmla="*/ 4198275 h 5522684"/>
              <a:gd name="connsiteX1198" fmla="*/ 633575 w 6186503"/>
              <a:gd name="connsiteY1198" fmla="*/ 4165009 h 5522684"/>
              <a:gd name="connsiteX1199" fmla="*/ 650208 w 6186503"/>
              <a:gd name="connsiteY1199" fmla="*/ 4158047 h 5522684"/>
              <a:gd name="connsiteX1200" fmla="*/ 4489216 w 6186503"/>
              <a:gd name="connsiteY1200" fmla="*/ 4144122 h 5522684"/>
              <a:gd name="connsiteX1201" fmla="*/ 4553425 w 6186503"/>
              <a:gd name="connsiteY1201" fmla="*/ 4199821 h 5522684"/>
              <a:gd name="connsiteX1202" fmla="*/ 4497726 w 6186503"/>
              <a:gd name="connsiteY1202" fmla="*/ 4264030 h 5522684"/>
              <a:gd name="connsiteX1203" fmla="*/ 4433517 w 6186503"/>
              <a:gd name="connsiteY1203" fmla="*/ 4208331 h 5522684"/>
              <a:gd name="connsiteX1204" fmla="*/ 4489216 w 6186503"/>
              <a:gd name="connsiteY1204" fmla="*/ 4144122 h 5522684"/>
              <a:gd name="connsiteX1205" fmla="*/ 1416461 w 6186503"/>
              <a:gd name="connsiteY1205" fmla="*/ 4144122 h 5522684"/>
              <a:gd name="connsiteX1206" fmla="*/ 1480670 w 6186503"/>
              <a:gd name="connsiteY1206" fmla="*/ 4199821 h 5522684"/>
              <a:gd name="connsiteX1207" fmla="*/ 1424971 w 6186503"/>
              <a:gd name="connsiteY1207" fmla="*/ 4264030 h 5522684"/>
              <a:gd name="connsiteX1208" fmla="*/ 1360762 w 6186503"/>
              <a:gd name="connsiteY1208" fmla="*/ 4208331 h 5522684"/>
              <a:gd name="connsiteX1209" fmla="*/ 1416461 w 6186503"/>
              <a:gd name="connsiteY1209" fmla="*/ 4144122 h 5522684"/>
              <a:gd name="connsiteX1210" fmla="*/ 5776881 w 6186503"/>
              <a:gd name="connsiteY1210" fmla="*/ 4064440 h 5522684"/>
              <a:gd name="connsiteX1211" fmla="*/ 5793512 w 6186503"/>
              <a:gd name="connsiteY1211" fmla="*/ 4071403 h 5522684"/>
              <a:gd name="connsiteX1212" fmla="*/ 5793512 w 6186503"/>
              <a:gd name="connsiteY1212" fmla="*/ 4104667 h 5522684"/>
              <a:gd name="connsiteX1213" fmla="*/ 5760248 w 6186503"/>
              <a:gd name="connsiteY1213" fmla="*/ 4104667 h 5522684"/>
              <a:gd name="connsiteX1214" fmla="*/ 5760248 w 6186503"/>
              <a:gd name="connsiteY1214" fmla="*/ 4071403 h 5522684"/>
              <a:gd name="connsiteX1215" fmla="*/ 5776881 w 6186503"/>
              <a:gd name="connsiteY1215" fmla="*/ 4064440 h 5522684"/>
              <a:gd name="connsiteX1216" fmla="*/ 5648462 w 6186503"/>
              <a:gd name="connsiteY1216" fmla="*/ 4064440 h 5522684"/>
              <a:gd name="connsiteX1217" fmla="*/ 5665094 w 6186503"/>
              <a:gd name="connsiteY1217" fmla="*/ 4071403 h 5522684"/>
              <a:gd name="connsiteX1218" fmla="*/ 5665094 w 6186503"/>
              <a:gd name="connsiteY1218" fmla="*/ 4104667 h 5522684"/>
              <a:gd name="connsiteX1219" fmla="*/ 5631830 w 6186503"/>
              <a:gd name="connsiteY1219" fmla="*/ 4104667 h 5522684"/>
              <a:gd name="connsiteX1220" fmla="*/ 5631830 w 6186503"/>
              <a:gd name="connsiteY1220" fmla="*/ 4071403 h 5522684"/>
              <a:gd name="connsiteX1221" fmla="*/ 5648462 w 6186503"/>
              <a:gd name="connsiteY1221" fmla="*/ 4064440 h 5522684"/>
              <a:gd name="connsiteX1222" fmla="*/ 5520044 w 6186503"/>
              <a:gd name="connsiteY1222" fmla="*/ 4064440 h 5522684"/>
              <a:gd name="connsiteX1223" fmla="*/ 5536677 w 6186503"/>
              <a:gd name="connsiteY1223" fmla="*/ 4071403 h 5522684"/>
              <a:gd name="connsiteX1224" fmla="*/ 5536677 w 6186503"/>
              <a:gd name="connsiteY1224" fmla="*/ 4104667 h 5522684"/>
              <a:gd name="connsiteX1225" fmla="*/ 5503411 w 6186503"/>
              <a:gd name="connsiteY1225" fmla="*/ 4104667 h 5522684"/>
              <a:gd name="connsiteX1226" fmla="*/ 5503411 w 6186503"/>
              <a:gd name="connsiteY1226" fmla="*/ 4071403 h 5522684"/>
              <a:gd name="connsiteX1227" fmla="*/ 5520044 w 6186503"/>
              <a:gd name="connsiteY1227" fmla="*/ 4064440 h 5522684"/>
              <a:gd name="connsiteX1228" fmla="*/ 5391625 w 6186503"/>
              <a:gd name="connsiteY1228" fmla="*/ 4064440 h 5522684"/>
              <a:gd name="connsiteX1229" fmla="*/ 5408257 w 6186503"/>
              <a:gd name="connsiteY1229" fmla="*/ 4071403 h 5522684"/>
              <a:gd name="connsiteX1230" fmla="*/ 5408257 w 6186503"/>
              <a:gd name="connsiteY1230" fmla="*/ 4104667 h 5522684"/>
              <a:gd name="connsiteX1231" fmla="*/ 5374993 w 6186503"/>
              <a:gd name="connsiteY1231" fmla="*/ 4104667 h 5522684"/>
              <a:gd name="connsiteX1232" fmla="*/ 5374993 w 6186503"/>
              <a:gd name="connsiteY1232" fmla="*/ 4071403 h 5522684"/>
              <a:gd name="connsiteX1233" fmla="*/ 5391625 w 6186503"/>
              <a:gd name="connsiteY1233" fmla="*/ 4064440 h 5522684"/>
              <a:gd name="connsiteX1234" fmla="*/ 5007145 w 6186503"/>
              <a:gd name="connsiteY1234" fmla="*/ 4064440 h 5522684"/>
              <a:gd name="connsiteX1235" fmla="*/ 5023776 w 6186503"/>
              <a:gd name="connsiteY1235" fmla="*/ 4071403 h 5522684"/>
              <a:gd name="connsiteX1236" fmla="*/ 5023776 w 6186503"/>
              <a:gd name="connsiteY1236" fmla="*/ 4104667 h 5522684"/>
              <a:gd name="connsiteX1237" fmla="*/ 4990512 w 6186503"/>
              <a:gd name="connsiteY1237" fmla="*/ 4104667 h 5522684"/>
              <a:gd name="connsiteX1238" fmla="*/ 4990512 w 6186503"/>
              <a:gd name="connsiteY1238" fmla="*/ 4071403 h 5522684"/>
              <a:gd name="connsiteX1239" fmla="*/ 5007145 w 6186503"/>
              <a:gd name="connsiteY1239" fmla="*/ 4064440 h 5522684"/>
              <a:gd name="connsiteX1240" fmla="*/ 4878726 w 6186503"/>
              <a:gd name="connsiteY1240" fmla="*/ 4064440 h 5522684"/>
              <a:gd name="connsiteX1241" fmla="*/ 4895358 w 6186503"/>
              <a:gd name="connsiteY1241" fmla="*/ 4071403 h 5522684"/>
              <a:gd name="connsiteX1242" fmla="*/ 4895358 w 6186503"/>
              <a:gd name="connsiteY1242" fmla="*/ 4104667 h 5522684"/>
              <a:gd name="connsiteX1243" fmla="*/ 4862094 w 6186503"/>
              <a:gd name="connsiteY1243" fmla="*/ 4104667 h 5522684"/>
              <a:gd name="connsiteX1244" fmla="*/ 4862094 w 6186503"/>
              <a:gd name="connsiteY1244" fmla="*/ 4071403 h 5522684"/>
              <a:gd name="connsiteX1245" fmla="*/ 4878726 w 6186503"/>
              <a:gd name="connsiteY1245" fmla="*/ 4064440 h 5522684"/>
              <a:gd name="connsiteX1246" fmla="*/ 4750308 w 6186503"/>
              <a:gd name="connsiteY1246" fmla="*/ 4064440 h 5522684"/>
              <a:gd name="connsiteX1247" fmla="*/ 4766941 w 6186503"/>
              <a:gd name="connsiteY1247" fmla="*/ 4071403 h 5522684"/>
              <a:gd name="connsiteX1248" fmla="*/ 4766941 w 6186503"/>
              <a:gd name="connsiteY1248" fmla="*/ 4104667 h 5522684"/>
              <a:gd name="connsiteX1249" fmla="*/ 4733675 w 6186503"/>
              <a:gd name="connsiteY1249" fmla="*/ 4104667 h 5522684"/>
              <a:gd name="connsiteX1250" fmla="*/ 4733675 w 6186503"/>
              <a:gd name="connsiteY1250" fmla="*/ 4071403 h 5522684"/>
              <a:gd name="connsiteX1251" fmla="*/ 4750308 w 6186503"/>
              <a:gd name="connsiteY1251" fmla="*/ 4064440 h 5522684"/>
              <a:gd name="connsiteX1252" fmla="*/ 4621889 w 6186503"/>
              <a:gd name="connsiteY1252" fmla="*/ 4064440 h 5522684"/>
              <a:gd name="connsiteX1253" fmla="*/ 4638521 w 6186503"/>
              <a:gd name="connsiteY1253" fmla="*/ 4071403 h 5522684"/>
              <a:gd name="connsiteX1254" fmla="*/ 4638521 w 6186503"/>
              <a:gd name="connsiteY1254" fmla="*/ 4104667 h 5522684"/>
              <a:gd name="connsiteX1255" fmla="*/ 4605257 w 6186503"/>
              <a:gd name="connsiteY1255" fmla="*/ 4104667 h 5522684"/>
              <a:gd name="connsiteX1256" fmla="*/ 4605257 w 6186503"/>
              <a:gd name="connsiteY1256" fmla="*/ 4071403 h 5522684"/>
              <a:gd name="connsiteX1257" fmla="*/ 4621889 w 6186503"/>
              <a:gd name="connsiteY1257" fmla="*/ 4064440 h 5522684"/>
              <a:gd name="connsiteX1258" fmla="*/ 4493471 w 6186503"/>
              <a:gd name="connsiteY1258" fmla="*/ 4064440 h 5522684"/>
              <a:gd name="connsiteX1259" fmla="*/ 4510103 w 6186503"/>
              <a:gd name="connsiteY1259" fmla="*/ 4071403 h 5522684"/>
              <a:gd name="connsiteX1260" fmla="*/ 4510103 w 6186503"/>
              <a:gd name="connsiteY1260" fmla="*/ 4104667 h 5522684"/>
              <a:gd name="connsiteX1261" fmla="*/ 4476839 w 6186503"/>
              <a:gd name="connsiteY1261" fmla="*/ 4104667 h 5522684"/>
              <a:gd name="connsiteX1262" fmla="*/ 4476839 w 6186503"/>
              <a:gd name="connsiteY1262" fmla="*/ 4071403 h 5522684"/>
              <a:gd name="connsiteX1263" fmla="*/ 4493471 w 6186503"/>
              <a:gd name="connsiteY1263" fmla="*/ 4064440 h 5522684"/>
              <a:gd name="connsiteX1264" fmla="*/ 4364279 w 6186503"/>
              <a:gd name="connsiteY1264" fmla="*/ 4064440 h 5522684"/>
              <a:gd name="connsiteX1265" fmla="*/ 4380911 w 6186503"/>
              <a:gd name="connsiteY1265" fmla="*/ 4071403 h 5522684"/>
              <a:gd name="connsiteX1266" fmla="*/ 4380911 w 6186503"/>
              <a:gd name="connsiteY1266" fmla="*/ 4104667 h 5522684"/>
              <a:gd name="connsiteX1267" fmla="*/ 4347647 w 6186503"/>
              <a:gd name="connsiteY1267" fmla="*/ 4104667 h 5522684"/>
              <a:gd name="connsiteX1268" fmla="*/ 4347647 w 6186503"/>
              <a:gd name="connsiteY1268" fmla="*/ 4071403 h 5522684"/>
              <a:gd name="connsiteX1269" fmla="*/ 4364279 w 6186503"/>
              <a:gd name="connsiteY1269" fmla="*/ 4064440 h 5522684"/>
              <a:gd name="connsiteX1270" fmla="*/ 4235860 w 6186503"/>
              <a:gd name="connsiteY1270" fmla="*/ 4064440 h 5522684"/>
              <a:gd name="connsiteX1271" fmla="*/ 4252494 w 6186503"/>
              <a:gd name="connsiteY1271" fmla="*/ 4071403 h 5522684"/>
              <a:gd name="connsiteX1272" fmla="*/ 4252494 w 6186503"/>
              <a:gd name="connsiteY1272" fmla="*/ 4104667 h 5522684"/>
              <a:gd name="connsiteX1273" fmla="*/ 4219228 w 6186503"/>
              <a:gd name="connsiteY1273" fmla="*/ 4104667 h 5522684"/>
              <a:gd name="connsiteX1274" fmla="*/ 4219228 w 6186503"/>
              <a:gd name="connsiteY1274" fmla="*/ 4071403 h 5522684"/>
              <a:gd name="connsiteX1275" fmla="*/ 4235860 w 6186503"/>
              <a:gd name="connsiteY1275" fmla="*/ 4064440 h 5522684"/>
              <a:gd name="connsiteX1276" fmla="*/ 4107443 w 6186503"/>
              <a:gd name="connsiteY1276" fmla="*/ 4064440 h 5522684"/>
              <a:gd name="connsiteX1277" fmla="*/ 4124075 w 6186503"/>
              <a:gd name="connsiteY1277" fmla="*/ 4071403 h 5522684"/>
              <a:gd name="connsiteX1278" fmla="*/ 4124075 w 6186503"/>
              <a:gd name="connsiteY1278" fmla="*/ 4104667 h 5522684"/>
              <a:gd name="connsiteX1279" fmla="*/ 4090811 w 6186503"/>
              <a:gd name="connsiteY1279" fmla="*/ 4104667 h 5522684"/>
              <a:gd name="connsiteX1280" fmla="*/ 4090811 w 6186503"/>
              <a:gd name="connsiteY1280" fmla="*/ 4071403 h 5522684"/>
              <a:gd name="connsiteX1281" fmla="*/ 4107443 w 6186503"/>
              <a:gd name="connsiteY1281" fmla="*/ 4064440 h 5522684"/>
              <a:gd name="connsiteX1282" fmla="*/ 3979024 w 6186503"/>
              <a:gd name="connsiteY1282" fmla="*/ 4064440 h 5522684"/>
              <a:gd name="connsiteX1283" fmla="*/ 3995657 w 6186503"/>
              <a:gd name="connsiteY1283" fmla="*/ 4071403 h 5522684"/>
              <a:gd name="connsiteX1284" fmla="*/ 3995657 w 6186503"/>
              <a:gd name="connsiteY1284" fmla="*/ 4104667 h 5522684"/>
              <a:gd name="connsiteX1285" fmla="*/ 3962393 w 6186503"/>
              <a:gd name="connsiteY1285" fmla="*/ 4104667 h 5522684"/>
              <a:gd name="connsiteX1286" fmla="*/ 3962393 w 6186503"/>
              <a:gd name="connsiteY1286" fmla="*/ 4071403 h 5522684"/>
              <a:gd name="connsiteX1287" fmla="*/ 3979024 w 6186503"/>
              <a:gd name="connsiteY1287" fmla="*/ 4064440 h 5522684"/>
              <a:gd name="connsiteX1288" fmla="*/ 3722961 w 6186503"/>
              <a:gd name="connsiteY1288" fmla="*/ 4064440 h 5522684"/>
              <a:gd name="connsiteX1289" fmla="*/ 3739593 w 6186503"/>
              <a:gd name="connsiteY1289" fmla="*/ 4071403 h 5522684"/>
              <a:gd name="connsiteX1290" fmla="*/ 3739593 w 6186503"/>
              <a:gd name="connsiteY1290" fmla="*/ 4104667 h 5522684"/>
              <a:gd name="connsiteX1291" fmla="*/ 3706329 w 6186503"/>
              <a:gd name="connsiteY1291" fmla="*/ 4104667 h 5522684"/>
              <a:gd name="connsiteX1292" fmla="*/ 3706329 w 6186503"/>
              <a:gd name="connsiteY1292" fmla="*/ 4071403 h 5522684"/>
              <a:gd name="connsiteX1293" fmla="*/ 3722961 w 6186503"/>
              <a:gd name="connsiteY1293" fmla="*/ 4064440 h 5522684"/>
              <a:gd name="connsiteX1294" fmla="*/ 2704899 w 6186503"/>
              <a:gd name="connsiteY1294" fmla="*/ 4064440 h 5522684"/>
              <a:gd name="connsiteX1295" fmla="*/ 2721531 w 6186503"/>
              <a:gd name="connsiteY1295" fmla="*/ 4071403 h 5522684"/>
              <a:gd name="connsiteX1296" fmla="*/ 2721531 w 6186503"/>
              <a:gd name="connsiteY1296" fmla="*/ 4104667 h 5522684"/>
              <a:gd name="connsiteX1297" fmla="*/ 2688267 w 6186503"/>
              <a:gd name="connsiteY1297" fmla="*/ 4104667 h 5522684"/>
              <a:gd name="connsiteX1298" fmla="*/ 2688267 w 6186503"/>
              <a:gd name="connsiteY1298" fmla="*/ 4071403 h 5522684"/>
              <a:gd name="connsiteX1299" fmla="*/ 2704899 w 6186503"/>
              <a:gd name="connsiteY1299" fmla="*/ 4064440 h 5522684"/>
              <a:gd name="connsiteX1300" fmla="*/ 2575707 w 6186503"/>
              <a:gd name="connsiteY1300" fmla="*/ 4064440 h 5522684"/>
              <a:gd name="connsiteX1301" fmla="*/ 2592339 w 6186503"/>
              <a:gd name="connsiteY1301" fmla="*/ 4071403 h 5522684"/>
              <a:gd name="connsiteX1302" fmla="*/ 2592339 w 6186503"/>
              <a:gd name="connsiteY1302" fmla="*/ 4104667 h 5522684"/>
              <a:gd name="connsiteX1303" fmla="*/ 2559075 w 6186503"/>
              <a:gd name="connsiteY1303" fmla="*/ 4104667 h 5522684"/>
              <a:gd name="connsiteX1304" fmla="*/ 2559075 w 6186503"/>
              <a:gd name="connsiteY1304" fmla="*/ 4071403 h 5522684"/>
              <a:gd name="connsiteX1305" fmla="*/ 2575707 w 6186503"/>
              <a:gd name="connsiteY1305" fmla="*/ 4064440 h 5522684"/>
              <a:gd name="connsiteX1306" fmla="*/ 2447287 w 6186503"/>
              <a:gd name="connsiteY1306" fmla="*/ 4064440 h 5522684"/>
              <a:gd name="connsiteX1307" fmla="*/ 2463920 w 6186503"/>
              <a:gd name="connsiteY1307" fmla="*/ 4071403 h 5522684"/>
              <a:gd name="connsiteX1308" fmla="*/ 2463920 w 6186503"/>
              <a:gd name="connsiteY1308" fmla="*/ 4104667 h 5522684"/>
              <a:gd name="connsiteX1309" fmla="*/ 2430656 w 6186503"/>
              <a:gd name="connsiteY1309" fmla="*/ 4104667 h 5522684"/>
              <a:gd name="connsiteX1310" fmla="*/ 2430656 w 6186503"/>
              <a:gd name="connsiteY1310" fmla="*/ 4071403 h 5522684"/>
              <a:gd name="connsiteX1311" fmla="*/ 2447287 w 6186503"/>
              <a:gd name="connsiteY1311" fmla="*/ 4064440 h 5522684"/>
              <a:gd name="connsiteX1312" fmla="*/ 2319643 w 6186503"/>
              <a:gd name="connsiteY1312" fmla="*/ 4064440 h 5522684"/>
              <a:gd name="connsiteX1313" fmla="*/ 2336276 w 6186503"/>
              <a:gd name="connsiteY1313" fmla="*/ 4071403 h 5522684"/>
              <a:gd name="connsiteX1314" fmla="*/ 2336276 w 6186503"/>
              <a:gd name="connsiteY1314" fmla="*/ 4104667 h 5522684"/>
              <a:gd name="connsiteX1315" fmla="*/ 2303012 w 6186503"/>
              <a:gd name="connsiteY1315" fmla="*/ 4104667 h 5522684"/>
              <a:gd name="connsiteX1316" fmla="*/ 2303012 w 6186503"/>
              <a:gd name="connsiteY1316" fmla="*/ 4071403 h 5522684"/>
              <a:gd name="connsiteX1317" fmla="*/ 2319643 w 6186503"/>
              <a:gd name="connsiteY1317" fmla="*/ 4064440 h 5522684"/>
              <a:gd name="connsiteX1318" fmla="*/ 1934392 w 6186503"/>
              <a:gd name="connsiteY1318" fmla="*/ 4064440 h 5522684"/>
              <a:gd name="connsiteX1319" fmla="*/ 1951023 w 6186503"/>
              <a:gd name="connsiteY1319" fmla="*/ 4071403 h 5522684"/>
              <a:gd name="connsiteX1320" fmla="*/ 1951023 w 6186503"/>
              <a:gd name="connsiteY1320" fmla="*/ 4104667 h 5522684"/>
              <a:gd name="connsiteX1321" fmla="*/ 1917759 w 6186503"/>
              <a:gd name="connsiteY1321" fmla="*/ 4104667 h 5522684"/>
              <a:gd name="connsiteX1322" fmla="*/ 1917759 w 6186503"/>
              <a:gd name="connsiteY1322" fmla="*/ 4071403 h 5522684"/>
              <a:gd name="connsiteX1323" fmla="*/ 1934392 w 6186503"/>
              <a:gd name="connsiteY1323" fmla="*/ 4064440 h 5522684"/>
              <a:gd name="connsiteX1324" fmla="*/ 1805972 w 6186503"/>
              <a:gd name="connsiteY1324" fmla="*/ 4064440 h 5522684"/>
              <a:gd name="connsiteX1325" fmla="*/ 1822604 w 6186503"/>
              <a:gd name="connsiteY1325" fmla="*/ 4071403 h 5522684"/>
              <a:gd name="connsiteX1326" fmla="*/ 1822604 w 6186503"/>
              <a:gd name="connsiteY1326" fmla="*/ 4104667 h 5522684"/>
              <a:gd name="connsiteX1327" fmla="*/ 1789340 w 6186503"/>
              <a:gd name="connsiteY1327" fmla="*/ 4104667 h 5522684"/>
              <a:gd name="connsiteX1328" fmla="*/ 1789340 w 6186503"/>
              <a:gd name="connsiteY1328" fmla="*/ 4071403 h 5522684"/>
              <a:gd name="connsiteX1329" fmla="*/ 1805972 w 6186503"/>
              <a:gd name="connsiteY1329" fmla="*/ 4064440 h 5522684"/>
              <a:gd name="connsiteX1330" fmla="*/ 1677554 w 6186503"/>
              <a:gd name="connsiteY1330" fmla="*/ 4064440 h 5522684"/>
              <a:gd name="connsiteX1331" fmla="*/ 1694187 w 6186503"/>
              <a:gd name="connsiteY1331" fmla="*/ 4071403 h 5522684"/>
              <a:gd name="connsiteX1332" fmla="*/ 1694187 w 6186503"/>
              <a:gd name="connsiteY1332" fmla="*/ 4104667 h 5522684"/>
              <a:gd name="connsiteX1333" fmla="*/ 1660922 w 6186503"/>
              <a:gd name="connsiteY1333" fmla="*/ 4104667 h 5522684"/>
              <a:gd name="connsiteX1334" fmla="*/ 1660922 w 6186503"/>
              <a:gd name="connsiteY1334" fmla="*/ 4071403 h 5522684"/>
              <a:gd name="connsiteX1335" fmla="*/ 1677554 w 6186503"/>
              <a:gd name="connsiteY1335" fmla="*/ 4064440 h 5522684"/>
              <a:gd name="connsiteX1336" fmla="*/ 1549137 w 6186503"/>
              <a:gd name="connsiteY1336" fmla="*/ 4064440 h 5522684"/>
              <a:gd name="connsiteX1337" fmla="*/ 1565768 w 6186503"/>
              <a:gd name="connsiteY1337" fmla="*/ 4071403 h 5522684"/>
              <a:gd name="connsiteX1338" fmla="*/ 1565768 w 6186503"/>
              <a:gd name="connsiteY1338" fmla="*/ 4104667 h 5522684"/>
              <a:gd name="connsiteX1339" fmla="*/ 1532503 w 6186503"/>
              <a:gd name="connsiteY1339" fmla="*/ 4104667 h 5522684"/>
              <a:gd name="connsiteX1340" fmla="*/ 1532503 w 6186503"/>
              <a:gd name="connsiteY1340" fmla="*/ 4071403 h 5522684"/>
              <a:gd name="connsiteX1341" fmla="*/ 1549137 w 6186503"/>
              <a:gd name="connsiteY1341" fmla="*/ 4064440 h 5522684"/>
              <a:gd name="connsiteX1342" fmla="*/ 1421491 w 6186503"/>
              <a:gd name="connsiteY1342" fmla="*/ 4064440 h 5522684"/>
              <a:gd name="connsiteX1343" fmla="*/ 1438123 w 6186503"/>
              <a:gd name="connsiteY1343" fmla="*/ 4071403 h 5522684"/>
              <a:gd name="connsiteX1344" fmla="*/ 1438123 w 6186503"/>
              <a:gd name="connsiteY1344" fmla="*/ 4104667 h 5522684"/>
              <a:gd name="connsiteX1345" fmla="*/ 1404858 w 6186503"/>
              <a:gd name="connsiteY1345" fmla="*/ 4104667 h 5522684"/>
              <a:gd name="connsiteX1346" fmla="*/ 1404858 w 6186503"/>
              <a:gd name="connsiteY1346" fmla="*/ 4071403 h 5522684"/>
              <a:gd name="connsiteX1347" fmla="*/ 1421491 w 6186503"/>
              <a:gd name="connsiteY1347" fmla="*/ 4064440 h 5522684"/>
              <a:gd name="connsiteX1348" fmla="*/ 1291526 w 6186503"/>
              <a:gd name="connsiteY1348" fmla="*/ 4064440 h 5522684"/>
              <a:gd name="connsiteX1349" fmla="*/ 1308159 w 6186503"/>
              <a:gd name="connsiteY1349" fmla="*/ 4071403 h 5522684"/>
              <a:gd name="connsiteX1350" fmla="*/ 1308159 w 6186503"/>
              <a:gd name="connsiteY1350" fmla="*/ 4104667 h 5522684"/>
              <a:gd name="connsiteX1351" fmla="*/ 1274895 w 6186503"/>
              <a:gd name="connsiteY1351" fmla="*/ 4104667 h 5522684"/>
              <a:gd name="connsiteX1352" fmla="*/ 1274895 w 6186503"/>
              <a:gd name="connsiteY1352" fmla="*/ 4071403 h 5522684"/>
              <a:gd name="connsiteX1353" fmla="*/ 1291526 w 6186503"/>
              <a:gd name="connsiteY1353" fmla="*/ 4064440 h 5522684"/>
              <a:gd name="connsiteX1354" fmla="*/ 1163881 w 6186503"/>
              <a:gd name="connsiteY1354" fmla="*/ 4064440 h 5522684"/>
              <a:gd name="connsiteX1355" fmla="*/ 1180513 w 6186503"/>
              <a:gd name="connsiteY1355" fmla="*/ 4071403 h 5522684"/>
              <a:gd name="connsiteX1356" fmla="*/ 1180513 w 6186503"/>
              <a:gd name="connsiteY1356" fmla="*/ 4104667 h 5522684"/>
              <a:gd name="connsiteX1357" fmla="*/ 1147250 w 6186503"/>
              <a:gd name="connsiteY1357" fmla="*/ 4104667 h 5522684"/>
              <a:gd name="connsiteX1358" fmla="*/ 1147250 w 6186503"/>
              <a:gd name="connsiteY1358" fmla="*/ 4071403 h 5522684"/>
              <a:gd name="connsiteX1359" fmla="*/ 1163881 w 6186503"/>
              <a:gd name="connsiteY1359" fmla="*/ 4064440 h 5522684"/>
              <a:gd name="connsiteX1360" fmla="*/ 1035464 w 6186503"/>
              <a:gd name="connsiteY1360" fmla="*/ 4064440 h 5522684"/>
              <a:gd name="connsiteX1361" fmla="*/ 1052096 w 6186503"/>
              <a:gd name="connsiteY1361" fmla="*/ 4071403 h 5522684"/>
              <a:gd name="connsiteX1362" fmla="*/ 1052096 w 6186503"/>
              <a:gd name="connsiteY1362" fmla="*/ 4104667 h 5522684"/>
              <a:gd name="connsiteX1363" fmla="*/ 1018830 w 6186503"/>
              <a:gd name="connsiteY1363" fmla="*/ 4104667 h 5522684"/>
              <a:gd name="connsiteX1364" fmla="*/ 1018830 w 6186503"/>
              <a:gd name="connsiteY1364" fmla="*/ 4071403 h 5522684"/>
              <a:gd name="connsiteX1365" fmla="*/ 1035464 w 6186503"/>
              <a:gd name="connsiteY1365" fmla="*/ 4064440 h 5522684"/>
              <a:gd name="connsiteX1366" fmla="*/ 907045 w 6186503"/>
              <a:gd name="connsiteY1366" fmla="*/ 4064440 h 5522684"/>
              <a:gd name="connsiteX1367" fmla="*/ 923676 w 6186503"/>
              <a:gd name="connsiteY1367" fmla="*/ 4071403 h 5522684"/>
              <a:gd name="connsiteX1368" fmla="*/ 923676 w 6186503"/>
              <a:gd name="connsiteY1368" fmla="*/ 4104667 h 5522684"/>
              <a:gd name="connsiteX1369" fmla="*/ 890413 w 6186503"/>
              <a:gd name="connsiteY1369" fmla="*/ 4104667 h 5522684"/>
              <a:gd name="connsiteX1370" fmla="*/ 890413 w 6186503"/>
              <a:gd name="connsiteY1370" fmla="*/ 4071403 h 5522684"/>
              <a:gd name="connsiteX1371" fmla="*/ 907045 w 6186503"/>
              <a:gd name="connsiteY1371" fmla="*/ 4064440 h 5522684"/>
              <a:gd name="connsiteX1372" fmla="*/ 521790 w 6186503"/>
              <a:gd name="connsiteY1372" fmla="*/ 4064440 h 5522684"/>
              <a:gd name="connsiteX1373" fmla="*/ 538421 w 6186503"/>
              <a:gd name="connsiteY1373" fmla="*/ 4071403 h 5522684"/>
              <a:gd name="connsiteX1374" fmla="*/ 538421 w 6186503"/>
              <a:gd name="connsiteY1374" fmla="*/ 4104667 h 5522684"/>
              <a:gd name="connsiteX1375" fmla="*/ 505157 w 6186503"/>
              <a:gd name="connsiteY1375" fmla="*/ 4104667 h 5522684"/>
              <a:gd name="connsiteX1376" fmla="*/ 505157 w 6186503"/>
              <a:gd name="connsiteY1376" fmla="*/ 4071403 h 5522684"/>
              <a:gd name="connsiteX1377" fmla="*/ 521790 w 6186503"/>
              <a:gd name="connsiteY1377" fmla="*/ 4064440 h 5522684"/>
              <a:gd name="connsiteX1378" fmla="*/ 393371 w 6186503"/>
              <a:gd name="connsiteY1378" fmla="*/ 4064440 h 5522684"/>
              <a:gd name="connsiteX1379" fmla="*/ 410004 w 6186503"/>
              <a:gd name="connsiteY1379" fmla="*/ 4071403 h 5522684"/>
              <a:gd name="connsiteX1380" fmla="*/ 410004 w 6186503"/>
              <a:gd name="connsiteY1380" fmla="*/ 4104667 h 5522684"/>
              <a:gd name="connsiteX1381" fmla="*/ 376737 w 6186503"/>
              <a:gd name="connsiteY1381" fmla="*/ 4104667 h 5522684"/>
              <a:gd name="connsiteX1382" fmla="*/ 376737 w 6186503"/>
              <a:gd name="connsiteY1382" fmla="*/ 4071403 h 5522684"/>
              <a:gd name="connsiteX1383" fmla="*/ 393371 w 6186503"/>
              <a:gd name="connsiteY1383" fmla="*/ 4064440 h 5522684"/>
              <a:gd name="connsiteX1384" fmla="*/ 265726 w 6186503"/>
              <a:gd name="connsiteY1384" fmla="*/ 4064440 h 5522684"/>
              <a:gd name="connsiteX1385" fmla="*/ 282358 w 6186503"/>
              <a:gd name="connsiteY1385" fmla="*/ 4071403 h 5522684"/>
              <a:gd name="connsiteX1386" fmla="*/ 282358 w 6186503"/>
              <a:gd name="connsiteY1386" fmla="*/ 4104667 h 5522684"/>
              <a:gd name="connsiteX1387" fmla="*/ 249094 w 6186503"/>
              <a:gd name="connsiteY1387" fmla="*/ 4104667 h 5522684"/>
              <a:gd name="connsiteX1388" fmla="*/ 249094 w 6186503"/>
              <a:gd name="connsiteY1388" fmla="*/ 4071403 h 5522684"/>
              <a:gd name="connsiteX1389" fmla="*/ 265726 w 6186503"/>
              <a:gd name="connsiteY1389" fmla="*/ 4064440 h 5522684"/>
              <a:gd name="connsiteX1390" fmla="*/ 137316 w 6186503"/>
              <a:gd name="connsiteY1390" fmla="*/ 4064440 h 5522684"/>
              <a:gd name="connsiteX1391" fmla="*/ 153948 w 6186503"/>
              <a:gd name="connsiteY1391" fmla="*/ 4071403 h 5522684"/>
              <a:gd name="connsiteX1392" fmla="*/ 153948 w 6186503"/>
              <a:gd name="connsiteY1392" fmla="*/ 4104667 h 5522684"/>
              <a:gd name="connsiteX1393" fmla="*/ 120684 w 6186503"/>
              <a:gd name="connsiteY1393" fmla="*/ 4104667 h 5522684"/>
              <a:gd name="connsiteX1394" fmla="*/ 120684 w 6186503"/>
              <a:gd name="connsiteY1394" fmla="*/ 4071403 h 5522684"/>
              <a:gd name="connsiteX1395" fmla="*/ 137316 w 6186503"/>
              <a:gd name="connsiteY1395" fmla="*/ 4064440 h 5522684"/>
              <a:gd name="connsiteX1396" fmla="*/ 3851379 w 6186503"/>
              <a:gd name="connsiteY1396" fmla="*/ 4050516 h 5522684"/>
              <a:gd name="connsiteX1397" fmla="*/ 3868012 w 6186503"/>
              <a:gd name="connsiteY1397" fmla="*/ 4057479 h 5522684"/>
              <a:gd name="connsiteX1398" fmla="*/ 3868012 w 6186503"/>
              <a:gd name="connsiteY1398" fmla="*/ 4090743 h 5522684"/>
              <a:gd name="connsiteX1399" fmla="*/ 3834748 w 6186503"/>
              <a:gd name="connsiteY1399" fmla="*/ 4090743 h 5522684"/>
              <a:gd name="connsiteX1400" fmla="*/ 3834748 w 6186503"/>
              <a:gd name="connsiteY1400" fmla="*/ 4057479 h 5522684"/>
              <a:gd name="connsiteX1401" fmla="*/ 3851379 w 6186503"/>
              <a:gd name="connsiteY1401" fmla="*/ 4050516 h 5522684"/>
              <a:gd name="connsiteX1402" fmla="*/ 3594543 w 6186503"/>
              <a:gd name="connsiteY1402" fmla="*/ 4050516 h 5522684"/>
              <a:gd name="connsiteX1403" fmla="*/ 3611175 w 6186503"/>
              <a:gd name="connsiteY1403" fmla="*/ 4057479 h 5522684"/>
              <a:gd name="connsiteX1404" fmla="*/ 3611175 w 6186503"/>
              <a:gd name="connsiteY1404" fmla="*/ 4090743 h 5522684"/>
              <a:gd name="connsiteX1405" fmla="*/ 3577911 w 6186503"/>
              <a:gd name="connsiteY1405" fmla="*/ 4090743 h 5522684"/>
              <a:gd name="connsiteX1406" fmla="*/ 3577911 w 6186503"/>
              <a:gd name="connsiteY1406" fmla="*/ 4057479 h 5522684"/>
              <a:gd name="connsiteX1407" fmla="*/ 3594543 w 6186503"/>
              <a:gd name="connsiteY1407" fmla="*/ 4050516 h 5522684"/>
              <a:gd name="connsiteX1408" fmla="*/ 778626 w 6186503"/>
              <a:gd name="connsiteY1408" fmla="*/ 4050516 h 5522684"/>
              <a:gd name="connsiteX1409" fmla="*/ 795258 w 6186503"/>
              <a:gd name="connsiteY1409" fmla="*/ 4057479 h 5522684"/>
              <a:gd name="connsiteX1410" fmla="*/ 795258 w 6186503"/>
              <a:gd name="connsiteY1410" fmla="*/ 4090743 h 5522684"/>
              <a:gd name="connsiteX1411" fmla="*/ 761994 w 6186503"/>
              <a:gd name="connsiteY1411" fmla="*/ 4090743 h 5522684"/>
              <a:gd name="connsiteX1412" fmla="*/ 761994 w 6186503"/>
              <a:gd name="connsiteY1412" fmla="*/ 4057479 h 5522684"/>
              <a:gd name="connsiteX1413" fmla="*/ 778626 w 6186503"/>
              <a:gd name="connsiteY1413" fmla="*/ 4050516 h 5522684"/>
              <a:gd name="connsiteX1414" fmla="*/ 650208 w 6186503"/>
              <a:gd name="connsiteY1414" fmla="*/ 4050516 h 5522684"/>
              <a:gd name="connsiteX1415" fmla="*/ 666839 w 6186503"/>
              <a:gd name="connsiteY1415" fmla="*/ 4057479 h 5522684"/>
              <a:gd name="connsiteX1416" fmla="*/ 666839 w 6186503"/>
              <a:gd name="connsiteY1416" fmla="*/ 4090743 h 5522684"/>
              <a:gd name="connsiteX1417" fmla="*/ 633575 w 6186503"/>
              <a:gd name="connsiteY1417" fmla="*/ 4090743 h 5522684"/>
              <a:gd name="connsiteX1418" fmla="*/ 633575 w 6186503"/>
              <a:gd name="connsiteY1418" fmla="*/ 4057479 h 5522684"/>
              <a:gd name="connsiteX1419" fmla="*/ 650208 w 6186503"/>
              <a:gd name="connsiteY1419" fmla="*/ 4050516 h 5522684"/>
              <a:gd name="connsiteX1420" fmla="*/ 6034490 w 6186503"/>
              <a:gd name="connsiteY1420" fmla="*/ 3956910 h 5522684"/>
              <a:gd name="connsiteX1421" fmla="*/ 6051123 w 6186503"/>
              <a:gd name="connsiteY1421" fmla="*/ 3963872 h 5522684"/>
              <a:gd name="connsiteX1422" fmla="*/ 6051123 w 6186503"/>
              <a:gd name="connsiteY1422" fmla="*/ 3997138 h 5522684"/>
              <a:gd name="connsiteX1423" fmla="*/ 6017857 w 6186503"/>
              <a:gd name="connsiteY1423" fmla="*/ 3997138 h 5522684"/>
              <a:gd name="connsiteX1424" fmla="*/ 6017857 w 6186503"/>
              <a:gd name="connsiteY1424" fmla="*/ 3963872 h 5522684"/>
              <a:gd name="connsiteX1425" fmla="*/ 6034490 w 6186503"/>
              <a:gd name="connsiteY1425" fmla="*/ 3956910 h 5522684"/>
              <a:gd name="connsiteX1426" fmla="*/ 5906072 w 6186503"/>
              <a:gd name="connsiteY1426" fmla="*/ 3956910 h 5522684"/>
              <a:gd name="connsiteX1427" fmla="*/ 5922704 w 6186503"/>
              <a:gd name="connsiteY1427" fmla="*/ 3963872 h 5522684"/>
              <a:gd name="connsiteX1428" fmla="*/ 5922704 w 6186503"/>
              <a:gd name="connsiteY1428" fmla="*/ 3997138 h 5522684"/>
              <a:gd name="connsiteX1429" fmla="*/ 5889440 w 6186503"/>
              <a:gd name="connsiteY1429" fmla="*/ 3997138 h 5522684"/>
              <a:gd name="connsiteX1430" fmla="*/ 5889440 w 6186503"/>
              <a:gd name="connsiteY1430" fmla="*/ 3963872 h 5522684"/>
              <a:gd name="connsiteX1431" fmla="*/ 5906072 w 6186503"/>
              <a:gd name="connsiteY1431" fmla="*/ 3956910 h 5522684"/>
              <a:gd name="connsiteX1432" fmla="*/ 5776881 w 6186503"/>
              <a:gd name="connsiteY1432" fmla="*/ 3956910 h 5522684"/>
              <a:gd name="connsiteX1433" fmla="*/ 5793512 w 6186503"/>
              <a:gd name="connsiteY1433" fmla="*/ 3963872 h 5522684"/>
              <a:gd name="connsiteX1434" fmla="*/ 5793512 w 6186503"/>
              <a:gd name="connsiteY1434" fmla="*/ 3997138 h 5522684"/>
              <a:gd name="connsiteX1435" fmla="*/ 5760248 w 6186503"/>
              <a:gd name="connsiteY1435" fmla="*/ 3997138 h 5522684"/>
              <a:gd name="connsiteX1436" fmla="*/ 5760248 w 6186503"/>
              <a:gd name="connsiteY1436" fmla="*/ 3963872 h 5522684"/>
              <a:gd name="connsiteX1437" fmla="*/ 5776881 w 6186503"/>
              <a:gd name="connsiteY1437" fmla="*/ 3956910 h 5522684"/>
              <a:gd name="connsiteX1438" fmla="*/ 5648462 w 6186503"/>
              <a:gd name="connsiteY1438" fmla="*/ 3956910 h 5522684"/>
              <a:gd name="connsiteX1439" fmla="*/ 5665094 w 6186503"/>
              <a:gd name="connsiteY1439" fmla="*/ 3963872 h 5522684"/>
              <a:gd name="connsiteX1440" fmla="*/ 5665094 w 6186503"/>
              <a:gd name="connsiteY1440" fmla="*/ 3997138 h 5522684"/>
              <a:gd name="connsiteX1441" fmla="*/ 5631830 w 6186503"/>
              <a:gd name="connsiteY1441" fmla="*/ 3997138 h 5522684"/>
              <a:gd name="connsiteX1442" fmla="*/ 5631830 w 6186503"/>
              <a:gd name="connsiteY1442" fmla="*/ 3963872 h 5522684"/>
              <a:gd name="connsiteX1443" fmla="*/ 5648462 w 6186503"/>
              <a:gd name="connsiteY1443" fmla="*/ 3956910 h 5522684"/>
              <a:gd name="connsiteX1444" fmla="*/ 5520044 w 6186503"/>
              <a:gd name="connsiteY1444" fmla="*/ 3956910 h 5522684"/>
              <a:gd name="connsiteX1445" fmla="*/ 5536677 w 6186503"/>
              <a:gd name="connsiteY1445" fmla="*/ 3963872 h 5522684"/>
              <a:gd name="connsiteX1446" fmla="*/ 5536677 w 6186503"/>
              <a:gd name="connsiteY1446" fmla="*/ 3997138 h 5522684"/>
              <a:gd name="connsiteX1447" fmla="*/ 5503411 w 6186503"/>
              <a:gd name="connsiteY1447" fmla="*/ 3997138 h 5522684"/>
              <a:gd name="connsiteX1448" fmla="*/ 5503411 w 6186503"/>
              <a:gd name="connsiteY1448" fmla="*/ 3963872 h 5522684"/>
              <a:gd name="connsiteX1449" fmla="*/ 5520044 w 6186503"/>
              <a:gd name="connsiteY1449" fmla="*/ 3956910 h 5522684"/>
              <a:gd name="connsiteX1450" fmla="*/ 5391625 w 6186503"/>
              <a:gd name="connsiteY1450" fmla="*/ 3956910 h 5522684"/>
              <a:gd name="connsiteX1451" fmla="*/ 5408257 w 6186503"/>
              <a:gd name="connsiteY1451" fmla="*/ 3963872 h 5522684"/>
              <a:gd name="connsiteX1452" fmla="*/ 5408257 w 6186503"/>
              <a:gd name="connsiteY1452" fmla="*/ 3997138 h 5522684"/>
              <a:gd name="connsiteX1453" fmla="*/ 5374993 w 6186503"/>
              <a:gd name="connsiteY1453" fmla="*/ 3997138 h 5522684"/>
              <a:gd name="connsiteX1454" fmla="*/ 5374993 w 6186503"/>
              <a:gd name="connsiteY1454" fmla="*/ 3963872 h 5522684"/>
              <a:gd name="connsiteX1455" fmla="*/ 5391625 w 6186503"/>
              <a:gd name="connsiteY1455" fmla="*/ 3956910 h 5522684"/>
              <a:gd name="connsiteX1456" fmla="*/ 5263207 w 6186503"/>
              <a:gd name="connsiteY1456" fmla="*/ 3956910 h 5522684"/>
              <a:gd name="connsiteX1457" fmla="*/ 5279839 w 6186503"/>
              <a:gd name="connsiteY1457" fmla="*/ 3963872 h 5522684"/>
              <a:gd name="connsiteX1458" fmla="*/ 5279839 w 6186503"/>
              <a:gd name="connsiteY1458" fmla="*/ 3997138 h 5522684"/>
              <a:gd name="connsiteX1459" fmla="*/ 5246575 w 6186503"/>
              <a:gd name="connsiteY1459" fmla="*/ 3997138 h 5522684"/>
              <a:gd name="connsiteX1460" fmla="*/ 5246575 w 6186503"/>
              <a:gd name="connsiteY1460" fmla="*/ 3963872 h 5522684"/>
              <a:gd name="connsiteX1461" fmla="*/ 5263207 w 6186503"/>
              <a:gd name="connsiteY1461" fmla="*/ 3956910 h 5522684"/>
              <a:gd name="connsiteX1462" fmla="*/ 5134790 w 6186503"/>
              <a:gd name="connsiteY1462" fmla="*/ 3956910 h 5522684"/>
              <a:gd name="connsiteX1463" fmla="*/ 5151421 w 6186503"/>
              <a:gd name="connsiteY1463" fmla="*/ 3963872 h 5522684"/>
              <a:gd name="connsiteX1464" fmla="*/ 5151421 w 6186503"/>
              <a:gd name="connsiteY1464" fmla="*/ 3997138 h 5522684"/>
              <a:gd name="connsiteX1465" fmla="*/ 5118157 w 6186503"/>
              <a:gd name="connsiteY1465" fmla="*/ 3997138 h 5522684"/>
              <a:gd name="connsiteX1466" fmla="*/ 5118157 w 6186503"/>
              <a:gd name="connsiteY1466" fmla="*/ 3963872 h 5522684"/>
              <a:gd name="connsiteX1467" fmla="*/ 5134790 w 6186503"/>
              <a:gd name="connsiteY1467" fmla="*/ 3956910 h 5522684"/>
              <a:gd name="connsiteX1468" fmla="*/ 5007145 w 6186503"/>
              <a:gd name="connsiteY1468" fmla="*/ 3956910 h 5522684"/>
              <a:gd name="connsiteX1469" fmla="*/ 5023776 w 6186503"/>
              <a:gd name="connsiteY1469" fmla="*/ 3963872 h 5522684"/>
              <a:gd name="connsiteX1470" fmla="*/ 5023776 w 6186503"/>
              <a:gd name="connsiteY1470" fmla="*/ 3997138 h 5522684"/>
              <a:gd name="connsiteX1471" fmla="*/ 4990512 w 6186503"/>
              <a:gd name="connsiteY1471" fmla="*/ 3997138 h 5522684"/>
              <a:gd name="connsiteX1472" fmla="*/ 4990512 w 6186503"/>
              <a:gd name="connsiteY1472" fmla="*/ 3963872 h 5522684"/>
              <a:gd name="connsiteX1473" fmla="*/ 5007145 w 6186503"/>
              <a:gd name="connsiteY1473" fmla="*/ 3956910 h 5522684"/>
              <a:gd name="connsiteX1474" fmla="*/ 4878726 w 6186503"/>
              <a:gd name="connsiteY1474" fmla="*/ 3956910 h 5522684"/>
              <a:gd name="connsiteX1475" fmla="*/ 4895358 w 6186503"/>
              <a:gd name="connsiteY1475" fmla="*/ 3963872 h 5522684"/>
              <a:gd name="connsiteX1476" fmla="*/ 4895358 w 6186503"/>
              <a:gd name="connsiteY1476" fmla="*/ 3997138 h 5522684"/>
              <a:gd name="connsiteX1477" fmla="*/ 4862094 w 6186503"/>
              <a:gd name="connsiteY1477" fmla="*/ 3997138 h 5522684"/>
              <a:gd name="connsiteX1478" fmla="*/ 4862094 w 6186503"/>
              <a:gd name="connsiteY1478" fmla="*/ 3963872 h 5522684"/>
              <a:gd name="connsiteX1479" fmla="*/ 4878726 w 6186503"/>
              <a:gd name="connsiteY1479" fmla="*/ 3956910 h 5522684"/>
              <a:gd name="connsiteX1480" fmla="*/ 4750308 w 6186503"/>
              <a:gd name="connsiteY1480" fmla="*/ 3956910 h 5522684"/>
              <a:gd name="connsiteX1481" fmla="*/ 4766941 w 6186503"/>
              <a:gd name="connsiteY1481" fmla="*/ 3963872 h 5522684"/>
              <a:gd name="connsiteX1482" fmla="*/ 4766941 w 6186503"/>
              <a:gd name="connsiteY1482" fmla="*/ 3997138 h 5522684"/>
              <a:gd name="connsiteX1483" fmla="*/ 4733675 w 6186503"/>
              <a:gd name="connsiteY1483" fmla="*/ 3997138 h 5522684"/>
              <a:gd name="connsiteX1484" fmla="*/ 4733675 w 6186503"/>
              <a:gd name="connsiteY1484" fmla="*/ 3963872 h 5522684"/>
              <a:gd name="connsiteX1485" fmla="*/ 4750308 w 6186503"/>
              <a:gd name="connsiteY1485" fmla="*/ 3956910 h 5522684"/>
              <a:gd name="connsiteX1486" fmla="*/ 4621889 w 6186503"/>
              <a:gd name="connsiteY1486" fmla="*/ 3956910 h 5522684"/>
              <a:gd name="connsiteX1487" fmla="*/ 4638521 w 6186503"/>
              <a:gd name="connsiteY1487" fmla="*/ 3963872 h 5522684"/>
              <a:gd name="connsiteX1488" fmla="*/ 4638521 w 6186503"/>
              <a:gd name="connsiteY1488" fmla="*/ 3997138 h 5522684"/>
              <a:gd name="connsiteX1489" fmla="*/ 4605257 w 6186503"/>
              <a:gd name="connsiteY1489" fmla="*/ 3997138 h 5522684"/>
              <a:gd name="connsiteX1490" fmla="*/ 4605257 w 6186503"/>
              <a:gd name="connsiteY1490" fmla="*/ 3963872 h 5522684"/>
              <a:gd name="connsiteX1491" fmla="*/ 4621889 w 6186503"/>
              <a:gd name="connsiteY1491" fmla="*/ 3956910 h 5522684"/>
              <a:gd name="connsiteX1492" fmla="*/ 4493471 w 6186503"/>
              <a:gd name="connsiteY1492" fmla="*/ 3956910 h 5522684"/>
              <a:gd name="connsiteX1493" fmla="*/ 4510103 w 6186503"/>
              <a:gd name="connsiteY1493" fmla="*/ 3963872 h 5522684"/>
              <a:gd name="connsiteX1494" fmla="*/ 4510103 w 6186503"/>
              <a:gd name="connsiteY1494" fmla="*/ 3997138 h 5522684"/>
              <a:gd name="connsiteX1495" fmla="*/ 4476839 w 6186503"/>
              <a:gd name="connsiteY1495" fmla="*/ 3997138 h 5522684"/>
              <a:gd name="connsiteX1496" fmla="*/ 4476839 w 6186503"/>
              <a:gd name="connsiteY1496" fmla="*/ 3963872 h 5522684"/>
              <a:gd name="connsiteX1497" fmla="*/ 4493471 w 6186503"/>
              <a:gd name="connsiteY1497" fmla="*/ 3956910 h 5522684"/>
              <a:gd name="connsiteX1498" fmla="*/ 4364279 w 6186503"/>
              <a:gd name="connsiteY1498" fmla="*/ 3956910 h 5522684"/>
              <a:gd name="connsiteX1499" fmla="*/ 4380911 w 6186503"/>
              <a:gd name="connsiteY1499" fmla="*/ 3963872 h 5522684"/>
              <a:gd name="connsiteX1500" fmla="*/ 4380911 w 6186503"/>
              <a:gd name="connsiteY1500" fmla="*/ 3997138 h 5522684"/>
              <a:gd name="connsiteX1501" fmla="*/ 4347647 w 6186503"/>
              <a:gd name="connsiteY1501" fmla="*/ 3997138 h 5522684"/>
              <a:gd name="connsiteX1502" fmla="*/ 4347647 w 6186503"/>
              <a:gd name="connsiteY1502" fmla="*/ 3963872 h 5522684"/>
              <a:gd name="connsiteX1503" fmla="*/ 4364279 w 6186503"/>
              <a:gd name="connsiteY1503" fmla="*/ 3956910 h 5522684"/>
              <a:gd name="connsiteX1504" fmla="*/ 4235860 w 6186503"/>
              <a:gd name="connsiteY1504" fmla="*/ 3956910 h 5522684"/>
              <a:gd name="connsiteX1505" fmla="*/ 4252494 w 6186503"/>
              <a:gd name="connsiteY1505" fmla="*/ 3963872 h 5522684"/>
              <a:gd name="connsiteX1506" fmla="*/ 4252494 w 6186503"/>
              <a:gd name="connsiteY1506" fmla="*/ 3997138 h 5522684"/>
              <a:gd name="connsiteX1507" fmla="*/ 4219228 w 6186503"/>
              <a:gd name="connsiteY1507" fmla="*/ 3997138 h 5522684"/>
              <a:gd name="connsiteX1508" fmla="*/ 4219228 w 6186503"/>
              <a:gd name="connsiteY1508" fmla="*/ 3963872 h 5522684"/>
              <a:gd name="connsiteX1509" fmla="*/ 4235860 w 6186503"/>
              <a:gd name="connsiteY1509" fmla="*/ 3956910 h 5522684"/>
              <a:gd name="connsiteX1510" fmla="*/ 4107443 w 6186503"/>
              <a:gd name="connsiteY1510" fmla="*/ 3956910 h 5522684"/>
              <a:gd name="connsiteX1511" fmla="*/ 4124075 w 6186503"/>
              <a:gd name="connsiteY1511" fmla="*/ 3963872 h 5522684"/>
              <a:gd name="connsiteX1512" fmla="*/ 4124075 w 6186503"/>
              <a:gd name="connsiteY1512" fmla="*/ 3997138 h 5522684"/>
              <a:gd name="connsiteX1513" fmla="*/ 4090811 w 6186503"/>
              <a:gd name="connsiteY1513" fmla="*/ 3997138 h 5522684"/>
              <a:gd name="connsiteX1514" fmla="*/ 4090811 w 6186503"/>
              <a:gd name="connsiteY1514" fmla="*/ 3963872 h 5522684"/>
              <a:gd name="connsiteX1515" fmla="*/ 4107443 w 6186503"/>
              <a:gd name="connsiteY1515" fmla="*/ 3956910 h 5522684"/>
              <a:gd name="connsiteX1516" fmla="*/ 3979024 w 6186503"/>
              <a:gd name="connsiteY1516" fmla="*/ 3956910 h 5522684"/>
              <a:gd name="connsiteX1517" fmla="*/ 3995657 w 6186503"/>
              <a:gd name="connsiteY1517" fmla="*/ 3963872 h 5522684"/>
              <a:gd name="connsiteX1518" fmla="*/ 3995657 w 6186503"/>
              <a:gd name="connsiteY1518" fmla="*/ 3997138 h 5522684"/>
              <a:gd name="connsiteX1519" fmla="*/ 3962393 w 6186503"/>
              <a:gd name="connsiteY1519" fmla="*/ 3997138 h 5522684"/>
              <a:gd name="connsiteX1520" fmla="*/ 3962393 w 6186503"/>
              <a:gd name="connsiteY1520" fmla="*/ 3963872 h 5522684"/>
              <a:gd name="connsiteX1521" fmla="*/ 3979024 w 6186503"/>
              <a:gd name="connsiteY1521" fmla="*/ 3956910 h 5522684"/>
              <a:gd name="connsiteX1522" fmla="*/ 3722961 w 6186503"/>
              <a:gd name="connsiteY1522" fmla="*/ 3956910 h 5522684"/>
              <a:gd name="connsiteX1523" fmla="*/ 3739593 w 6186503"/>
              <a:gd name="connsiteY1523" fmla="*/ 3963872 h 5522684"/>
              <a:gd name="connsiteX1524" fmla="*/ 3739593 w 6186503"/>
              <a:gd name="connsiteY1524" fmla="*/ 3997138 h 5522684"/>
              <a:gd name="connsiteX1525" fmla="*/ 3706329 w 6186503"/>
              <a:gd name="connsiteY1525" fmla="*/ 3997138 h 5522684"/>
              <a:gd name="connsiteX1526" fmla="*/ 3706329 w 6186503"/>
              <a:gd name="connsiteY1526" fmla="*/ 3963872 h 5522684"/>
              <a:gd name="connsiteX1527" fmla="*/ 3722961 w 6186503"/>
              <a:gd name="connsiteY1527" fmla="*/ 3956910 h 5522684"/>
              <a:gd name="connsiteX1528" fmla="*/ 2961734 w 6186503"/>
              <a:gd name="connsiteY1528" fmla="*/ 3956910 h 5522684"/>
              <a:gd name="connsiteX1529" fmla="*/ 2978367 w 6186503"/>
              <a:gd name="connsiteY1529" fmla="*/ 3963872 h 5522684"/>
              <a:gd name="connsiteX1530" fmla="*/ 2978367 w 6186503"/>
              <a:gd name="connsiteY1530" fmla="*/ 3997138 h 5522684"/>
              <a:gd name="connsiteX1531" fmla="*/ 2945103 w 6186503"/>
              <a:gd name="connsiteY1531" fmla="*/ 3997138 h 5522684"/>
              <a:gd name="connsiteX1532" fmla="*/ 2945103 w 6186503"/>
              <a:gd name="connsiteY1532" fmla="*/ 3963872 h 5522684"/>
              <a:gd name="connsiteX1533" fmla="*/ 2961734 w 6186503"/>
              <a:gd name="connsiteY1533" fmla="*/ 3956910 h 5522684"/>
              <a:gd name="connsiteX1534" fmla="*/ 2704899 w 6186503"/>
              <a:gd name="connsiteY1534" fmla="*/ 3956910 h 5522684"/>
              <a:gd name="connsiteX1535" fmla="*/ 2721531 w 6186503"/>
              <a:gd name="connsiteY1535" fmla="*/ 3963872 h 5522684"/>
              <a:gd name="connsiteX1536" fmla="*/ 2721531 w 6186503"/>
              <a:gd name="connsiteY1536" fmla="*/ 3997138 h 5522684"/>
              <a:gd name="connsiteX1537" fmla="*/ 2688267 w 6186503"/>
              <a:gd name="connsiteY1537" fmla="*/ 3997138 h 5522684"/>
              <a:gd name="connsiteX1538" fmla="*/ 2688267 w 6186503"/>
              <a:gd name="connsiteY1538" fmla="*/ 3963872 h 5522684"/>
              <a:gd name="connsiteX1539" fmla="*/ 2704899 w 6186503"/>
              <a:gd name="connsiteY1539" fmla="*/ 3956910 h 5522684"/>
              <a:gd name="connsiteX1540" fmla="*/ 2575707 w 6186503"/>
              <a:gd name="connsiteY1540" fmla="*/ 3956910 h 5522684"/>
              <a:gd name="connsiteX1541" fmla="*/ 2592339 w 6186503"/>
              <a:gd name="connsiteY1541" fmla="*/ 3963872 h 5522684"/>
              <a:gd name="connsiteX1542" fmla="*/ 2592339 w 6186503"/>
              <a:gd name="connsiteY1542" fmla="*/ 3997138 h 5522684"/>
              <a:gd name="connsiteX1543" fmla="*/ 2559075 w 6186503"/>
              <a:gd name="connsiteY1543" fmla="*/ 3997138 h 5522684"/>
              <a:gd name="connsiteX1544" fmla="*/ 2559075 w 6186503"/>
              <a:gd name="connsiteY1544" fmla="*/ 3963872 h 5522684"/>
              <a:gd name="connsiteX1545" fmla="*/ 2575707 w 6186503"/>
              <a:gd name="connsiteY1545" fmla="*/ 3956910 h 5522684"/>
              <a:gd name="connsiteX1546" fmla="*/ 2319643 w 6186503"/>
              <a:gd name="connsiteY1546" fmla="*/ 3956910 h 5522684"/>
              <a:gd name="connsiteX1547" fmla="*/ 2336276 w 6186503"/>
              <a:gd name="connsiteY1547" fmla="*/ 3963872 h 5522684"/>
              <a:gd name="connsiteX1548" fmla="*/ 2336276 w 6186503"/>
              <a:gd name="connsiteY1548" fmla="*/ 3997138 h 5522684"/>
              <a:gd name="connsiteX1549" fmla="*/ 2303012 w 6186503"/>
              <a:gd name="connsiteY1549" fmla="*/ 3997138 h 5522684"/>
              <a:gd name="connsiteX1550" fmla="*/ 2303012 w 6186503"/>
              <a:gd name="connsiteY1550" fmla="*/ 3963872 h 5522684"/>
              <a:gd name="connsiteX1551" fmla="*/ 2319643 w 6186503"/>
              <a:gd name="connsiteY1551" fmla="*/ 3956910 h 5522684"/>
              <a:gd name="connsiteX1552" fmla="*/ 1934392 w 6186503"/>
              <a:gd name="connsiteY1552" fmla="*/ 3956910 h 5522684"/>
              <a:gd name="connsiteX1553" fmla="*/ 1951023 w 6186503"/>
              <a:gd name="connsiteY1553" fmla="*/ 3963872 h 5522684"/>
              <a:gd name="connsiteX1554" fmla="*/ 1951023 w 6186503"/>
              <a:gd name="connsiteY1554" fmla="*/ 3997138 h 5522684"/>
              <a:gd name="connsiteX1555" fmla="*/ 1917759 w 6186503"/>
              <a:gd name="connsiteY1555" fmla="*/ 3997138 h 5522684"/>
              <a:gd name="connsiteX1556" fmla="*/ 1917759 w 6186503"/>
              <a:gd name="connsiteY1556" fmla="*/ 3963872 h 5522684"/>
              <a:gd name="connsiteX1557" fmla="*/ 1934392 w 6186503"/>
              <a:gd name="connsiteY1557" fmla="*/ 3956910 h 5522684"/>
              <a:gd name="connsiteX1558" fmla="*/ 1805972 w 6186503"/>
              <a:gd name="connsiteY1558" fmla="*/ 3956910 h 5522684"/>
              <a:gd name="connsiteX1559" fmla="*/ 1822604 w 6186503"/>
              <a:gd name="connsiteY1559" fmla="*/ 3963872 h 5522684"/>
              <a:gd name="connsiteX1560" fmla="*/ 1822604 w 6186503"/>
              <a:gd name="connsiteY1560" fmla="*/ 3997138 h 5522684"/>
              <a:gd name="connsiteX1561" fmla="*/ 1789340 w 6186503"/>
              <a:gd name="connsiteY1561" fmla="*/ 3997138 h 5522684"/>
              <a:gd name="connsiteX1562" fmla="*/ 1789340 w 6186503"/>
              <a:gd name="connsiteY1562" fmla="*/ 3963872 h 5522684"/>
              <a:gd name="connsiteX1563" fmla="*/ 1805972 w 6186503"/>
              <a:gd name="connsiteY1563" fmla="*/ 3956910 h 5522684"/>
              <a:gd name="connsiteX1564" fmla="*/ 1421491 w 6186503"/>
              <a:gd name="connsiteY1564" fmla="*/ 3956910 h 5522684"/>
              <a:gd name="connsiteX1565" fmla="*/ 1438123 w 6186503"/>
              <a:gd name="connsiteY1565" fmla="*/ 3963872 h 5522684"/>
              <a:gd name="connsiteX1566" fmla="*/ 1438123 w 6186503"/>
              <a:gd name="connsiteY1566" fmla="*/ 3997138 h 5522684"/>
              <a:gd name="connsiteX1567" fmla="*/ 1404858 w 6186503"/>
              <a:gd name="connsiteY1567" fmla="*/ 3997138 h 5522684"/>
              <a:gd name="connsiteX1568" fmla="*/ 1404858 w 6186503"/>
              <a:gd name="connsiteY1568" fmla="*/ 3963872 h 5522684"/>
              <a:gd name="connsiteX1569" fmla="*/ 1421491 w 6186503"/>
              <a:gd name="connsiteY1569" fmla="*/ 3956910 h 5522684"/>
              <a:gd name="connsiteX1570" fmla="*/ 1291526 w 6186503"/>
              <a:gd name="connsiteY1570" fmla="*/ 3956910 h 5522684"/>
              <a:gd name="connsiteX1571" fmla="*/ 1308159 w 6186503"/>
              <a:gd name="connsiteY1571" fmla="*/ 3963872 h 5522684"/>
              <a:gd name="connsiteX1572" fmla="*/ 1308159 w 6186503"/>
              <a:gd name="connsiteY1572" fmla="*/ 3997138 h 5522684"/>
              <a:gd name="connsiteX1573" fmla="*/ 1274895 w 6186503"/>
              <a:gd name="connsiteY1573" fmla="*/ 3997138 h 5522684"/>
              <a:gd name="connsiteX1574" fmla="*/ 1274895 w 6186503"/>
              <a:gd name="connsiteY1574" fmla="*/ 3963872 h 5522684"/>
              <a:gd name="connsiteX1575" fmla="*/ 1291526 w 6186503"/>
              <a:gd name="connsiteY1575" fmla="*/ 3956910 h 5522684"/>
              <a:gd name="connsiteX1576" fmla="*/ 907045 w 6186503"/>
              <a:gd name="connsiteY1576" fmla="*/ 3956910 h 5522684"/>
              <a:gd name="connsiteX1577" fmla="*/ 923676 w 6186503"/>
              <a:gd name="connsiteY1577" fmla="*/ 3963872 h 5522684"/>
              <a:gd name="connsiteX1578" fmla="*/ 923676 w 6186503"/>
              <a:gd name="connsiteY1578" fmla="*/ 3997138 h 5522684"/>
              <a:gd name="connsiteX1579" fmla="*/ 890413 w 6186503"/>
              <a:gd name="connsiteY1579" fmla="*/ 3997138 h 5522684"/>
              <a:gd name="connsiteX1580" fmla="*/ 890413 w 6186503"/>
              <a:gd name="connsiteY1580" fmla="*/ 3963872 h 5522684"/>
              <a:gd name="connsiteX1581" fmla="*/ 907045 w 6186503"/>
              <a:gd name="connsiteY1581" fmla="*/ 3956910 h 5522684"/>
              <a:gd name="connsiteX1582" fmla="*/ 521790 w 6186503"/>
              <a:gd name="connsiteY1582" fmla="*/ 3956910 h 5522684"/>
              <a:gd name="connsiteX1583" fmla="*/ 538421 w 6186503"/>
              <a:gd name="connsiteY1583" fmla="*/ 3963872 h 5522684"/>
              <a:gd name="connsiteX1584" fmla="*/ 538421 w 6186503"/>
              <a:gd name="connsiteY1584" fmla="*/ 3997138 h 5522684"/>
              <a:gd name="connsiteX1585" fmla="*/ 505157 w 6186503"/>
              <a:gd name="connsiteY1585" fmla="*/ 3997138 h 5522684"/>
              <a:gd name="connsiteX1586" fmla="*/ 505157 w 6186503"/>
              <a:gd name="connsiteY1586" fmla="*/ 3963872 h 5522684"/>
              <a:gd name="connsiteX1587" fmla="*/ 521790 w 6186503"/>
              <a:gd name="connsiteY1587" fmla="*/ 3956910 h 5522684"/>
              <a:gd name="connsiteX1588" fmla="*/ 393371 w 6186503"/>
              <a:gd name="connsiteY1588" fmla="*/ 3956910 h 5522684"/>
              <a:gd name="connsiteX1589" fmla="*/ 410004 w 6186503"/>
              <a:gd name="connsiteY1589" fmla="*/ 3963872 h 5522684"/>
              <a:gd name="connsiteX1590" fmla="*/ 410004 w 6186503"/>
              <a:gd name="connsiteY1590" fmla="*/ 3997138 h 5522684"/>
              <a:gd name="connsiteX1591" fmla="*/ 376737 w 6186503"/>
              <a:gd name="connsiteY1591" fmla="*/ 3997138 h 5522684"/>
              <a:gd name="connsiteX1592" fmla="*/ 376737 w 6186503"/>
              <a:gd name="connsiteY1592" fmla="*/ 3963872 h 5522684"/>
              <a:gd name="connsiteX1593" fmla="*/ 393371 w 6186503"/>
              <a:gd name="connsiteY1593" fmla="*/ 3956910 h 5522684"/>
              <a:gd name="connsiteX1594" fmla="*/ 23594 w 6186503"/>
              <a:gd name="connsiteY1594" fmla="*/ 3956910 h 5522684"/>
              <a:gd name="connsiteX1595" fmla="*/ 40227 w 6186503"/>
              <a:gd name="connsiteY1595" fmla="*/ 3963872 h 5522684"/>
              <a:gd name="connsiteX1596" fmla="*/ 40227 w 6186503"/>
              <a:gd name="connsiteY1596" fmla="*/ 3997138 h 5522684"/>
              <a:gd name="connsiteX1597" fmla="*/ 6963 w 6186503"/>
              <a:gd name="connsiteY1597" fmla="*/ 3997138 h 5522684"/>
              <a:gd name="connsiteX1598" fmla="*/ 6963 w 6186503"/>
              <a:gd name="connsiteY1598" fmla="*/ 3963872 h 5522684"/>
              <a:gd name="connsiteX1599" fmla="*/ 23594 w 6186503"/>
              <a:gd name="connsiteY1599" fmla="*/ 3956910 h 5522684"/>
              <a:gd name="connsiteX1600" fmla="*/ 2834090 w 6186503"/>
              <a:gd name="connsiteY1600" fmla="*/ 3956909 h 5522684"/>
              <a:gd name="connsiteX1601" fmla="*/ 2850723 w 6186503"/>
              <a:gd name="connsiteY1601" fmla="*/ 3963872 h 5522684"/>
              <a:gd name="connsiteX1602" fmla="*/ 2850723 w 6186503"/>
              <a:gd name="connsiteY1602" fmla="*/ 3997138 h 5522684"/>
              <a:gd name="connsiteX1603" fmla="*/ 2817459 w 6186503"/>
              <a:gd name="connsiteY1603" fmla="*/ 3997138 h 5522684"/>
              <a:gd name="connsiteX1604" fmla="*/ 2817459 w 6186503"/>
              <a:gd name="connsiteY1604" fmla="*/ 3963872 h 5522684"/>
              <a:gd name="connsiteX1605" fmla="*/ 2834090 w 6186503"/>
              <a:gd name="connsiteY1605" fmla="*/ 3956909 h 5522684"/>
              <a:gd name="connsiteX1606" fmla="*/ 2447287 w 6186503"/>
              <a:gd name="connsiteY1606" fmla="*/ 3956909 h 5522684"/>
              <a:gd name="connsiteX1607" fmla="*/ 2463920 w 6186503"/>
              <a:gd name="connsiteY1607" fmla="*/ 3963872 h 5522684"/>
              <a:gd name="connsiteX1608" fmla="*/ 2463920 w 6186503"/>
              <a:gd name="connsiteY1608" fmla="*/ 3997138 h 5522684"/>
              <a:gd name="connsiteX1609" fmla="*/ 2430656 w 6186503"/>
              <a:gd name="connsiteY1609" fmla="*/ 3997138 h 5522684"/>
              <a:gd name="connsiteX1610" fmla="*/ 2430656 w 6186503"/>
              <a:gd name="connsiteY1610" fmla="*/ 3963872 h 5522684"/>
              <a:gd name="connsiteX1611" fmla="*/ 2447287 w 6186503"/>
              <a:gd name="connsiteY1611" fmla="*/ 3956909 h 5522684"/>
              <a:gd name="connsiteX1612" fmla="*/ 2191228 w 6186503"/>
              <a:gd name="connsiteY1612" fmla="*/ 3956909 h 5522684"/>
              <a:gd name="connsiteX1613" fmla="*/ 2207858 w 6186503"/>
              <a:gd name="connsiteY1613" fmla="*/ 3963872 h 5522684"/>
              <a:gd name="connsiteX1614" fmla="*/ 2207858 w 6186503"/>
              <a:gd name="connsiteY1614" fmla="*/ 3997138 h 5522684"/>
              <a:gd name="connsiteX1615" fmla="*/ 2174594 w 6186503"/>
              <a:gd name="connsiteY1615" fmla="*/ 3997138 h 5522684"/>
              <a:gd name="connsiteX1616" fmla="*/ 2174594 w 6186503"/>
              <a:gd name="connsiteY1616" fmla="*/ 3963872 h 5522684"/>
              <a:gd name="connsiteX1617" fmla="*/ 2191228 w 6186503"/>
              <a:gd name="connsiteY1617" fmla="*/ 3956909 h 5522684"/>
              <a:gd name="connsiteX1618" fmla="*/ 2062811 w 6186503"/>
              <a:gd name="connsiteY1618" fmla="*/ 3956909 h 5522684"/>
              <a:gd name="connsiteX1619" fmla="*/ 2079442 w 6186503"/>
              <a:gd name="connsiteY1619" fmla="*/ 3963872 h 5522684"/>
              <a:gd name="connsiteX1620" fmla="*/ 2079442 w 6186503"/>
              <a:gd name="connsiteY1620" fmla="*/ 3997138 h 5522684"/>
              <a:gd name="connsiteX1621" fmla="*/ 2046177 w 6186503"/>
              <a:gd name="connsiteY1621" fmla="*/ 3997138 h 5522684"/>
              <a:gd name="connsiteX1622" fmla="*/ 2046177 w 6186503"/>
              <a:gd name="connsiteY1622" fmla="*/ 3963872 h 5522684"/>
              <a:gd name="connsiteX1623" fmla="*/ 2062811 w 6186503"/>
              <a:gd name="connsiteY1623" fmla="*/ 3956909 h 5522684"/>
              <a:gd name="connsiteX1624" fmla="*/ 1677554 w 6186503"/>
              <a:gd name="connsiteY1624" fmla="*/ 3956909 h 5522684"/>
              <a:gd name="connsiteX1625" fmla="*/ 1694187 w 6186503"/>
              <a:gd name="connsiteY1625" fmla="*/ 3963872 h 5522684"/>
              <a:gd name="connsiteX1626" fmla="*/ 1694187 w 6186503"/>
              <a:gd name="connsiteY1626" fmla="*/ 3997138 h 5522684"/>
              <a:gd name="connsiteX1627" fmla="*/ 1660922 w 6186503"/>
              <a:gd name="connsiteY1627" fmla="*/ 3997138 h 5522684"/>
              <a:gd name="connsiteX1628" fmla="*/ 1660922 w 6186503"/>
              <a:gd name="connsiteY1628" fmla="*/ 3963872 h 5522684"/>
              <a:gd name="connsiteX1629" fmla="*/ 1677554 w 6186503"/>
              <a:gd name="connsiteY1629" fmla="*/ 3956909 h 5522684"/>
              <a:gd name="connsiteX1630" fmla="*/ 1549137 w 6186503"/>
              <a:gd name="connsiteY1630" fmla="*/ 3956909 h 5522684"/>
              <a:gd name="connsiteX1631" fmla="*/ 1565768 w 6186503"/>
              <a:gd name="connsiteY1631" fmla="*/ 3963872 h 5522684"/>
              <a:gd name="connsiteX1632" fmla="*/ 1565768 w 6186503"/>
              <a:gd name="connsiteY1632" fmla="*/ 3997138 h 5522684"/>
              <a:gd name="connsiteX1633" fmla="*/ 1532503 w 6186503"/>
              <a:gd name="connsiteY1633" fmla="*/ 3997138 h 5522684"/>
              <a:gd name="connsiteX1634" fmla="*/ 1532503 w 6186503"/>
              <a:gd name="connsiteY1634" fmla="*/ 3963872 h 5522684"/>
              <a:gd name="connsiteX1635" fmla="*/ 1549137 w 6186503"/>
              <a:gd name="connsiteY1635" fmla="*/ 3956909 h 5522684"/>
              <a:gd name="connsiteX1636" fmla="*/ 1163881 w 6186503"/>
              <a:gd name="connsiteY1636" fmla="*/ 3956909 h 5522684"/>
              <a:gd name="connsiteX1637" fmla="*/ 1180513 w 6186503"/>
              <a:gd name="connsiteY1637" fmla="*/ 3963872 h 5522684"/>
              <a:gd name="connsiteX1638" fmla="*/ 1180513 w 6186503"/>
              <a:gd name="connsiteY1638" fmla="*/ 3997138 h 5522684"/>
              <a:gd name="connsiteX1639" fmla="*/ 1147250 w 6186503"/>
              <a:gd name="connsiteY1639" fmla="*/ 3997138 h 5522684"/>
              <a:gd name="connsiteX1640" fmla="*/ 1147250 w 6186503"/>
              <a:gd name="connsiteY1640" fmla="*/ 3963872 h 5522684"/>
              <a:gd name="connsiteX1641" fmla="*/ 1163881 w 6186503"/>
              <a:gd name="connsiteY1641" fmla="*/ 3956909 h 5522684"/>
              <a:gd name="connsiteX1642" fmla="*/ 1035464 w 6186503"/>
              <a:gd name="connsiteY1642" fmla="*/ 3956909 h 5522684"/>
              <a:gd name="connsiteX1643" fmla="*/ 1052096 w 6186503"/>
              <a:gd name="connsiteY1643" fmla="*/ 3963872 h 5522684"/>
              <a:gd name="connsiteX1644" fmla="*/ 1052096 w 6186503"/>
              <a:gd name="connsiteY1644" fmla="*/ 3997138 h 5522684"/>
              <a:gd name="connsiteX1645" fmla="*/ 1018830 w 6186503"/>
              <a:gd name="connsiteY1645" fmla="*/ 3997138 h 5522684"/>
              <a:gd name="connsiteX1646" fmla="*/ 1018830 w 6186503"/>
              <a:gd name="connsiteY1646" fmla="*/ 3963872 h 5522684"/>
              <a:gd name="connsiteX1647" fmla="*/ 1035464 w 6186503"/>
              <a:gd name="connsiteY1647" fmla="*/ 3956909 h 5522684"/>
              <a:gd name="connsiteX1648" fmla="*/ 265726 w 6186503"/>
              <a:gd name="connsiteY1648" fmla="*/ 3956909 h 5522684"/>
              <a:gd name="connsiteX1649" fmla="*/ 282358 w 6186503"/>
              <a:gd name="connsiteY1649" fmla="*/ 3963872 h 5522684"/>
              <a:gd name="connsiteX1650" fmla="*/ 282358 w 6186503"/>
              <a:gd name="connsiteY1650" fmla="*/ 3997138 h 5522684"/>
              <a:gd name="connsiteX1651" fmla="*/ 249094 w 6186503"/>
              <a:gd name="connsiteY1651" fmla="*/ 3997138 h 5522684"/>
              <a:gd name="connsiteX1652" fmla="*/ 249094 w 6186503"/>
              <a:gd name="connsiteY1652" fmla="*/ 3963872 h 5522684"/>
              <a:gd name="connsiteX1653" fmla="*/ 265726 w 6186503"/>
              <a:gd name="connsiteY1653" fmla="*/ 3956909 h 5522684"/>
              <a:gd name="connsiteX1654" fmla="*/ 137316 w 6186503"/>
              <a:gd name="connsiteY1654" fmla="*/ 3956909 h 5522684"/>
              <a:gd name="connsiteX1655" fmla="*/ 153948 w 6186503"/>
              <a:gd name="connsiteY1655" fmla="*/ 3963872 h 5522684"/>
              <a:gd name="connsiteX1656" fmla="*/ 153948 w 6186503"/>
              <a:gd name="connsiteY1656" fmla="*/ 3997138 h 5522684"/>
              <a:gd name="connsiteX1657" fmla="*/ 120684 w 6186503"/>
              <a:gd name="connsiteY1657" fmla="*/ 3997138 h 5522684"/>
              <a:gd name="connsiteX1658" fmla="*/ 120684 w 6186503"/>
              <a:gd name="connsiteY1658" fmla="*/ 3963872 h 5522684"/>
              <a:gd name="connsiteX1659" fmla="*/ 137316 w 6186503"/>
              <a:gd name="connsiteY1659" fmla="*/ 3956909 h 5522684"/>
              <a:gd name="connsiteX1660" fmla="*/ 3851379 w 6186503"/>
              <a:gd name="connsiteY1660" fmla="*/ 3942984 h 5522684"/>
              <a:gd name="connsiteX1661" fmla="*/ 3868012 w 6186503"/>
              <a:gd name="connsiteY1661" fmla="*/ 3949947 h 5522684"/>
              <a:gd name="connsiteX1662" fmla="*/ 3868012 w 6186503"/>
              <a:gd name="connsiteY1662" fmla="*/ 3983211 h 5522684"/>
              <a:gd name="connsiteX1663" fmla="*/ 3834748 w 6186503"/>
              <a:gd name="connsiteY1663" fmla="*/ 3983211 h 5522684"/>
              <a:gd name="connsiteX1664" fmla="*/ 3834748 w 6186503"/>
              <a:gd name="connsiteY1664" fmla="*/ 3949947 h 5522684"/>
              <a:gd name="connsiteX1665" fmla="*/ 3851379 w 6186503"/>
              <a:gd name="connsiteY1665" fmla="*/ 3942984 h 5522684"/>
              <a:gd name="connsiteX1666" fmla="*/ 3594543 w 6186503"/>
              <a:gd name="connsiteY1666" fmla="*/ 3942984 h 5522684"/>
              <a:gd name="connsiteX1667" fmla="*/ 3611175 w 6186503"/>
              <a:gd name="connsiteY1667" fmla="*/ 3949947 h 5522684"/>
              <a:gd name="connsiteX1668" fmla="*/ 3611175 w 6186503"/>
              <a:gd name="connsiteY1668" fmla="*/ 3983211 h 5522684"/>
              <a:gd name="connsiteX1669" fmla="*/ 3577911 w 6186503"/>
              <a:gd name="connsiteY1669" fmla="*/ 3983211 h 5522684"/>
              <a:gd name="connsiteX1670" fmla="*/ 3577911 w 6186503"/>
              <a:gd name="connsiteY1670" fmla="*/ 3949947 h 5522684"/>
              <a:gd name="connsiteX1671" fmla="*/ 3594543 w 6186503"/>
              <a:gd name="connsiteY1671" fmla="*/ 3942984 h 5522684"/>
              <a:gd name="connsiteX1672" fmla="*/ 778626 w 6186503"/>
              <a:gd name="connsiteY1672" fmla="*/ 3942984 h 5522684"/>
              <a:gd name="connsiteX1673" fmla="*/ 795258 w 6186503"/>
              <a:gd name="connsiteY1673" fmla="*/ 3949947 h 5522684"/>
              <a:gd name="connsiteX1674" fmla="*/ 795258 w 6186503"/>
              <a:gd name="connsiteY1674" fmla="*/ 3983211 h 5522684"/>
              <a:gd name="connsiteX1675" fmla="*/ 761994 w 6186503"/>
              <a:gd name="connsiteY1675" fmla="*/ 3983211 h 5522684"/>
              <a:gd name="connsiteX1676" fmla="*/ 761994 w 6186503"/>
              <a:gd name="connsiteY1676" fmla="*/ 3949947 h 5522684"/>
              <a:gd name="connsiteX1677" fmla="*/ 778626 w 6186503"/>
              <a:gd name="connsiteY1677" fmla="*/ 3942984 h 5522684"/>
              <a:gd name="connsiteX1678" fmla="*/ 650208 w 6186503"/>
              <a:gd name="connsiteY1678" fmla="*/ 3942984 h 5522684"/>
              <a:gd name="connsiteX1679" fmla="*/ 666839 w 6186503"/>
              <a:gd name="connsiteY1679" fmla="*/ 3949947 h 5522684"/>
              <a:gd name="connsiteX1680" fmla="*/ 666839 w 6186503"/>
              <a:gd name="connsiteY1680" fmla="*/ 3983211 h 5522684"/>
              <a:gd name="connsiteX1681" fmla="*/ 633575 w 6186503"/>
              <a:gd name="connsiteY1681" fmla="*/ 3983211 h 5522684"/>
              <a:gd name="connsiteX1682" fmla="*/ 633575 w 6186503"/>
              <a:gd name="connsiteY1682" fmla="*/ 3949947 h 5522684"/>
              <a:gd name="connsiteX1683" fmla="*/ 650208 w 6186503"/>
              <a:gd name="connsiteY1683" fmla="*/ 3942984 h 5522684"/>
              <a:gd name="connsiteX1684" fmla="*/ 3851379 w 6186503"/>
              <a:gd name="connsiteY1684" fmla="*/ 3834680 h 5522684"/>
              <a:gd name="connsiteX1685" fmla="*/ 3868012 w 6186503"/>
              <a:gd name="connsiteY1685" fmla="*/ 3841642 h 5522684"/>
              <a:gd name="connsiteX1686" fmla="*/ 3868012 w 6186503"/>
              <a:gd name="connsiteY1686" fmla="*/ 3874907 h 5522684"/>
              <a:gd name="connsiteX1687" fmla="*/ 3834748 w 6186503"/>
              <a:gd name="connsiteY1687" fmla="*/ 3874907 h 5522684"/>
              <a:gd name="connsiteX1688" fmla="*/ 3834748 w 6186503"/>
              <a:gd name="connsiteY1688" fmla="*/ 3841642 h 5522684"/>
              <a:gd name="connsiteX1689" fmla="*/ 3851379 w 6186503"/>
              <a:gd name="connsiteY1689" fmla="*/ 3834680 h 5522684"/>
              <a:gd name="connsiteX1690" fmla="*/ 3594543 w 6186503"/>
              <a:gd name="connsiteY1690" fmla="*/ 3834680 h 5522684"/>
              <a:gd name="connsiteX1691" fmla="*/ 3611175 w 6186503"/>
              <a:gd name="connsiteY1691" fmla="*/ 3841642 h 5522684"/>
              <a:gd name="connsiteX1692" fmla="*/ 3611175 w 6186503"/>
              <a:gd name="connsiteY1692" fmla="*/ 3874907 h 5522684"/>
              <a:gd name="connsiteX1693" fmla="*/ 3577911 w 6186503"/>
              <a:gd name="connsiteY1693" fmla="*/ 3874907 h 5522684"/>
              <a:gd name="connsiteX1694" fmla="*/ 3577911 w 6186503"/>
              <a:gd name="connsiteY1694" fmla="*/ 3841642 h 5522684"/>
              <a:gd name="connsiteX1695" fmla="*/ 3594543 w 6186503"/>
              <a:gd name="connsiteY1695" fmla="*/ 3834680 h 5522684"/>
              <a:gd name="connsiteX1696" fmla="*/ 650208 w 6186503"/>
              <a:gd name="connsiteY1696" fmla="*/ 3834680 h 5522684"/>
              <a:gd name="connsiteX1697" fmla="*/ 666839 w 6186503"/>
              <a:gd name="connsiteY1697" fmla="*/ 3841642 h 5522684"/>
              <a:gd name="connsiteX1698" fmla="*/ 666839 w 6186503"/>
              <a:gd name="connsiteY1698" fmla="*/ 3874907 h 5522684"/>
              <a:gd name="connsiteX1699" fmla="*/ 633575 w 6186503"/>
              <a:gd name="connsiteY1699" fmla="*/ 3874907 h 5522684"/>
              <a:gd name="connsiteX1700" fmla="*/ 633575 w 6186503"/>
              <a:gd name="connsiteY1700" fmla="*/ 3841642 h 5522684"/>
              <a:gd name="connsiteX1701" fmla="*/ 650208 w 6186503"/>
              <a:gd name="connsiteY1701" fmla="*/ 3834680 h 5522684"/>
              <a:gd name="connsiteX1702" fmla="*/ 778626 w 6186503"/>
              <a:gd name="connsiteY1702" fmla="*/ 3834679 h 5522684"/>
              <a:gd name="connsiteX1703" fmla="*/ 795258 w 6186503"/>
              <a:gd name="connsiteY1703" fmla="*/ 3841642 h 5522684"/>
              <a:gd name="connsiteX1704" fmla="*/ 795258 w 6186503"/>
              <a:gd name="connsiteY1704" fmla="*/ 3874907 h 5522684"/>
              <a:gd name="connsiteX1705" fmla="*/ 761994 w 6186503"/>
              <a:gd name="connsiteY1705" fmla="*/ 3874907 h 5522684"/>
              <a:gd name="connsiteX1706" fmla="*/ 761994 w 6186503"/>
              <a:gd name="connsiteY1706" fmla="*/ 3841642 h 5522684"/>
              <a:gd name="connsiteX1707" fmla="*/ 778626 w 6186503"/>
              <a:gd name="connsiteY1707" fmla="*/ 3834679 h 5522684"/>
              <a:gd name="connsiteX1708" fmla="*/ 5648462 w 6186503"/>
              <a:gd name="connsiteY1708" fmla="*/ 3827718 h 5522684"/>
              <a:gd name="connsiteX1709" fmla="*/ 5665094 w 6186503"/>
              <a:gd name="connsiteY1709" fmla="*/ 3834680 h 5522684"/>
              <a:gd name="connsiteX1710" fmla="*/ 5665094 w 6186503"/>
              <a:gd name="connsiteY1710" fmla="*/ 3867945 h 5522684"/>
              <a:gd name="connsiteX1711" fmla="*/ 5631830 w 6186503"/>
              <a:gd name="connsiteY1711" fmla="*/ 3867945 h 5522684"/>
              <a:gd name="connsiteX1712" fmla="*/ 5631830 w 6186503"/>
              <a:gd name="connsiteY1712" fmla="*/ 3834680 h 5522684"/>
              <a:gd name="connsiteX1713" fmla="*/ 5648462 w 6186503"/>
              <a:gd name="connsiteY1713" fmla="*/ 3827718 h 5522684"/>
              <a:gd name="connsiteX1714" fmla="*/ 5520044 w 6186503"/>
              <a:gd name="connsiteY1714" fmla="*/ 3827718 h 5522684"/>
              <a:gd name="connsiteX1715" fmla="*/ 5536677 w 6186503"/>
              <a:gd name="connsiteY1715" fmla="*/ 3834680 h 5522684"/>
              <a:gd name="connsiteX1716" fmla="*/ 5536677 w 6186503"/>
              <a:gd name="connsiteY1716" fmla="*/ 3867945 h 5522684"/>
              <a:gd name="connsiteX1717" fmla="*/ 5503411 w 6186503"/>
              <a:gd name="connsiteY1717" fmla="*/ 3867945 h 5522684"/>
              <a:gd name="connsiteX1718" fmla="*/ 5503411 w 6186503"/>
              <a:gd name="connsiteY1718" fmla="*/ 3834680 h 5522684"/>
              <a:gd name="connsiteX1719" fmla="*/ 5520044 w 6186503"/>
              <a:gd name="connsiteY1719" fmla="*/ 3827718 h 5522684"/>
              <a:gd name="connsiteX1720" fmla="*/ 5134790 w 6186503"/>
              <a:gd name="connsiteY1720" fmla="*/ 3827718 h 5522684"/>
              <a:gd name="connsiteX1721" fmla="*/ 5151421 w 6186503"/>
              <a:gd name="connsiteY1721" fmla="*/ 3834680 h 5522684"/>
              <a:gd name="connsiteX1722" fmla="*/ 5151421 w 6186503"/>
              <a:gd name="connsiteY1722" fmla="*/ 3867945 h 5522684"/>
              <a:gd name="connsiteX1723" fmla="*/ 5118157 w 6186503"/>
              <a:gd name="connsiteY1723" fmla="*/ 3867945 h 5522684"/>
              <a:gd name="connsiteX1724" fmla="*/ 5118157 w 6186503"/>
              <a:gd name="connsiteY1724" fmla="*/ 3834680 h 5522684"/>
              <a:gd name="connsiteX1725" fmla="*/ 5134790 w 6186503"/>
              <a:gd name="connsiteY1725" fmla="*/ 3827718 h 5522684"/>
              <a:gd name="connsiteX1726" fmla="*/ 5007145 w 6186503"/>
              <a:gd name="connsiteY1726" fmla="*/ 3827718 h 5522684"/>
              <a:gd name="connsiteX1727" fmla="*/ 5023776 w 6186503"/>
              <a:gd name="connsiteY1727" fmla="*/ 3834680 h 5522684"/>
              <a:gd name="connsiteX1728" fmla="*/ 5023776 w 6186503"/>
              <a:gd name="connsiteY1728" fmla="*/ 3867945 h 5522684"/>
              <a:gd name="connsiteX1729" fmla="*/ 4990512 w 6186503"/>
              <a:gd name="connsiteY1729" fmla="*/ 3867945 h 5522684"/>
              <a:gd name="connsiteX1730" fmla="*/ 4990512 w 6186503"/>
              <a:gd name="connsiteY1730" fmla="*/ 3834680 h 5522684"/>
              <a:gd name="connsiteX1731" fmla="*/ 5007145 w 6186503"/>
              <a:gd name="connsiteY1731" fmla="*/ 3827718 h 5522684"/>
              <a:gd name="connsiteX1732" fmla="*/ 4621889 w 6186503"/>
              <a:gd name="connsiteY1732" fmla="*/ 3827718 h 5522684"/>
              <a:gd name="connsiteX1733" fmla="*/ 4638521 w 6186503"/>
              <a:gd name="connsiteY1733" fmla="*/ 3834680 h 5522684"/>
              <a:gd name="connsiteX1734" fmla="*/ 4638521 w 6186503"/>
              <a:gd name="connsiteY1734" fmla="*/ 3867945 h 5522684"/>
              <a:gd name="connsiteX1735" fmla="*/ 4605257 w 6186503"/>
              <a:gd name="connsiteY1735" fmla="*/ 3867945 h 5522684"/>
              <a:gd name="connsiteX1736" fmla="*/ 4605257 w 6186503"/>
              <a:gd name="connsiteY1736" fmla="*/ 3834680 h 5522684"/>
              <a:gd name="connsiteX1737" fmla="*/ 4621889 w 6186503"/>
              <a:gd name="connsiteY1737" fmla="*/ 3827718 h 5522684"/>
              <a:gd name="connsiteX1738" fmla="*/ 4493471 w 6186503"/>
              <a:gd name="connsiteY1738" fmla="*/ 3827718 h 5522684"/>
              <a:gd name="connsiteX1739" fmla="*/ 4510103 w 6186503"/>
              <a:gd name="connsiteY1739" fmla="*/ 3834680 h 5522684"/>
              <a:gd name="connsiteX1740" fmla="*/ 4510103 w 6186503"/>
              <a:gd name="connsiteY1740" fmla="*/ 3867945 h 5522684"/>
              <a:gd name="connsiteX1741" fmla="*/ 4476839 w 6186503"/>
              <a:gd name="connsiteY1741" fmla="*/ 3867945 h 5522684"/>
              <a:gd name="connsiteX1742" fmla="*/ 4476839 w 6186503"/>
              <a:gd name="connsiteY1742" fmla="*/ 3834680 h 5522684"/>
              <a:gd name="connsiteX1743" fmla="*/ 4493471 w 6186503"/>
              <a:gd name="connsiteY1743" fmla="*/ 3827718 h 5522684"/>
              <a:gd name="connsiteX1744" fmla="*/ 4364279 w 6186503"/>
              <a:gd name="connsiteY1744" fmla="*/ 3827718 h 5522684"/>
              <a:gd name="connsiteX1745" fmla="*/ 4380911 w 6186503"/>
              <a:gd name="connsiteY1745" fmla="*/ 3834680 h 5522684"/>
              <a:gd name="connsiteX1746" fmla="*/ 4380911 w 6186503"/>
              <a:gd name="connsiteY1746" fmla="*/ 3867945 h 5522684"/>
              <a:gd name="connsiteX1747" fmla="*/ 4347647 w 6186503"/>
              <a:gd name="connsiteY1747" fmla="*/ 3867945 h 5522684"/>
              <a:gd name="connsiteX1748" fmla="*/ 4347647 w 6186503"/>
              <a:gd name="connsiteY1748" fmla="*/ 3834680 h 5522684"/>
              <a:gd name="connsiteX1749" fmla="*/ 4364279 w 6186503"/>
              <a:gd name="connsiteY1749" fmla="*/ 3827718 h 5522684"/>
              <a:gd name="connsiteX1750" fmla="*/ 4235860 w 6186503"/>
              <a:gd name="connsiteY1750" fmla="*/ 3827718 h 5522684"/>
              <a:gd name="connsiteX1751" fmla="*/ 4252494 w 6186503"/>
              <a:gd name="connsiteY1751" fmla="*/ 3834680 h 5522684"/>
              <a:gd name="connsiteX1752" fmla="*/ 4252494 w 6186503"/>
              <a:gd name="connsiteY1752" fmla="*/ 3867945 h 5522684"/>
              <a:gd name="connsiteX1753" fmla="*/ 4219228 w 6186503"/>
              <a:gd name="connsiteY1753" fmla="*/ 3867945 h 5522684"/>
              <a:gd name="connsiteX1754" fmla="*/ 4219228 w 6186503"/>
              <a:gd name="connsiteY1754" fmla="*/ 3834680 h 5522684"/>
              <a:gd name="connsiteX1755" fmla="*/ 4235860 w 6186503"/>
              <a:gd name="connsiteY1755" fmla="*/ 3827718 h 5522684"/>
              <a:gd name="connsiteX1756" fmla="*/ 4107443 w 6186503"/>
              <a:gd name="connsiteY1756" fmla="*/ 3827718 h 5522684"/>
              <a:gd name="connsiteX1757" fmla="*/ 4124075 w 6186503"/>
              <a:gd name="connsiteY1757" fmla="*/ 3834680 h 5522684"/>
              <a:gd name="connsiteX1758" fmla="*/ 4124075 w 6186503"/>
              <a:gd name="connsiteY1758" fmla="*/ 3867945 h 5522684"/>
              <a:gd name="connsiteX1759" fmla="*/ 4090811 w 6186503"/>
              <a:gd name="connsiteY1759" fmla="*/ 3867945 h 5522684"/>
              <a:gd name="connsiteX1760" fmla="*/ 4090811 w 6186503"/>
              <a:gd name="connsiteY1760" fmla="*/ 3834680 h 5522684"/>
              <a:gd name="connsiteX1761" fmla="*/ 4107443 w 6186503"/>
              <a:gd name="connsiteY1761" fmla="*/ 3827718 h 5522684"/>
              <a:gd name="connsiteX1762" fmla="*/ 3979024 w 6186503"/>
              <a:gd name="connsiteY1762" fmla="*/ 3827718 h 5522684"/>
              <a:gd name="connsiteX1763" fmla="*/ 3995657 w 6186503"/>
              <a:gd name="connsiteY1763" fmla="*/ 3834680 h 5522684"/>
              <a:gd name="connsiteX1764" fmla="*/ 3995657 w 6186503"/>
              <a:gd name="connsiteY1764" fmla="*/ 3867945 h 5522684"/>
              <a:gd name="connsiteX1765" fmla="*/ 3962393 w 6186503"/>
              <a:gd name="connsiteY1765" fmla="*/ 3867945 h 5522684"/>
              <a:gd name="connsiteX1766" fmla="*/ 3962393 w 6186503"/>
              <a:gd name="connsiteY1766" fmla="*/ 3834680 h 5522684"/>
              <a:gd name="connsiteX1767" fmla="*/ 3979024 w 6186503"/>
              <a:gd name="connsiteY1767" fmla="*/ 3827718 h 5522684"/>
              <a:gd name="connsiteX1768" fmla="*/ 3722961 w 6186503"/>
              <a:gd name="connsiteY1768" fmla="*/ 3827718 h 5522684"/>
              <a:gd name="connsiteX1769" fmla="*/ 3739593 w 6186503"/>
              <a:gd name="connsiteY1769" fmla="*/ 3834680 h 5522684"/>
              <a:gd name="connsiteX1770" fmla="*/ 3739593 w 6186503"/>
              <a:gd name="connsiteY1770" fmla="*/ 3867945 h 5522684"/>
              <a:gd name="connsiteX1771" fmla="*/ 3706329 w 6186503"/>
              <a:gd name="connsiteY1771" fmla="*/ 3867945 h 5522684"/>
              <a:gd name="connsiteX1772" fmla="*/ 3706329 w 6186503"/>
              <a:gd name="connsiteY1772" fmla="*/ 3834680 h 5522684"/>
              <a:gd name="connsiteX1773" fmla="*/ 3722961 w 6186503"/>
              <a:gd name="connsiteY1773" fmla="*/ 3827718 h 5522684"/>
              <a:gd name="connsiteX1774" fmla="*/ 2447287 w 6186503"/>
              <a:gd name="connsiteY1774" fmla="*/ 3827718 h 5522684"/>
              <a:gd name="connsiteX1775" fmla="*/ 2463920 w 6186503"/>
              <a:gd name="connsiteY1775" fmla="*/ 3834680 h 5522684"/>
              <a:gd name="connsiteX1776" fmla="*/ 2463920 w 6186503"/>
              <a:gd name="connsiteY1776" fmla="*/ 3867945 h 5522684"/>
              <a:gd name="connsiteX1777" fmla="*/ 2430656 w 6186503"/>
              <a:gd name="connsiteY1777" fmla="*/ 3867945 h 5522684"/>
              <a:gd name="connsiteX1778" fmla="*/ 2430656 w 6186503"/>
              <a:gd name="connsiteY1778" fmla="*/ 3834680 h 5522684"/>
              <a:gd name="connsiteX1779" fmla="*/ 2447287 w 6186503"/>
              <a:gd name="connsiteY1779" fmla="*/ 3827718 h 5522684"/>
              <a:gd name="connsiteX1780" fmla="*/ 2319643 w 6186503"/>
              <a:gd name="connsiteY1780" fmla="*/ 3827718 h 5522684"/>
              <a:gd name="connsiteX1781" fmla="*/ 2336276 w 6186503"/>
              <a:gd name="connsiteY1781" fmla="*/ 3834680 h 5522684"/>
              <a:gd name="connsiteX1782" fmla="*/ 2336276 w 6186503"/>
              <a:gd name="connsiteY1782" fmla="*/ 3867945 h 5522684"/>
              <a:gd name="connsiteX1783" fmla="*/ 2303012 w 6186503"/>
              <a:gd name="connsiteY1783" fmla="*/ 3867945 h 5522684"/>
              <a:gd name="connsiteX1784" fmla="*/ 2303012 w 6186503"/>
              <a:gd name="connsiteY1784" fmla="*/ 3834680 h 5522684"/>
              <a:gd name="connsiteX1785" fmla="*/ 2319643 w 6186503"/>
              <a:gd name="connsiteY1785" fmla="*/ 3827718 h 5522684"/>
              <a:gd name="connsiteX1786" fmla="*/ 2191228 w 6186503"/>
              <a:gd name="connsiteY1786" fmla="*/ 3827718 h 5522684"/>
              <a:gd name="connsiteX1787" fmla="*/ 2207858 w 6186503"/>
              <a:gd name="connsiteY1787" fmla="*/ 3834680 h 5522684"/>
              <a:gd name="connsiteX1788" fmla="*/ 2207858 w 6186503"/>
              <a:gd name="connsiteY1788" fmla="*/ 3867945 h 5522684"/>
              <a:gd name="connsiteX1789" fmla="*/ 2174594 w 6186503"/>
              <a:gd name="connsiteY1789" fmla="*/ 3867945 h 5522684"/>
              <a:gd name="connsiteX1790" fmla="*/ 2174594 w 6186503"/>
              <a:gd name="connsiteY1790" fmla="*/ 3834680 h 5522684"/>
              <a:gd name="connsiteX1791" fmla="*/ 2191228 w 6186503"/>
              <a:gd name="connsiteY1791" fmla="*/ 3827718 h 5522684"/>
              <a:gd name="connsiteX1792" fmla="*/ 2062811 w 6186503"/>
              <a:gd name="connsiteY1792" fmla="*/ 3827718 h 5522684"/>
              <a:gd name="connsiteX1793" fmla="*/ 2079442 w 6186503"/>
              <a:gd name="connsiteY1793" fmla="*/ 3834680 h 5522684"/>
              <a:gd name="connsiteX1794" fmla="*/ 2079442 w 6186503"/>
              <a:gd name="connsiteY1794" fmla="*/ 3867945 h 5522684"/>
              <a:gd name="connsiteX1795" fmla="*/ 2046177 w 6186503"/>
              <a:gd name="connsiteY1795" fmla="*/ 3867945 h 5522684"/>
              <a:gd name="connsiteX1796" fmla="*/ 2046177 w 6186503"/>
              <a:gd name="connsiteY1796" fmla="*/ 3834680 h 5522684"/>
              <a:gd name="connsiteX1797" fmla="*/ 2062811 w 6186503"/>
              <a:gd name="connsiteY1797" fmla="*/ 3827718 h 5522684"/>
              <a:gd name="connsiteX1798" fmla="*/ 1934392 w 6186503"/>
              <a:gd name="connsiteY1798" fmla="*/ 3827718 h 5522684"/>
              <a:gd name="connsiteX1799" fmla="*/ 1951023 w 6186503"/>
              <a:gd name="connsiteY1799" fmla="*/ 3834680 h 5522684"/>
              <a:gd name="connsiteX1800" fmla="*/ 1951023 w 6186503"/>
              <a:gd name="connsiteY1800" fmla="*/ 3867945 h 5522684"/>
              <a:gd name="connsiteX1801" fmla="*/ 1917759 w 6186503"/>
              <a:gd name="connsiteY1801" fmla="*/ 3867945 h 5522684"/>
              <a:gd name="connsiteX1802" fmla="*/ 1917759 w 6186503"/>
              <a:gd name="connsiteY1802" fmla="*/ 3834680 h 5522684"/>
              <a:gd name="connsiteX1803" fmla="*/ 1934392 w 6186503"/>
              <a:gd name="connsiteY1803" fmla="*/ 3827718 h 5522684"/>
              <a:gd name="connsiteX1804" fmla="*/ 1805972 w 6186503"/>
              <a:gd name="connsiteY1804" fmla="*/ 3827718 h 5522684"/>
              <a:gd name="connsiteX1805" fmla="*/ 1822604 w 6186503"/>
              <a:gd name="connsiteY1805" fmla="*/ 3834680 h 5522684"/>
              <a:gd name="connsiteX1806" fmla="*/ 1822604 w 6186503"/>
              <a:gd name="connsiteY1806" fmla="*/ 3867945 h 5522684"/>
              <a:gd name="connsiteX1807" fmla="*/ 1789340 w 6186503"/>
              <a:gd name="connsiteY1807" fmla="*/ 3867945 h 5522684"/>
              <a:gd name="connsiteX1808" fmla="*/ 1789340 w 6186503"/>
              <a:gd name="connsiteY1808" fmla="*/ 3834680 h 5522684"/>
              <a:gd name="connsiteX1809" fmla="*/ 1805972 w 6186503"/>
              <a:gd name="connsiteY1809" fmla="*/ 3827718 h 5522684"/>
              <a:gd name="connsiteX1810" fmla="*/ 1549137 w 6186503"/>
              <a:gd name="connsiteY1810" fmla="*/ 3827718 h 5522684"/>
              <a:gd name="connsiteX1811" fmla="*/ 1565768 w 6186503"/>
              <a:gd name="connsiteY1811" fmla="*/ 3834680 h 5522684"/>
              <a:gd name="connsiteX1812" fmla="*/ 1565768 w 6186503"/>
              <a:gd name="connsiteY1812" fmla="*/ 3867945 h 5522684"/>
              <a:gd name="connsiteX1813" fmla="*/ 1532503 w 6186503"/>
              <a:gd name="connsiteY1813" fmla="*/ 3867945 h 5522684"/>
              <a:gd name="connsiteX1814" fmla="*/ 1532503 w 6186503"/>
              <a:gd name="connsiteY1814" fmla="*/ 3834680 h 5522684"/>
              <a:gd name="connsiteX1815" fmla="*/ 1549137 w 6186503"/>
              <a:gd name="connsiteY1815" fmla="*/ 3827718 h 5522684"/>
              <a:gd name="connsiteX1816" fmla="*/ 1421491 w 6186503"/>
              <a:gd name="connsiteY1816" fmla="*/ 3827718 h 5522684"/>
              <a:gd name="connsiteX1817" fmla="*/ 1438123 w 6186503"/>
              <a:gd name="connsiteY1817" fmla="*/ 3834680 h 5522684"/>
              <a:gd name="connsiteX1818" fmla="*/ 1438123 w 6186503"/>
              <a:gd name="connsiteY1818" fmla="*/ 3867945 h 5522684"/>
              <a:gd name="connsiteX1819" fmla="*/ 1404858 w 6186503"/>
              <a:gd name="connsiteY1819" fmla="*/ 3867945 h 5522684"/>
              <a:gd name="connsiteX1820" fmla="*/ 1404858 w 6186503"/>
              <a:gd name="connsiteY1820" fmla="*/ 3834680 h 5522684"/>
              <a:gd name="connsiteX1821" fmla="*/ 1421491 w 6186503"/>
              <a:gd name="connsiteY1821" fmla="*/ 3827718 h 5522684"/>
              <a:gd name="connsiteX1822" fmla="*/ 1291526 w 6186503"/>
              <a:gd name="connsiteY1822" fmla="*/ 3827718 h 5522684"/>
              <a:gd name="connsiteX1823" fmla="*/ 1308159 w 6186503"/>
              <a:gd name="connsiteY1823" fmla="*/ 3834680 h 5522684"/>
              <a:gd name="connsiteX1824" fmla="*/ 1308159 w 6186503"/>
              <a:gd name="connsiteY1824" fmla="*/ 3867945 h 5522684"/>
              <a:gd name="connsiteX1825" fmla="*/ 1274895 w 6186503"/>
              <a:gd name="connsiteY1825" fmla="*/ 3867945 h 5522684"/>
              <a:gd name="connsiteX1826" fmla="*/ 1274895 w 6186503"/>
              <a:gd name="connsiteY1826" fmla="*/ 3834680 h 5522684"/>
              <a:gd name="connsiteX1827" fmla="*/ 1291526 w 6186503"/>
              <a:gd name="connsiteY1827" fmla="*/ 3827718 h 5522684"/>
              <a:gd name="connsiteX1828" fmla="*/ 265726 w 6186503"/>
              <a:gd name="connsiteY1828" fmla="*/ 3827718 h 5522684"/>
              <a:gd name="connsiteX1829" fmla="*/ 282358 w 6186503"/>
              <a:gd name="connsiteY1829" fmla="*/ 3834680 h 5522684"/>
              <a:gd name="connsiteX1830" fmla="*/ 282358 w 6186503"/>
              <a:gd name="connsiteY1830" fmla="*/ 3867945 h 5522684"/>
              <a:gd name="connsiteX1831" fmla="*/ 249094 w 6186503"/>
              <a:gd name="connsiteY1831" fmla="*/ 3867945 h 5522684"/>
              <a:gd name="connsiteX1832" fmla="*/ 249094 w 6186503"/>
              <a:gd name="connsiteY1832" fmla="*/ 3834680 h 5522684"/>
              <a:gd name="connsiteX1833" fmla="*/ 265726 w 6186503"/>
              <a:gd name="connsiteY1833" fmla="*/ 3827718 h 5522684"/>
              <a:gd name="connsiteX1834" fmla="*/ 137316 w 6186503"/>
              <a:gd name="connsiteY1834" fmla="*/ 3827718 h 5522684"/>
              <a:gd name="connsiteX1835" fmla="*/ 153948 w 6186503"/>
              <a:gd name="connsiteY1835" fmla="*/ 3834680 h 5522684"/>
              <a:gd name="connsiteX1836" fmla="*/ 153948 w 6186503"/>
              <a:gd name="connsiteY1836" fmla="*/ 3867945 h 5522684"/>
              <a:gd name="connsiteX1837" fmla="*/ 120684 w 6186503"/>
              <a:gd name="connsiteY1837" fmla="*/ 3867945 h 5522684"/>
              <a:gd name="connsiteX1838" fmla="*/ 120684 w 6186503"/>
              <a:gd name="connsiteY1838" fmla="*/ 3834680 h 5522684"/>
              <a:gd name="connsiteX1839" fmla="*/ 137316 w 6186503"/>
              <a:gd name="connsiteY1839" fmla="*/ 3827718 h 5522684"/>
              <a:gd name="connsiteX1840" fmla="*/ 5391625 w 6186503"/>
              <a:gd name="connsiteY1840" fmla="*/ 3827717 h 5522684"/>
              <a:gd name="connsiteX1841" fmla="*/ 5408257 w 6186503"/>
              <a:gd name="connsiteY1841" fmla="*/ 3834680 h 5522684"/>
              <a:gd name="connsiteX1842" fmla="*/ 5408257 w 6186503"/>
              <a:gd name="connsiteY1842" fmla="*/ 3867945 h 5522684"/>
              <a:gd name="connsiteX1843" fmla="*/ 5374993 w 6186503"/>
              <a:gd name="connsiteY1843" fmla="*/ 3867945 h 5522684"/>
              <a:gd name="connsiteX1844" fmla="*/ 5374993 w 6186503"/>
              <a:gd name="connsiteY1844" fmla="*/ 3834680 h 5522684"/>
              <a:gd name="connsiteX1845" fmla="*/ 5391625 w 6186503"/>
              <a:gd name="connsiteY1845" fmla="*/ 3827717 h 5522684"/>
              <a:gd name="connsiteX1846" fmla="*/ 5263207 w 6186503"/>
              <a:gd name="connsiteY1846" fmla="*/ 3827717 h 5522684"/>
              <a:gd name="connsiteX1847" fmla="*/ 5279839 w 6186503"/>
              <a:gd name="connsiteY1847" fmla="*/ 3834680 h 5522684"/>
              <a:gd name="connsiteX1848" fmla="*/ 5279839 w 6186503"/>
              <a:gd name="connsiteY1848" fmla="*/ 3867945 h 5522684"/>
              <a:gd name="connsiteX1849" fmla="*/ 5246575 w 6186503"/>
              <a:gd name="connsiteY1849" fmla="*/ 3867945 h 5522684"/>
              <a:gd name="connsiteX1850" fmla="*/ 5246575 w 6186503"/>
              <a:gd name="connsiteY1850" fmla="*/ 3834680 h 5522684"/>
              <a:gd name="connsiteX1851" fmla="*/ 5263207 w 6186503"/>
              <a:gd name="connsiteY1851" fmla="*/ 3827717 h 5522684"/>
              <a:gd name="connsiteX1852" fmla="*/ 4878726 w 6186503"/>
              <a:gd name="connsiteY1852" fmla="*/ 3827717 h 5522684"/>
              <a:gd name="connsiteX1853" fmla="*/ 4895358 w 6186503"/>
              <a:gd name="connsiteY1853" fmla="*/ 3834680 h 5522684"/>
              <a:gd name="connsiteX1854" fmla="*/ 4895358 w 6186503"/>
              <a:gd name="connsiteY1854" fmla="*/ 3867945 h 5522684"/>
              <a:gd name="connsiteX1855" fmla="*/ 4862094 w 6186503"/>
              <a:gd name="connsiteY1855" fmla="*/ 3867945 h 5522684"/>
              <a:gd name="connsiteX1856" fmla="*/ 4862094 w 6186503"/>
              <a:gd name="connsiteY1856" fmla="*/ 3834680 h 5522684"/>
              <a:gd name="connsiteX1857" fmla="*/ 4878726 w 6186503"/>
              <a:gd name="connsiteY1857" fmla="*/ 3827717 h 5522684"/>
              <a:gd name="connsiteX1858" fmla="*/ 2575707 w 6186503"/>
              <a:gd name="connsiteY1858" fmla="*/ 3827717 h 5522684"/>
              <a:gd name="connsiteX1859" fmla="*/ 2592339 w 6186503"/>
              <a:gd name="connsiteY1859" fmla="*/ 3834680 h 5522684"/>
              <a:gd name="connsiteX1860" fmla="*/ 2592339 w 6186503"/>
              <a:gd name="connsiteY1860" fmla="*/ 3867945 h 5522684"/>
              <a:gd name="connsiteX1861" fmla="*/ 2559075 w 6186503"/>
              <a:gd name="connsiteY1861" fmla="*/ 3867945 h 5522684"/>
              <a:gd name="connsiteX1862" fmla="*/ 2559075 w 6186503"/>
              <a:gd name="connsiteY1862" fmla="*/ 3834680 h 5522684"/>
              <a:gd name="connsiteX1863" fmla="*/ 2575707 w 6186503"/>
              <a:gd name="connsiteY1863" fmla="*/ 3827717 h 5522684"/>
              <a:gd name="connsiteX1864" fmla="*/ 1163881 w 6186503"/>
              <a:gd name="connsiteY1864" fmla="*/ 3827717 h 5522684"/>
              <a:gd name="connsiteX1865" fmla="*/ 1180513 w 6186503"/>
              <a:gd name="connsiteY1865" fmla="*/ 3834680 h 5522684"/>
              <a:gd name="connsiteX1866" fmla="*/ 1180513 w 6186503"/>
              <a:gd name="connsiteY1866" fmla="*/ 3867945 h 5522684"/>
              <a:gd name="connsiteX1867" fmla="*/ 1147250 w 6186503"/>
              <a:gd name="connsiteY1867" fmla="*/ 3867945 h 5522684"/>
              <a:gd name="connsiteX1868" fmla="*/ 1147250 w 6186503"/>
              <a:gd name="connsiteY1868" fmla="*/ 3834680 h 5522684"/>
              <a:gd name="connsiteX1869" fmla="*/ 1163881 w 6186503"/>
              <a:gd name="connsiteY1869" fmla="*/ 3827717 h 5522684"/>
              <a:gd name="connsiteX1870" fmla="*/ 1035464 w 6186503"/>
              <a:gd name="connsiteY1870" fmla="*/ 3827717 h 5522684"/>
              <a:gd name="connsiteX1871" fmla="*/ 1052096 w 6186503"/>
              <a:gd name="connsiteY1871" fmla="*/ 3834680 h 5522684"/>
              <a:gd name="connsiteX1872" fmla="*/ 1052096 w 6186503"/>
              <a:gd name="connsiteY1872" fmla="*/ 3867945 h 5522684"/>
              <a:gd name="connsiteX1873" fmla="*/ 1018830 w 6186503"/>
              <a:gd name="connsiteY1873" fmla="*/ 3867945 h 5522684"/>
              <a:gd name="connsiteX1874" fmla="*/ 1018830 w 6186503"/>
              <a:gd name="connsiteY1874" fmla="*/ 3834680 h 5522684"/>
              <a:gd name="connsiteX1875" fmla="*/ 1035464 w 6186503"/>
              <a:gd name="connsiteY1875" fmla="*/ 3827717 h 5522684"/>
              <a:gd name="connsiteX1876" fmla="*/ 907045 w 6186503"/>
              <a:gd name="connsiteY1876" fmla="*/ 3827717 h 5522684"/>
              <a:gd name="connsiteX1877" fmla="*/ 923676 w 6186503"/>
              <a:gd name="connsiteY1877" fmla="*/ 3834680 h 5522684"/>
              <a:gd name="connsiteX1878" fmla="*/ 923676 w 6186503"/>
              <a:gd name="connsiteY1878" fmla="*/ 3867945 h 5522684"/>
              <a:gd name="connsiteX1879" fmla="*/ 890413 w 6186503"/>
              <a:gd name="connsiteY1879" fmla="*/ 3867945 h 5522684"/>
              <a:gd name="connsiteX1880" fmla="*/ 890413 w 6186503"/>
              <a:gd name="connsiteY1880" fmla="*/ 3834680 h 5522684"/>
              <a:gd name="connsiteX1881" fmla="*/ 907045 w 6186503"/>
              <a:gd name="connsiteY1881" fmla="*/ 3827717 h 5522684"/>
              <a:gd name="connsiteX1882" fmla="*/ 521790 w 6186503"/>
              <a:gd name="connsiteY1882" fmla="*/ 3827717 h 5522684"/>
              <a:gd name="connsiteX1883" fmla="*/ 538421 w 6186503"/>
              <a:gd name="connsiteY1883" fmla="*/ 3834680 h 5522684"/>
              <a:gd name="connsiteX1884" fmla="*/ 538421 w 6186503"/>
              <a:gd name="connsiteY1884" fmla="*/ 3867945 h 5522684"/>
              <a:gd name="connsiteX1885" fmla="*/ 505157 w 6186503"/>
              <a:gd name="connsiteY1885" fmla="*/ 3867945 h 5522684"/>
              <a:gd name="connsiteX1886" fmla="*/ 505157 w 6186503"/>
              <a:gd name="connsiteY1886" fmla="*/ 3834680 h 5522684"/>
              <a:gd name="connsiteX1887" fmla="*/ 521790 w 6186503"/>
              <a:gd name="connsiteY1887" fmla="*/ 3827717 h 5522684"/>
              <a:gd name="connsiteX1888" fmla="*/ 393371 w 6186503"/>
              <a:gd name="connsiteY1888" fmla="*/ 3827717 h 5522684"/>
              <a:gd name="connsiteX1889" fmla="*/ 410004 w 6186503"/>
              <a:gd name="connsiteY1889" fmla="*/ 3834680 h 5522684"/>
              <a:gd name="connsiteX1890" fmla="*/ 410004 w 6186503"/>
              <a:gd name="connsiteY1890" fmla="*/ 3867945 h 5522684"/>
              <a:gd name="connsiteX1891" fmla="*/ 376737 w 6186503"/>
              <a:gd name="connsiteY1891" fmla="*/ 3867945 h 5522684"/>
              <a:gd name="connsiteX1892" fmla="*/ 376737 w 6186503"/>
              <a:gd name="connsiteY1892" fmla="*/ 3834680 h 5522684"/>
              <a:gd name="connsiteX1893" fmla="*/ 393371 w 6186503"/>
              <a:gd name="connsiteY1893" fmla="*/ 3827717 h 5522684"/>
              <a:gd name="connsiteX1894" fmla="*/ 3851379 w 6186503"/>
              <a:gd name="connsiteY1894" fmla="*/ 3727149 h 5522684"/>
              <a:gd name="connsiteX1895" fmla="*/ 3868012 w 6186503"/>
              <a:gd name="connsiteY1895" fmla="*/ 3734111 h 5522684"/>
              <a:gd name="connsiteX1896" fmla="*/ 3868012 w 6186503"/>
              <a:gd name="connsiteY1896" fmla="*/ 3767376 h 5522684"/>
              <a:gd name="connsiteX1897" fmla="*/ 3834748 w 6186503"/>
              <a:gd name="connsiteY1897" fmla="*/ 3767376 h 5522684"/>
              <a:gd name="connsiteX1898" fmla="*/ 3834748 w 6186503"/>
              <a:gd name="connsiteY1898" fmla="*/ 3734111 h 5522684"/>
              <a:gd name="connsiteX1899" fmla="*/ 3851379 w 6186503"/>
              <a:gd name="connsiteY1899" fmla="*/ 3727149 h 5522684"/>
              <a:gd name="connsiteX1900" fmla="*/ 3594543 w 6186503"/>
              <a:gd name="connsiteY1900" fmla="*/ 3727149 h 5522684"/>
              <a:gd name="connsiteX1901" fmla="*/ 3611175 w 6186503"/>
              <a:gd name="connsiteY1901" fmla="*/ 3734111 h 5522684"/>
              <a:gd name="connsiteX1902" fmla="*/ 3611175 w 6186503"/>
              <a:gd name="connsiteY1902" fmla="*/ 3767376 h 5522684"/>
              <a:gd name="connsiteX1903" fmla="*/ 3577911 w 6186503"/>
              <a:gd name="connsiteY1903" fmla="*/ 3767376 h 5522684"/>
              <a:gd name="connsiteX1904" fmla="*/ 3577911 w 6186503"/>
              <a:gd name="connsiteY1904" fmla="*/ 3734111 h 5522684"/>
              <a:gd name="connsiteX1905" fmla="*/ 3594543 w 6186503"/>
              <a:gd name="connsiteY1905" fmla="*/ 3727149 h 5522684"/>
              <a:gd name="connsiteX1906" fmla="*/ 3337707 w 6186503"/>
              <a:gd name="connsiteY1906" fmla="*/ 3727149 h 5522684"/>
              <a:gd name="connsiteX1907" fmla="*/ 3354339 w 6186503"/>
              <a:gd name="connsiteY1907" fmla="*/ 3734111 h 5522684"/>
              <a:gd name="connsiteX1908" fmla="*/ 3354339 w 6186503"/>
              <a:gd name="connsiteY1908" fmla="*/ 3767376 h 5522684"/>
              <a:gd name="connsiteX1909" fmla="*/ 3321075 w 6186503"/>
              <a:gd name="connsiteY1909" fmla="*/ 3767376 h 5522684"/>
              <a:gd name="connsiteX1910" fmla="*/ 3321075 w 6186503"/>
              <a:gd name="connsiteY1910" fmla="*/ 3734111 h 5522684"/>
              <a:gd name="connsiteX1911" fmla="*/ 3337707 w 6186503"/>
              <a:gd name="connsiteY1911" fmla="*/ 3727149 h 5522684"/>
              <a:gd name="connsiteX1912" fmla="*/ 3072360 w 6186503"/>
              <a:gd name="connsiteY1912" fmla="*/ 3727149 h 5522684"/>
              <a:gd name="connsiteX1913" fmla="*/ 3088992 w 6186503"/>
              <a:gd name="connsiteY1913" fmla="*/ 3734111 h 5522684"/>
              <a:gd name="connsiteX1914" fmla="*/ 3088992 w 6186503"/>
              <a:gd name="connsiteY1914" fmla="*/ 3767376 h 5522684"/>
              <a:gd name="connsiteX1915" fmla="*/ 3055728 w 6186503"/>
              <a:gd name="connsiteY1915" fmla="*/ 3767376 h 5522684"/>
              <a:gd name="connsiteX1916" fmla="*/ 3055728 w 6186503"/>
              <a:gd name="connsiteY1916" fmla="*/ 3734111 h 5522684"/>
              <a:gd name="connsiteX1917" fmla="*/ 3072360 w 6186503"/>
              <a:gd name="connsiteY1917" fmla="*/ 3727149 h 5522684"/>
              <a:gd name="connsiteX1918" fmla="*/ 2961734 w 6186503"/>
              <a:gd name="connsiteY1918" fmla="*/ 3727149 h 5522684"/>
              <a:gd name="connsiteX1919" fmla="*/ 2978367 w 6186503"/>
              <a:gd name="connsiteY1919" fmla="*/ 3734111 h 5522684"/>
              <a:gd name="connsiteX1920" fmla="*/ 2978367 w 6186503"/>
              <a:gd name="connsiteY1920" fmla="*/ 3767376 h 5522684"/>
              <a:gd name="connsiteX1921" fmla="*/ 2945103 w 6186503"/>
              <a:gd name="connsiteY1921" fmla="*/ 3767376 h 5522684"/>
              <a:gd name="connsiteX1922" fmla="*/ 2945103 w 6186503"/>
              <a:gd name="connsiteY1922" fmla="*/ 3734111 h 5522684"/>
              <a:gd name="connsiteX1923" fmla="*/ 2961734 w 6186503"/>
              <a:gd name="connsiteY1923" fmla="*/ 3727149 h 5522684"/>
              <a:gd name="connsiteX1924" fmla="*/ 778626 w 6186503"/>
              <a:gd name="connsiteY1924" fmla="*/ 3727149 h 5522684"/>
              <a:gd name="connsiteX1925" fmla="*/ 795258 w 6186503"/>
              <a:gd name="connsiteY1925" fmla="*/ 3734111 h 5522684"/>
              <a:gd name="connsiteX1926" fmla="*/ 795258 w 6186503"/>
              <a:gd name="connsiteY1926" fmla="*/ 3767376 h 5522684"/>
              <a:gd name="connsiteX1927" fmla="*/ 761994 w 6186503"/>
              <a:gd name="connsiteY1927" fmla="*/ 3767376 h 5522684"/>
              <a:gd name="connsiteX1928" fmla="*/ 761994 w 6186503"/>
              <a:gd name="connsiteY1928" fmla="*/ 3734111 h 5522684"/>
              <a:gd name="connsiteX1929" fmla="*/ 778626 w 6186503"/>
              <a:gd name="connsiteY1929" fmla="*/ 3727149 h 5522684"/>
              <a:gd name="connsiteX1930" fmla="*/ 650208 w 6186503"/>
              <a:gd name="connsiteY1930" fmla="*/ 3727149 h 5522684"/>
              <a:gd name="connsiteX1931" fmla="*/ 666839 w 6186503"/>
              <a:gd name="connsiteY1931" fmla="*/ 3734111 h 5522684"/>
              <a:gd name="connsiteX1932" fmla="*/ 666839 w 6186503"/>
              <a:gd name="connsiteY1932" fmla="*/ 3767376 h 5522684"/>
              <a:gd name="connsiteX1933" fmla="*/ 633575 w 6186503"/>
              <a:gd name="connsiteY1933" fmla="*/ 3767376 h 5522684"/>
              <a:gd name="connsiteX1934" fmla="*/ 633575 w 6186503"/>
              <a:gd name="connsiteY1934" fmla="*/ 3734111 h 5522684"/>
              <a:gd name="connsiteX1935" fmla="*/ 650208 w 6186503"/>
              <a:gd name="connsiteY1935" fmla="*/ 3727149 h 5522684"/>
              <a:gd name="connsiteX1936" fmla="*/ 5520044 w 6186503"/>
              <a:gd name="connsiteY1936" fmla="*/ 3719413 h 5522684"/>
              <a:gd name="connsiteX1937" fmla="*/ 5536677 w 6186503"/>
              <a:gd name="connsiteY1937" fmla="*/ 3726375 h 5522684"/>
              <a:gd name="connsiteX1938" fmla="*/ 5536677 w 6186503"/>
              <a:gd name="connsiteY1938" fmla="*/ 3759640 h 5522684"/>
              <a:gd name="connsiteX1939" fmla="*/ 5503411 w 6186503"/>
              <a:gd name="connsiteY1939" fmla="*/ 3759640 h 5522684"/>
              <a:gd name="connsiteX1940" fmla="*/ 5503411 w 6186503"/>
              <a:gd name="connsiteY1940" fmla="*/ 3726375 h 5522684"/>
              <a:gd name="connsiteX1941" fmla="*/ 5520044 w 6186503"/>
              <a:gd name="connsiteY1941" fmla="*/ 3719413 h 5522684"/>
              <a:gd name="connsiteX1942" fmla="*/ 5391625 w 6186503"/>
              <a:gd name="connsiteY1942" fmla="*/ 3719413 h 5522684"/>
              <a:gd name="connsiteX1943" fmla="*/ 5408257 w 6186503"/>
              <a:gd name="connsiteY1943" fmla="*/ 3726375 h 5522684"/>
              <a:gd name="connsiteX1944" fmla="*/ 5408257 w 6186503"/>
              <a:gd name="connsiteY1944" fmla="*/ 3759640 h 5522684"/>
              <a:gd name="connsiteX1945" fmla="*/ 5374993 w 6186503"/>
              <a:gd name="connsiteY1945" fmla="*/ 3759640 h 5522684"/>
              <a:gd name="connsiteX1946" fmla="*/ 5374993 w 6186503"/>
              <a:gd name="connsiteY1946" fmla="*/ 3726375 h 5522684"/>
              <a:gd name="connsiteX1947" fmla="*/ 5391625 w 6186503"/>
              <a:gd name="connsiteY1947" fmla="*/ 3719413 h 5522684"/>
              <a:gd name="connsiteX1948" fmla="*/ 5263207 w 6186503"/>
              <a:gd name="connsiteY1948" fmla="*/ 3719413 h 5522684"/>
              <a:gd name="connsiteX1949" fmla="*/ 5279839 w 6186503"/>
              <a:gd name="connsiteY1949" fmla="*/ 3726375 h 5522684"/>
              <a:gd name="connsiteX1950" fmla="*/ 5279839 w 6186503"/>
              <a:gd name="connsiteY1950" fmla="*/ 3759640 h 5522684"/>
              <a:gd name="connsiteX1951" fmla="*/ 5246575 w 6186503"/>
              <a:gd name="connsiteY1951" fmla="*/ 3759640 h 5522684"/>
              <a:gd name="connsiteX1952" fmla="*/ 5246575 w 6186503"/>
              <a:gd name="connsiteY1952" fmla="*/ 3726375 h 5522684"/>
              <a:gd name="connsiteX1953" fmla="*/ 5263207 w 6186503"/>
              <a:gd name="connsiteY1953" fmla="*/ 3719413 h 5522684"/>
              <a:gd name="connsiteX1954" fmla="*/ 5134790 w 6186503"/>
              <a:gd name="connsiteY1954" fmla="*/ 3719413 h 5522684"/>
              <a:gd name="connsiteX1955" fmla="*/ 5151421 w 6186503"/>
              <a:gd name="connsiteY1955" fmla="*/ 3726375 h 5522684"/>
              <a:gd name="connsiteX1956" fmla="*/ 5151421 w 6186503"/>
              <a:gd name="connsiteY1956" fmla="*/ 3759640 h 5522684"/>
              <a:gd name="connsiteX1957" fmla="*/ 5118157 w 6186503"/>
              <a:gd name="connsiteY1957" fmla="*/ 3759640 h 5522684"/>
              <a:gd name="connsiteX1958" fmla="*/ 5118157 w 6186503"/>
              <a:gd name="connsiteY1958" fmla="*/ 3726375 h 5522684"/>
              <a:gd name="connsiteX1959" fmla="*/ 5134790 w 6186503"/>
              <a:gd name="connsiteY1959" fmla="*/ 3719413 h 5522684"/>
              <a:gd name="connsiteX1960" fmla="*/ 5007145 w 6186503"/>
              <a:gd name="connsiteY1960" fmla="*/ 3719413 h 5522684"/>
              <a:gd name="connsiteX1961" fmla="*/ 5023776 w 6186503"/>
              <a:gd name="connsiteY1961" fmla="*/ 3726375 h 5522684"/>
              <a:gd name="connsiteX1962" fmla="*/ 5023776 w 6186503"/>
              <a:gd name="connsiteY1962" fmla="*/ 3759640 h 5522684"/>
              <a:gd name="connsiteX1963" fmla="*/ 4990512 w 6186503"/>
              <a:gd name="connsiteY1963" fmla="*/ 3759640 h 5522684"/>
              <a:gd name="connsiteX1964" fmla="*/ 4990512 w 6186503"/>
              <a:gd name="connsiteY1964" fmla="*/ 3726375 h 5522684"/>
              <a:gd name="connsiteX1965" fmla="*/ 5007145 w 6186503"/>
              <a:gd name="connsiteY1965" fmla="*/ 3719413 h 5522684"/>
              <a:gd name="connsiteX1966" fmla="*/ 4493471 w 6186503"/>
              <a:gd name="connsiteY1966" fmla="*/ 3719413 h 5522684"/>
              <a:gd name="connsiteX1967" fmla="*/ 4510103 w 6186503"/>
              <a:gd name="connsiteY1967" fmla="*/ 3726375 h 5522684"/>
              <a:gd name="connsiteX1968" fmla="*/ 4510103 w 6186503"/>
              <a:gd name="connsiteY1968" fmla="*/ 3759640 h 5522684"/>
              <a:gd name="connsiteX1969" fmla="*/ 4476839 w 6186503"/>
              <a:gd name="connsiteY1969" fmla="*/ 3759640 h 5522684"/>
              <a:gd name="connsiteX1970" fmla="*/ 4476839 w 6186503"/>
              <a:gd name="connsiteY1970" fmla="*/ 3726375 h 5522684"/>
              <a:gd name="connsiteX1971" fmla="*/ 4493471 w 6186503"/>
              <a:gd name="connsiteY1971" fmla="*/ 3719413 h 5522684"/>
              <a:gd name="connsiteX1972" fmla="*/ 4364279 w 6186503"/>
              <a:gd name="connsiteY1972" fmla="*/ 3719413 h 5522684"/>
              <a:gd name="connsiteX1973" fmla="*/ 4380911 w 6186503"/>
              <a:gd name="connsiteY1973" fmla="*/ 3726375 h 5522684"/>
              <a:gd name="connsiteX1974" fmla="*/ 4380911 w 6186503"/>
              <a:gd name="connsiteY1974" fmla="*/ 3759640 h 5522684"/>
              <a:gd name="connsiteX1975" fmla="*/ 4347647 w 6186503"/>
              <a:gd name="connsiteY1975" fmla="*/ 3759640 h 5522684"/>
              <a:gd name="connsiteX1976" fmla="*/ 4347647 w 6186503"/>
              <a:gd name="connsiteY1976" fmla="*/ 3726375 h 5522684"/>
              <a:gd name="connsiteX1977" fmla="*/ 4364279 w 6186503"/>
              <a:gd name="connsiteY1977" fmla="*/ 3719413 h 5522684"/>
              <a:gd name="connsiteX1978" fmla="*/ 4235860 w 6186503"/>
              <a:gd name="connsiteY1978" fmla="*/ 3719413 h 5522684"/>
              <a:gd name="connsiteX1979" fmla="*/ 4252494 w 6186503"/>
              <a:gd name="connsiteY1979" fmla="*/ 3726375 h 5522684"/>
              <a:gd name="connsiteX1980" fmla="*/ 4252494 w 6186503"/>
              <a:gd name="connsiteY1980" fmla="*/ 3759640 h 5522684"/>
              <a:gd name="connsiteX1981" fmla="*/ 4219228 w 6186503"/>
              <a:gd name="connsiteY1981" fmla="*/ 3759640 h 5522684"/>
              <a:gd name="connsiteX1982" fmla="*/ 4219228 w 6186503"/>
              <a:gd name="connsiteY1982" fmla="*/ 3726375 h 5522684"/>
              <a:gd name="connsiteX1983" fmla="*/ 4235860 w 6186503"/>
              <a:gd name="connsiteY1983" fmla="*/ 3719413 h 5522684"/>
              <a:gd name="connsiteX1984" fmla="*/ 4107443 w 6186503"/>
              <a:gd name="connsiteY1984" fmla="*/ 3719413 h 5522684"/>
              <a:gd name="connsiteX1985" fmla="*/ 4124075 w 6186503"/>
              <a:gd name="connsiteY1985" fmla="*/ 3726375 h 5522684"/>
              <a:gd name="connsiteX1986" fmla="*/ 4124075 w 6186503"/>
              <a:gd name="connsiteY1986" fmla="*/ 3759640 h 5522684"/>
              <a:gd name="connsiteX1987" fmla="*/ 4090811 w 6186503"/>
              <a:gd name="connsiteY1987" fmla="*/ 3759640 h 5522684"/>
              <a:gd name="connsiteX1988" fmla="*/ 4090811 w 6186503"/>
              <a:gd name="connsiteY1988" fmla="*/ 3726375 h 5522684"/>
              <a:gd name="connsiteX1989" fmla="*/ 4107443 w 6186503"/>
              <a:gd name="connsiteY1989" fmla="*/ 3719413 h 5522684"/>
              <a:gd name="connsiteX1990" fmla="*/ 3979024 w 6186503"/>
              <a:gd name="connsiteY1990" fmla="*/ 3719413 h 5522684"/>
              <a:gd name="connsiteX1991" fmla="*/ 3995657 w 6186503"/>
              <a:gd name="connsiteY1991" fmla="*/ 3726375 h 5522684"/>
              <a:gd name="connsiteX1992" fmla="*/ 3995657 w 6186503"/>
              <a:gd name="connsiteY1992" fmla="*/ 3759640 h 5522684"/>
              <a:gd name="connsiteX1993" fmla="*/ 3962393 w 6186503"/>
              <a:gd name="connsiteY1993" fmla="*/ 3759640 h 5522684"/>
              <a:gd name="connsiteX1994" fmla="*/ 3962393 w 6186503"/>
              <a:gd name="connsiteY1994" fmla="*/ 3726375 h 5522684"/>
              <a:gd name="connsiteX1995" fmla="*/ 3979024 w 6186503"/>
              <a:gd name="connsiteY1995" fmla="*/ 3719413 h 5522684"/>
              <a:gd name="connsiteX1996" fmla="*/ 3722961 w 6186503"/>
              <a:gd name="connsiteY1996" fmla="*/ 3719413 h 5522684"/>
              <a:gd name="connsiteX1997" fmla="*/ 3739593 w 6186503"/>
              <a:gd name="connsiteY1997" fmla="*/ 3726375 h 5522684"/>
              <a:gd name="connsiteX1998" fmla="*/ 3739593 w 6186503"/>
              <a:gd name="connsiteY1998" fmla="*/ 3759640 h 5522684"/>
              <a:gd name="connsiteX1999" fmla="*/ 3706329 w 6186503"/>
              <a:gd name="connsiteY1999" fmla="*/ 3759640 h 5522684"/>
              <a:gd name="connsiteX2000" fmla="*/ 3706329 w 6186503"/>
              <a:gd name="connsiteY2000" fmla="*/ 3726375 h 5522684"/>
              <a:gd name="connsiteX2001" fmla="*/ 3722961 w 6186503"/>
              <a:gd name="connsiteY2001" fmla="*/ 3719413 h 5522684"/>
              <a:gd name="connsiteX2002" fmla="*/ 3466124 w 6186503"/>
              <a:gd name="connsiteY2002" fmla="*/ 3719413 h 5522684"/>
              <a:gd name="connsiteX2003" fmla="*/ 3482758 w 6186503"/>
              <a:gd name="connsiteY2003" fmla="*/ 3726375 h 5522684"/>
              <a:gd name="connsiteX2004" fmla="*/ 3482758 w 6186503"/>
              <a:gd name="connsiteY2004" fmla="*/ 3759640 h 5522684"/>
              <a:gd name="connsiteX2005" fmla="*/ 3449492 w 6186503"/>
              <a:gd name="connsiteY2005" fmla="*/ 3759640 h 5522684"/>
              <a:gd name="connsiteX2006" fmla="*/ 3449492 w 6186503"/>
              <a:gd name="connsiteY2006" fmla="*/ 3726375 h 5522684"/>
              <a:gd name="connsiteX2007" fmla="*/ 3466124 w 6186503"/>
              <a:gd name="connsiteY2007" fmla="*/ 3719413 h 5522684"/>
              <a:gd name="connsiteX2008" fmla="*/ 3200779 w 6186503"/>
              <a:gd name="connsiteY2008" fmla="*/ 3719413 h 5522684"/>
              <a:gd name="connsiteX2009" fmla="*/ 3217411 w 6186503"/>
              <a:gd name="connsiteY2009" fmla="*/ 3726375 h 5522684"/>
              <a:gd name="connsiteX2010" fmla="*/ 3217411 w 6186503"/>
              <a:gd name="connsiteY2010" fmla="*/ 3759640 h 5522684"/>
              <a:gd name="connsiteX2011" fmla="*/ 3184147 w 6186503"/>
              <a:gd name="connsiteY2011" fmla="*/ 3759640 h 5522684"/>
              <a:gd name="connsiteX2012" fmla="*/ 3184147 w 6186503"/>
              <a:gd name="connsiteY2012" fmla="*/ 3726375 h 5522684"/>
              <a:gd name="connsiteX2013" fmla="*/ 3200779 w 6186503"/>
              <a:gd name="connsiteY2013" fmla="*/ 3719413 h 5522684"/>
              <a:gd name="connsiteX2014" fmla="*/ 2447287 w 6186503"/>
              <a:gd name="connsiteY2014" fmla="*/ 3719413 h 5522684"/>
              <a:gd name="connsiteX2015" fmla="*/ 2463920 w 6186503"/>
              <a:gd name="connsiteY2015" fmla="*/ 3726375 h 5522684"/>
              <a:gd name="connsiteX2016" fmla="*/ 2463920 w 6186503"/>
              <a:gd name="connsiteY2016" fmla="*/ 3759640 h 5522684"/>
              <a:gd name="connsiteX2017" fmla="*/ 2430656 w 6186503"/>
              <a:gd name="connsiteY2017" fmla="*/ 3759640 h 5522684"/>
              <a:gd name="connsiteX2018" fmla="*/ 2430656 w 6186503"/>
              <a:gd name="connsiteY2018" fmla="*/ 3726375 h 5522684"/>
              <a:gd name="connsiteX2019" fmla="*/ 2447287 w 6186503"/>
              <a:gd name="connsiteY2019" fmla="*/ 3719413 h 5522684"/>
              <a:gd name="connsiteX2020" fmla="*/ 2319643 w 6186503"/>
              <a:gd name="connsiteY2020" fmla="*/ 3719413 h 5522684"/>
              <a:gd name="connsiteX2021" fmla="*/ 2336276 w 6186503"/>
              <a:gd name="connsiteY2021" fmla="*/ 3726375 h 5522684"/>
              <a:gd name="connsiteX2022" fmla="*/ 2336276 w 6186503"/>
              <a:gd name="connsiteY2022" fmla="*/ 3759640 h 5522684"/>
              <a:gd name="connsiteX2023" fmla="*/ 2303012 w 6186503"/>
              <a:gd name="connsiteY2023" fmla="*/ 3759640 h 5522684"/>
              <a:gd name="connsiteX2024" fmla="*/ 2303012 w 6186503"/>
              <a:gd name="connsiteY2024" fmla="*/ 3726375 h 5522684"/>
              <a:gd name="connsiteX2025" fmla="*/ 2319643 w 6186503"/>
              <a:gd name="connsiteY2025" fmla="*/ 3719413 h 5522684"/>
              <a:gd name="connsiteX2026" fmla="*/ 2191228 w 6186503"/>
              <a:gd name="connsiteY2026" fmla="*/ 3719413 h 5522684"/>
              <a:gd name="connsiteX2027" fmla="*/ 2207858 w 6186503"/>
              <a:gd name="connsiteY2027" fmla="*/ 3726375 h 5522684"/>
              <a:gd name="connsiteX2028" fmla="*/ 2207858 w 6186503"/>
              <a:gd name="connsiteY2028" fmla="*/ 3759640 h 5522684"/>
              <a:gd name="connsiteX2029" fmla="*/ 2174594 w 6186503"/>
              <a:gd name="connsiteY2029" fmla="*/ 3759640 h 5522684"/>
              <a:gd name="connsiteX2030" fmla="*/ 2174594 w 6186503"/>
              <a:gd name="connsiteY2030" fmla="*/ 3726375 h 5522684"/>
              <a:gd name="connsiteX2031" fmla="*/ 2191228 w 6186503"/>
              <a:gd name="connsiteY2031" fmla="*/ 3719413 h 5522684"/>
              <a:gd name="connsiteX2032" fmla="*/ 2062811 w 6186503"/>
              <a:gd name="connsiteY2032" fmla="*/ 3719413 h 5522684"/>
              <a:gd name="connsiteX2033" fmla="*/ 2079442 w 6186503"/>
              <a:gd name="connsiteY2033" fmla="*/ 3726375 h 5522684"/>
              <a:gd name="connsiteX2034" fmla="*/ 2079442 w 6186503"/>
              <a:gd name="connsiteY2034" fmla="*/ 3759640 h 5522684"/>
              <a:gd name="connsiteX2035" fmla="*/ 2046177 w 6186503"/>
              <a:gd name="connsiteY2035" fmla="*/ 3759640 h 5522684"/>
              <a:gd name="connsiteX2036" fmla="*/ 2046177 w 6186503"/>
              <a:gd name="connsiteY2036" fmla="*/ 3726375 h 5522684"/>
              <a:gd name="connsiteX2037" fmla="*/ 2062811 w 6186503"/>
              <a:gd name="connsiteY2037" fmla="*/ 3719413 h 5522684"/>
              <a:gd name="connsiteX2038" fmla="*/ 1934392 w 6186503"/>
              <a:gd name="connsiteY2038" fmla="*/ 3719413 h 5522684"/>
              <a:gd name="connsiteX2039" fmla="*/ 1951023 w 6186503"/>
              <a:gd name="connsiteY2039" fmla="*/ 3726375 h 5522684"/>
              <a:gd name="connsiteX2040" fmla="*/ 1951023 w 6186503"/>
              <a:gd name="connsiteY2040" fmla="*/ 3759640 h 5522684"/>
              <a:gd name="connsiteX2041" fmla="*/ 1917759 w 6186503"/>
              <a:gd name="connsiteY2041" fmla="*/ 3759640 h 5522684"/>
              <a:gd name="connsiteX2042" fmla="*/ 1917759 w 6186503"/>
              <a:gd name="connsiteY2042" fmla="*/ 3726375 h 5522684"/>
              <a:gd name="connsiteX2043" fmla="*/ 1934392 w 6186503"/>
              <a:gd name="connsiteY2043" fmla="*/ 3719413 h 5522684"/>
              <a:gd name="connsiteX2044" fmla="*/ 1421491 w 6186503"/>
              <a:gd name="connsiteY2044" fmla="*/ 3719413 h 5522684"/>
              <a:gd name="connsiteX2045" fmla="*/ 1438123 w 6186503"/>
              <a:gd name="connsiteY2045" fmla="*/ 3726375 h 5522684"/>
              <a:gd name="connsiteX2046" fmla="*/ 1438123 w 6186503"/>
              <a:gd name="connsiteY2046" fmla="*/ 3759640 h 5522684"/>
              <a:gd name="connsiteX2047" fmla="*/ 1404858 w 6186503"/>
              <a:gd name="connsiteY2047" fmla="*/ 3759640 h 5522684"/>
              <a:gd name="connsiteX2048" fmla="*/ 1404858 w 6186503"/>
              <a:gd name="connsiteY2048" fmla="*/ 3726375 h 5522684"/>
              <a:gd name="connsiteX2049" fmla="*/ 1421491 w 6186503"/>
              <a:gd name="connsiteY2049" fmla="*/ 3719413 h 5522684"/>
              <a:gd name="connsiteX2050" fmla="*/ 1291526 w 6186503"/>
              <a:gd name="connsiteY2050" fmla="*/ 3719413 h 5522684"/>
              <a:gd name="connsiteX2051" fmla="*/ 1308159 w 6186503"/>
              <a:gd name="connsiteY2051" fmla="*/ 3726375 h 5522684"/>
              <a:gd name="connsiteX2052" fmla="*/ 1308159 w 6186503"/>
              <a:gd name="connsiteY2052" fmla="*/ 3759640 h 5522684"/>
              <a:gd name="connsiteX2053" fmla="*/ 1274895 w 6186503"/>
              <a:gd name="connsiteY2053" fmla="*/ 3759640 h 5522684"/>
              <a:gd name="connsiteX2054" fmla="*/ 1274895 w 6186503"/>
              <a:gd name="connsiteY2054" fmla="*/ 3726375 h 5522684"/>
              <a:gd name="connsiteX2055" fmla="*/ 1291526 w 6186503"/>
              <a:gd name="connsiteY2055" fmla="*/ 3719413 h 5522684"/>
              <a:gd name="connsiteX2056" fmla="*/ 1163881 w 6186503"/>
              <a:gd name="connsiteY2056" fmla="*/ 3719413 h 5522684"/>
              <a:gd name="connsiteX2057" fmla="*/ 1180513 w 6186503"/>
              <a:gd name="connsiteY2057" fmla="*/ 3726375 h 5522684"/>
              <a:gd name="connsiteX2058" fmla="*/ 1180513 w 6186503"/>
              <a:gd name="connsiteY2058" fmla="*/ 3759640 h 5522684"/>
              <a:gd name="connsiteX2059" fmla="*/ 1147250 w 6186503"/>
              <a:gd name="connsiteY2059" fmla="*/ 3759640 h 5522684"/>
              <a:gd name="connsiteX2060" fmla="*/ 1147250 w 6186503"/>
              <a:gd name="connsiteY2060" fmla="*/ 3726375 h 5522684"/>
              <a:gd name="connsiteX2061" fmla="*/ 1163881 w 6186503"/>
              <a:gd name="connsiteY2061" fmla="*/ 3719413 h 5522684"/>
              <a:gd name="connsiteX2062" fmla="*/ 1035464 w 6186503"/>
              <a:gd name="connsiteY2062" fmla="*/ 3719413 h 5522684"/>
              <a:gd name="connsiteX2063" fmla="*/ 1052096 w 6186503"/>
              <a:gd name="connsiteY2063" fmla="*/ 3726375 h 5522684"/>
              <a:gd name="connsiteX2064" fmla="*/ 1052096 w 6186503"/>
              <a:gd name="connsiteY2064" fmla="*/ 3759640 h 5522684"/>
              <a:gd name="connsiteX2065" fmla="*/ 1018830 w 6186503"/>
              <a:gd name="connsiteY2065" fmla="*/ 3759640 h 5522684"/>
              <a:gd name="connsiteX2066" fmla="*/ 1018830 w 6186503"/>
              <a:gd name="connsiteY2066" fmla="*/ 3726375 h 5522684"/>
              <a:gd name="connsiteX2067" fmla="*/ 1035464 w 6186503"/>
              <a:gd name="connsiteY2067" fmla="*/ 3719413 h 5522684"/>
              <a:gd name="connsiteX2068" fmla="*/ 907045 w 6186503"/>
              <a:gd name="connsiteY2068" fmla="*/ 3719413 h 5522684"/>
              <a:gd name="connsiteX2069" fmla="*/ 923676 w 6186503"/>
              <a:gd name="connsiteY2069" fmla="*/ 3726375 h 5522684"/>
              <a:gd name="connsiteX2070" fmla="*/ 923676 w 6186503"/>
              <a:gd name="connsiteY2070" fmla="*/ 3759640 h 5522684"/>
              <a:gd name="connsiteX2071" fmla="*/ 890413 w 6186503"/>
              <a:gd name="connsiteY2071" fmla="*/ 3759640 h 5522684"/>
              <a:gd name="connsiteX2072" fmla="*/ 890413 w 6186503"/>
              <a:gd name="connsiteY2072" fmla="*/ 3726375 h 5522684"/>
              <a:gd name="connsiteX2073" fmla="*/ 907045 w 6186503"/>
              <a:gd name="connsiteY2073" fmla="*/ 3719413 h 5522684"/>
              <a:gd name="connsiteX2074" fmla="*/ 521790 w 6186503"/>
              <a:gd name="connsiteY2074" fmla="*/ 3719413 h 5522684"/>
              <a:gd name="connsiteX2075" fmla="*/ 538421 w 6186503"/>
              <a:gd name="connsiteY2075" fmla="*/ 3726375 h 5522684"/>
              <a:gd name="connsiteX2076" fmla="*/ 538421 w 6186503"/>
              <a:gd name="connsiteY2076" fmla="*/ 3759640 h 5522684"/>
              <a:gd name="connsiteX2077" fmla="*/ 505157 w 6186503"/>
              <a:gd name="connsiteY2077" fmla="*/ 3759640 h 5522684"/>
              <a:gd name="connsiteX2078" fmla="*/ 505157 w 6186503"/>
              <a:gd name="connsiteY2078" fmla="*/ 3726375 h 5522684"/>
              <a:gd name="connsiteX2079" fmla="*/ 521790 w 6186503"/>
              <a:gd name="connsiteY2079" fmla="*/ 3719413 h 5522684"/>
              <a:gd name="connsiteX2080" fmla="*/ 393371 w 6186503"/>
              <a:gd name="connsiteY2080" fmla="*/ 3719413 h 5522684"/>
              <a:gd name="connsiteX2081" fmla="*/ 410004 w 6186503"/>
              <a:gd name="connsiteY2081" fmla="*/ 3726375 h 5522684"/>
              <a:gd name="connsiteX2082" fmla="*/ 410004 w 6186503"/>
              <a:gd name="connsiteY2082" fmla="*/ 3759640 h 5522684"/>
              <a:gd name="connsiteX2083" fmla="*/ 376737 w 6186503"/>
              <a:gd name="connsiteY2083" fmla="*/ 3759640 h 5522684"/>
              <a:gd name="connsiteX2084" fmla="*/ 376737 w 6186503"/>
              <a:gd name="connsiteY2084" fmla="*/ 3726375 h 5522684"/>
              <a:gd name="connsiteX2085" fmla="*/ 393371 w 6186503"/>
              <a:gd name="connsiteY2085" fmla="*/ 3719413 h 5522684"/>
              <a:gd name="connsiteX2086" fmla="*/ 265726 w 6186503"/>
              <a:gd name="connsiteY2086" fmla="*/ 3719413 h 5522684"/>
              <a:gd name="connsiteX2087" fmla="*/ 282358 w 6186503"/>
              <a:gd name="connsiteY2087" fmla="*/ 3726375 h 5522684"/>
              <a:gd name="connsiteX2088" fmla="*/ 282358 w 6186503"/>
              <a:gd name="connsiteY2088" fmla="*/ 3759640 h 5522684"/>
              <a:gd name="connsiteX2089" fmla="*/ 249094 w 6186503"/>
              <a:gd name="connsiteY2089" fmla="*/ 3759640 h 5522684"/>
              <a:gd name="connsiteX2090" fmla="*/ 249094 w 6186503"/>
              <a:gd name="connsiteY2090" fmla="*/ 3726375 h 5522684"/>
              <a:gd name="connsiteX2091" fmla="*/ 265726 w 6186503"/>
              <a:gd name="connsiteY2091" fmla="*/ 3719413 h 5522684"/>
              <a:gd name="connsiteX2092" fmla="*/ 137316 w 6186503"/>
              <a:gd name="connsiteY2092" fmla="*/ 3719413 h 5522684"/>
              <a:gd name="connsiteX2093" fmla="*/ 153948 w 6186503"/>
              <a:gd name="connsiteY2093" fmla="*/ 3726375 h 5522684"/>
              <a:gd name="connsiteX2094" fmla="*/ 153948 w 6186503"/>
              <a:gd name="connsiteY2094" fmla="*/ 3759640 h 5522684"/>
              <a:gd name="connsiteX2095" fmla="*/ 120684 w 6186503"/>
              <a:gd name="connsiteY2095" fmla="*/ 3759640 h 5522684"/>
              <a:gd name="connsiteX2096" fmla="*/ 120684 w 6186503"/>
              <a:gd name="connsiteY2096" fmla="*/ 3726375 h 5522684"/>
              <a:gd name="connsiteX2097" fmla="*/ 137316 w 6186503"/>
              <a:gd name="connsiteY2097" fmla="*/ 3719413 h 5522684"/>
              <a:gd name="connsiteX2098" fmla="*/ 23594 w 6186503"/>
              <a:gd name="connsiteY2098" fmla="*/ 3719413 h 5522684"/>
              <a:gd name="connsiteX2099" fmla="*/ 40227 w 6186503"/>
              <a:gd name="connsiteY2099" fmla="*/ 3726375 h 5522684"/>
              <a:gd name="connsiteX2100" fmla="*/ 40227 w 6186503"/>
              <a:gd name="connsiteY2100" fmla="*/ 3759640 h 5522684"/>
              <a:gd name="connsiteX2101" fmla="*/ 6964 w 6186503"/>
              <a:gd name="connsiteY2101" fmla="*/ 3759640 h 5522684"/>
              <a:gd name="connsiteX2102" fmla="*/ 6964 w 6186503"/>
              <a:gd name="connsiteY2102" fmla="*/ 3726375 h 5522684"/>
              <a:gd name="connsiteX2103" fmla="*/ 23594 w 6186503"/>
              <a:gd name="connsiteY2103" fmla="*/ 3719413 h 5522684"/>
              <a:gd name="connsiteX2104" fmla="*/ 3851379 w 6186503"/>
              <a:gd name="connsiteY2104" fmla="*/ 3619618 h 5522684"/>
              <a:gd name="connsiteX2105" fmla="*/ 3868012 w 6186503"/>
              <a:gd name="connsiteY2105" fmla="*/ 3626581 h 5522684"/>
              <a:gd name="connsiteX2106" fmla="*/ 3868012 w 6186503"/>
              <a:gd name="connsiteY2106" fmla="*/ 3659845 h 5522684"/>
              <a:gd name="connsiteX2107" fmla="*/ 3834748 w 6186503"/>
              <a:gd name="connsiteY2107" fmla="*/ 3659845 h 5522684"/>
              <a:gd name="connsiteX2108" fmla="*/ 3834748 w 6186503"/>
              <a:gd name="connsiteY2108" fmla="*/ 3626581 h 5522684"/>
              <a:gd name="connsiteX2109" fmla="*/ 3851379 w 6186503"/>
              <a:gd name="connsiteY2109" fmla="*/ 3619618 h 5522684"/>
              <a:gd name="connsiteX2110" fmla="*/ 3594543 w 6186503"/>
              <a:gd name="connsiteY2110" fmla="*/ 3619618 h 5522684"/>
              <a:gd name="connsiteX2111" fmla="*/ 3611175 w 6186503"/>
              <a:gd name="connsiteY2111" fmla="*/ 3626581 h 5522684"/>
              <a:gd name="connsiteX2112" fmla="*/ 3611175 w 6186503"/>
              <a:gd name="connsiteY2112" fmla="*/ 3659845 h 5522684"/>
              <a:gd name="connsiteX2113" fmla="*/ 3577911 w 6186503"/>
              <a:gd name="connsiteY2113" fmla="*/ 3659845 h 5522684"/>
              <a:gd name="connsiteX2114" fmla="*/ 3577911 w 6186503"/>
              <a:gd name="connsiteY2114" fmla="*/ 3626581 h 5522684"/>
              <a:gd name="connsiteX2115" fmla="*/ 3594543 w 6186503"/>
              <a:gd name="connsiteY2115" fmla="*/ 3619618 h 5522684"/>
              <a:gd name="connsiteX2116" fmla="*/ 3337707 w 6186503"/>
              <a:gd name="connsiteY2116" fmla="*/ 3619618 h 5522684"/>
              <a:gd name="connsiteX2117" fmla="*/ 3354339 w 6186503"/>
              <a:gd name="connsiteY2117" fmla="*/ 3626581 h 5522684"/>
              <a:gd name="connsiteX2118" fmla="*/ 3354339 w 6186503"/>
              <a:gd name="connsiteY2118" fmla="*/ 3659845 h 5522684"/>
              <a:gd name="connsiteX2119" fmla="*/ 3321075 w 6186503"/>
              <a:gd name="connsiteY2119" fmla="*/ 3659845 h 5522684"/>
              <a:gd name="connsiteX2120" fmla="*/ 3321075 w 6186503"/>
              <a:gd name="connsiteY2120" fmla="*/ 3626581 h 5522684"/>
              <a:gd name="connsiteX2121" fmla="*/ 3337707 w 6186503"/>
              <a:gd name="connsiteY2121" fmla="*/ 3619618 h 5522684"/>
              <a:gd name="connsiteX2122" fmla="*/ 3072360 w 6186503"/>
              <a:gd name="connsiteY2122" fmla="*/ 3619618 h 5522684"/>
              <a:gd name="connsiteX2123" fmla="*/ 3088992 w 6186503"/>
              <a:gd name="connsiteY2123" fmla="*/ 3626581 h 5522684"/>
              <a:gd name="connsiteX2124" fmla="*/ 3088992 w 6186503"/>
              <a:gd name="connsiteY2124" fmla="*/ 3659845 h 5522684"/>
              <a:gd name="connsiteX2125" fmla="*/ 3055728 w 6186503"/>
              <a:gd name="connsiteY2125" fmla="*/ 3659845 h 5522684"/>
              <a:gd name="connsiteX2126" fmla="*/ 3055728 w 6186503"/>
              <a:gd name="connsiteY2126" fmla="*/ 3626581 h 5522684"/>
              <a:gd name="connsiteX2127" fmla="*/ 3072360 w 6186503"/>
              <a:gd name="connsiteY2127" fmla="*/ 3619618 h 5522684"/>
              <a:gd name="connsiteX2128" fmla="*/ 778626 w 6186503"/>
              <a:gd name="connsiteY2128" fmla="*/ 3619618 h 5522684"/>
              <a:gd name="connsiteX2129" fmla="*/ 795258 w 6186503"/>
              <a:gd name="connsiteY2129" fmla="*/ 3626581 h 5522684"/>
              <a:gd name="connsiteX2130" fmla="*/ 795258 w 6186503"/>
              <a:gd name="connsiteY2130" fmla="*/ 3659845 h 5522684"/>
              <a:gd name="connsiteX2131" fmla="*/ 761994 w 6186503"/>
              <a:gd name="connsiteY2131" fmla="*/ 3659845 h 5522684"/>
              <a:gd name="connsiteX2132" fmla="*/ 761994 w 6186503"/>
              <a:gd name="connsiteY2132" fmla="*/ 3626581 h 5522684"/>
              <a:gd name="connsiteX2133" fmla="*/ 778626 w 6186503"/>
              <a:gd name="connsiteY2133" fmla="*/ 3619618 h 5522684"/>
              <a:gd name="connsiteX2134" fmla="*/ 650208 w 6186503"/>
              <a:gd name="connsiteY2134" fmla="*/ 3619618 h 5522684"/>
              <a:gd name="connsiteX2135" fmla="*/ 666839 w 6186503"/>
              <a:gd name="connsiteY2135" fmla="*/ 3626581 h 5522684"/>
              <a:gd name="connsiteX2136" fmla="*/ 666839 w 6186503"/>
              <a:gd name="connsiteY2136" fmla="*/ 3659845 h 5522684"/>
              <a:gd name="connsiteX2137" fmla="*/ 633575 w 6186503"/>
              <a:gd name="connsiteY2137" fmla="*/ 3659845 h 5522684"/>
              <a:gd name="connsiteX2138" fmla="*/ 633575 w 6186503"/>
              <a:gd name="connsiteY2138" fmla="*/ 3626581 h 5522684"/>
              <a:gd name="connsiteX2139" fmla="*/ 650208 w 6186503"/>
              <a:gd name="connsiteY2139" fmla="*/ 3619618 h 5522684"/>
              <a:gd name="connsiteX2140" fmla="*/ 5648462 w 6186503"/>
              <a:gd name="connsiteY2140" fmla="*/ 3611882 h 5522684"/>
              <a:gd name="connsiteX2141" fmla="*/ 5665094 w 6186503"/>
              <a:gd name="connsiteY2141" fmla="*/ 3618845 h 5522684"/>
              <a:gd name="connsiteX2142" fmla="*/ 5665094 w 6186503"/>
              <a:gd name="connsiteY2142" fmla="*/ 3652109 h 5522684"/>
              <a:gd name="connsiteX2143" fmla="*/ 5631830 w 6186503"/>
              <a:gd name="connsiteY2143" fmla="*/ 3652109 h 5522684"/>
              <a:gd name="connsiteX2144" fmla="*/ 5631830 w 6186503"/>
              <a:gd name="connsiteY2144" fmla="*/ 3618845 h 5522684"/>
              <a:gd name="connsiteX2145" fmla="*/ 5648462 w 6186503"/>
              <a:gd name="connsiteY2145" fmla="*/ 3611882 h 5522684"/>
              <a:gd name="connsiteX2146" fmla="*/ 5520044 w 6186503"/>
              <a:gd name="connsiteY2146" fmla="*/ 3611882 h 5522684"/>
              <a:gd name="connsiteX2147" fmla="*/ 5536677 w 6186503"/>
              <a:gd name="connsiteY2147" fmla="*/ 3618845 h 5522684"/>
              <a:gd name="connsiteX2148" fmla="*/ 5536677 w 6186503"/>
              <a:gd name="connsiteY2148" fmla="*/ 3652109 h 5522684"/>
              <a:gd name="connsiteX2149" fmla="*/ 5503411 w 6186503"/>
              <a:gd name="connsiteY2149" fmla="*/ 3652109 h 5522684"/>
              <a:gd name="connsiteX2150" fmla="*/ 5503411 w 6186503"/>
              <a:gd name="connsiteY2150" fmla="*/ 3618845 h 5522684"/>
              <a:gd name="connsiteX2151" fmla="*/ 5520044 w 6186503"/>
              <a:gd name="connsiteY2151" fmla="*/ 3611882 h 5522684"/>
              <a:gd name="connsiteX2152" fmla="*/ 5391625 w 6186503"/>
              <a:gd name="connsiteY2152" fmla="*/ 3611882 h 5522684"/>
              <a:gd name="connsiteX2153" fmla="*/ 5408257 w 6186503"/>
              <a:gd name="connsiteY2153" fmla="*/ 3618845 h 5522684"/>
              <a:gd name="connsiteX2154" fmla="*/ 5408257 w 6186503"/>
              <a:gd name="connsiteY2154" fmla="*/ 3652109 h 5522684"/>
              <a:gd name="connsiteX2155" fmla="*/ 5374993 w 6186503"/>
              <a:gd name="connsiteY2155" fmla="*/ 3652109 h 5522684"/>
              <a:gd name="connsiteX2156" fmla="*/ 5374993 w 6186503"/>
              <a:gd name="connsiteY2156" fmla="*/ 3618845 h 5522684"/>
              <a:gd name="connsiteX2157" fmla="*/ 5391625 w 6186503"/>
              <a:gd name="connsiteY2157" fmla="*/ 3611882 h 5522684"/>
              <a:gd name="connsiteX2158" fmla="*/ 4878726 w 6186503"/>
              <a:gd name="connsiteY2158" fmla="*/ 3611882 h 5522684"/>
              <a:gd name="connsiteX2159" fmla="*/ 4895358 w 6186503"/>
              <a:gd name="connsiteY2159" fmla="*/ 3618845 h 5522684"/>
              <a:gd name="connsiteX2160" fmla="*/ 4895358 w 6186503"/>
              <a:gd name="connsiteY2160" fmla="*/ 3652109 h 5522684"/>
              <a:gd name="connsiteX2161" fmla="*/ 4862094 w 6186503"/>
              <a:gd name="connsiteY2161" fmla="*/ 3652109 h 5522684"/>
              <a:gd name="connsiteX2162" fmla="*/ 4862094 w 6186503"/>
              <a:gd name="connsiteY2162" fmla="*/ 3618845 h 5522684"/>
              <a:gd name="connsiteX2163" fmla="*/ 4878726 w 6186503"/>
              <a:gd name="connsiteY2163" fmla="*/ 3611882 h 5522684"/>
              <a:gd name="connsiteX2164" fmla="*/ 4750308 w 6186503"/>
              <a:gd name="connsiteY2164" fmla="*/ 3611882 h 5522684"/>
              <a:gd name="connsiteX2165" fmla="*/ 4766941 w 6186503"/>
              <a:gd name="connsiteY2165" fmla="*/ 3618845 h 5522684"/>
              <a:gd name="connsiteX2166" fmla="*/ 4766941 w 6186503"/>
              <a:gd name="connsiteY2166" fmla="*/ 3652109 h 5522684"/>
              <a:gd name="connsiteX2167" fmla="*/ 4733675 w 6186503"/>
              <a:gd name="connsiteY2167" fmla="*/ 3652109 h 5522684"/>
              <a:gd name="connsiteX2168" fmla="*/ 4733675 w 6186503"/>
              <a:gd name="connsiteY2168" fmla="*/ 3618845 h 5522684"/>
              <a:gd name="connsiteX2169" fmla="*/ 4750308 w 6186503"/>
              <a:gd name="connsiteY2169" fmla="*/ 3611882 h 5522684"/>
              <a:gd name="connsiteX2170" fmla="*/ 4364279 w 6186503"/>
              <a:gd name="connsiteY2170" fmla="*/ 3611882 h 5522684"/>
              <a:gd name="connsiteX2171" fmla="*/ 4380911 w 6186503"/>
              <a:gd name="connsiteY2171" fmla="*/ 3618845 h 5522684"/>
              <a:gd name="connsiteX2172" fmla="*/ 4380911 w 6186503"/>
              <a:gd name="connsiteY2172" fmla="*/ 3652109 h 5522684"/>
              <a:gd name="connsiteX2173" fmla="*/ 4347647 w 6186503"/>
              <a:gd name="connsiteY2173" fmla="*/ 3652109 h 5522684"/>
              <a:gd name="connsiteX2174" fmla="*/ 4347647 w 6186503"/>
              <a:gd name="connsiteY2174" fmla="*/ 3618845 h 5522684"/>
              <a:gd name="connsiteX2175" fmla="*/ 4364279 w 6186503"/>
              <a:gd name="connsiteY2175" fmla="*/ 3611882 h 5522684"/>
              <a:gd name="connsiteX2176" fmla="*/ 4235860 w 6186503"/>
              <a:gd name="connsiteY2176" fmla="*/ 3611882 h 5522684"/>
              <a:gd name="connsiteX2177" fmla="*/ 4252494 w 6186503"/>
              <a:gd name="connsiteY2177" fmla="*/ 3618845 h 5522684"/>
              <a:gd name="connsiteX2178" fmla="*/ 4252494 w 6186503"/>
              <a:gd name="connsiteY2178" fmla="*/ 3652109 h 5522684"/>
              <a:gd name="connsiteX2179" fmla="*/ 4219228 w 6186503"/>
              <a:gd name="connsiteY2179" fmla="*/ 3652109 h 5522684"/>
              <a:gd name="connsiteX2180" fmla="*/ 4219228 w 6186503"/>
              <a:gd name="connsiteY2180" fmla="*/ 3618845 h 5522684"/>
              <a:gd name="connsiteX2181" fmla="*/ 4235860 w 6186503"/>
              <a:gd name="connsiteY2181" fmla="*/ 3611882 h 5522684"/>
              <a:gd name="connsiteX2182" fmla="*/ 4107443 w 6186503"/>
              <a:gd name="connsiteY2182" fmla="*/ 3611882 h 5522684"/>
              <a:gd name="connsiteX2183" fmla="*/ 4124075 w 6186503"/>
              <a:gd name="connsiteY2183" fmla="*/ 3618845 h 5522684"/>
              <a:gd name="connsiteX2184" fmla="*/ 4124075 w 6186503"/>
              <a:gd name="connsiteY2184" fmla="*/ 3652109 h 5522684"/>
              <a:gd name="connsiteX2185" fmla="*/ 4090811 w 6186503"/>
              <a:gd name="connsiteY2185" fmla="*/ 3652109 h 5522684"/>
              <a:gd name="connsiteX2186" fmla="*/ 4090811 w 6186503"/>
              <a:gd name="connsiteY2186" fmla="*/ 3618845 h 5522684"/>
              <a:gd name="connsiteX2187" fmla="*/ 4107443 w 6186503"/>
              <a:gd name="connsiteY2187" fmla="*/ 3611882 h 5522684"/>
              <a:gd name="connsiteX2188" fmla="*/ 3979024 w 6186503"/>
              <a:gd name="connsiteY2188" fmla="*/ 3611882 h 5522684"/>
              <a:gd name="connsiteX2189" fmla="*/ 3995657 w 6186503"/>
              <a:gd name="connsiteY2189" fmla="*/ 3618845 h 5522684"/>
              <a:gd name="connsiteX2190" fmla="*/ 3995657 w 6186503"/>
              <a:gd name="connsiteY2190" fmla="*/ 3652109 h 5522684"/>
              <a:gd name="connsiteX2191" fmla="*/ 3962393 w 6186503"/>
              <a:gd name="connsiteY2191" fmla="*/ 3652109 h 5522684"/>
              <a:gd name="connsiteX2192" fmla="*/ 3962393 w 6186503"/>
              <a:gd name="connsiteY2192" fmla="*/ 3618845 h 5522684"/>
              <a:gd name="connsiteX2193" fmla="*/ 3979024 w 6186503"/>
              <a:gd name="connsiteY2193" fmla="*/ 3611882 h 5522684"/>
              <a:gd name="connsiteX2194" fmla="*/ 3722961 w 6186503"/>
              <a:gd name="connsiteY2194" fmla="*/ 3611882 h 5522684"/>
              <a:gd name="connsiteX2195" fmla="*/ 3739593 w 6186503"/>
              <a:gd name="connsiteY2195" fmla="*/ 3618845 h 5522684"/>
              <a:gd name="connsiteX2196" fmla="*/ 3739593 w 6186503"/>
              <a:gd name="connsiteY2196" fmla="*/ 3652109 h 5522684"/>
              <a:gd name="connsiteX2197" fmla="*/ 3706329 w 6186503"/>
              <a:gd name="connsiteY2197" fmla="*/ 3652109 h 5522684"/>
              <a:gd name="connsiteX2198" fmla="*/ 3706329 w 6186503"/>
              <a:gd name="connsiteY2198" fmla="*/ 3618845 h 5522684"/>
              <a:gd name="connsiteX2199" fmla="*/ 3722961 w 6186503"/>
              <a:gd name="connsiteY2199" fmla="*/ 3611882 h 5522684"/>
              <a:gd name="connsiteX2200" fmla="*/ 3466124 w 6186503"/>
              <a:gd name="connsiteY2200" fmla="*/ 3611882 h 5522684"/>
              <a:gd name="connsiteX2201" fmla="*/ 3482758 w 6186503"/>
              <a:gd name="connsiteY2201" fmla="*/ 3618845 h 5522684"/>
              <a:gd name="connsiteX2202" fmla="*/ 3482758 w 6186503"/>
              <a:gd name="connsiteY2202" fmla="*/ 3652109 h 5522684"/>
              <a:gd name="connsiteX2203" fmla="*/ 3449492 w 6186503"/>
              <a:gd name="connsiteY2203" fmla="*/ 3652109 h 5522684"/>
              <a:gd name="connsiteX2204" fmla="*/ 3449492 w 6186503"/>
              <a:gd name="connsiteY2204" fmla="*/ 3618845 h 5522684"/>
              <a:gd name="connsiteX2205" fmla="*/ 3466124 w 6186503"/>
              <a:gd name="connsiteY2205" fmla="*/ 3611882 h 5522684"/>
              <a:gd name="connsiteX2206" fmla="*/ 3200779 w 6186503"/>
              <a:gd name="connsiteY2206" fmla="*/ 3611882 h 5522684"/>
              <a:gd name="connsiteX2207" fmla="*/ 3217411 w 6186503"/>
              <a:gd name="connsiteY2207" fmla="*/ 3618845 h 5522684"/>
              <a:gd name="connsiteX2208" fmla="*/ 3217411 w 6186503"/>
              <a:gd name="connsiteY2208" fmla="*/ 3652109 h 5522684"/>
              <a:gd name="connsiteX2209" fmla="*/ 3184147 w 6186503"/>
              <a:gd name="connsiteY2209" fmla="*/ 3652109 h 5522684"/>
              <a:gd name="connsiteX2210" fmla="*/ 3184147 w 6186503"/>
              <a:gd name="connsiteY2210" fmla="*/ 3618845 h 5522684"/>
              <a:gd name="connsiteX2211" fmla="*/ 3200779 w 6186503"/>
              <a:gd name="connsiteY2211" fmla="*/ 3611882 h 5522684"/>
              <a:gd name="connsiteX2212" fmla="*/ 2575707 w 6186503"/>
              <a:gd name="connsiteY2212" fmla="*/ 3611882 h 5522684"/>
              <a:gd name="connsiteX2213" fmla="*/ 2592339 w 6186503"/>
              <a:gd name="connsiteY2213" fmla="*/ 3618845 h 5522684"/>
              <a:gd name="connsiteX2214" fmla="*/ 2592339 w 6186503"/>
              <a:gd name="connsiteY2214" fmla="*/ 3652109 h 5522684"/>
              <a:gd name="connsiteX2215" fmla="*/ 2559075 w 6186503"/>
              <a:gd name="connsiteY2215" fmla="*/ 3652109 h 5522684"/>
              <a:gd name="connsiteX2216" fmla="*/ 2559075 w 6186503"/>
              <a:gd name="connsiteY2216" fmla="*/ 3618845 h 5522684"/>
              <a:gd name="connsiteX2217" fmla="*/ 2575707 w 6186503"/>
              <a:gd name="connsiteY2217" fmla="*/ 3611882 h 5522684"/>
              <a:gd name="connsiteX2218" fmla="*/ 2447287 w 6186503"/>
              <a:gd name="connsiteY2218" fmla="*/ 3611882 h 5522684"/>
              <a:gd name="connsiteX2219" fmla="*/ 2463920 w 6186503"/>
              <a:gd name="connsiteY2219" fmla="*/ 3618845 h 5522684"/>
              <a:gd name="connsiteX2220" fmla="*/ 2463920 w 6186503"/>
              <a:gd name="connsiteY2220" fmla="*/ 3652109 h 5522684"/>
              <a:gd name="connsiteX2221" fmla="*/ 2430656 w 6186503"/>
              <a:gd name="connsiteY2221" fmla="*/ 3652109 h 5522684"/>
              <a:gd name="connsiteX2222" fmla="*/ 2430656 w 6186503"/>
              <a:gd name="connsiteY2222" fmla="*/ 3618845 h 5522684"/>
              <a:gd name="connsiteX2223" fmla="*/ 2447287 w 6186503"/>
              <a:gd name="connsiteY2223" fmla="*/ 3611882 h 5522684"/>
              <a:gd name="connsiteX2224" fmla="*/ 2319643 w 6186503"/>
              <a:gd name="connsiteY2224" fmla="*/ 3611882 h 5522684"/>
              <a:gd name="connsiteX2225" fmla="*/ 2336276 w 6186503"/>
              <a:gd name="connsiteY2225" fmla="*/ 3618845 h 5522684"/>
              <a:gd name="connsiteX2226" fmla="*/ 2336276 w 6186503"/>
              <a:gd name="connsiteY2226" fmla="*/ 3652109 h 5522684"/>
              <a:gd name="connsiteX2227" fmla="*/ 2303012 w 6186503"/>
              <a:gd name="connsiteY2227" fmla="*/ 3652109 h 5522684"/>
              <a:gd name="connsiteX2228" fmla="*/ 2303012 w 6186503"/>
              <a:gd name="connsiteY2228" fmla="*/ 3618845 h 5522684"/>
              <a:gd name="connsiteX2229" fmla="*/ 2319643 w 6186503"/>
              <a:gd name="connsiteY2229" fmla="*/ 3611882 h 5522684"/>
              <a:gd name="connsiteX2230" fmla="*/ 1805972 w 6186503"/>
              <a:gd name="connsiteY2230" fmla="*/ 3611882 h 5522684"/>
              <a:gd name="connsiteX2231" fmla="*/ 1822604 w 6186503"/>
              <a:gd name="connsiteY2231" fmla="*/ 3618845 h 5522684"/>
              <a:gd name="connsiteX2232" fmla="*/ 1822604 w 6186503"/>
              <a:gd name="connsiteY2232" fmla="*/ 3652109 h 5522684"/>
              <a:gd name="connsiteX2233" fmla="*/ 1789340 w 6186503"/>
              <a:gd name="connsiteY2233" fmla="*/ 3652109 h 5522684"/>
              <a:gd name="connsiteX2234" fmla="*/ 1789340 w 6186503"/>
              <a:gd name="connsiteY2234" fmla="*/ 3618845 h 5522684"/>
              <a:gd name="connsiteX2235" fmla="*/ 1805972 w 6186503"/>
              <a:gd name="connsiteY2235" fmla="*/ 3611882 h 5522684"/>
              <a:gd name="connsiteX2236" fmla="*/ 1677554 w 6186503"/>
              <a:gd name="connsiteY2236" fmla="*/ 3611882 h 5522684"/>
              <a:gd name="connsiteX2237" fmla="*/ 1694187 w 6186503"/>
              <a:gd name="connsiteY2237" fmla="*/ 3618845 h 5522684"/>
              <a:gd name="connsiteX2238" fmla="*/ 1694187 w 6186503"/>
              <a:gd name="connsiteY2238" fmla="*/ 3652109 h 5522684"/>
              <a:gd name="connsiteX2239" fmla="*/ 1660922 w 6186503"/>
              <a:gd name="connsiteY2239" fmla="*/ 3652109 h 5522684"/>
              <a:gd name="connsiteX2240" fmla="*/ 1660922 w 6186503"/>
              <a:gd name="connsiteY2240" fmla="*/ 3618845 h 5522684"/>
              <a:gd name="connsiteX2241" fmla="*/ 1677554 w 6186503"/>
              <a:gd name="connsiteY2241" fmla="*/ 3611882 h 5522684"/>
              <a:gd name="connsiteX2242" fmla="*/ 1291526 w 6186503"/>
              <a:gd name="connsiteY2242" fmla="*/ 3611882 h 5522684"/>
              <a:gd name="connsiteX2243" fmla="*/ 1308159 w 6186503"/>
              <a:gd name="connsiteY2243" fmla="*/ 3618845 h 5522684"/>
              <a:gd name="connsiteX2244" fmla="*/ 1308159 w 6186503"/>
              <a:gd name="connsiteY2244" fmla="*/ 3652109 h 5522684"/>
              <a:gd name="connsiteX2245" fmla="*/ 1274895 w 6186503"/>
              <a:gd name="connsiteY2245" fmla="*/ 3652109 h 5522684"/>
              <a:gd name="connsiteX2246" fmla="*/ 1274895 w 6186503"/>
              <a:gd name="connsiteY2246" fmla="*/ 3618845 h 5522684"/>
              <a:gd name="connsiteX2247" fmla="*/ 1291526 w 6186503"/>
              <a:gd name="connsiteY2247" fmla="*/ 3611882 h 5522684"/>
              <a:gd name="connsiteX2248" fmla="*/ 1163881 w 6186503"/>
              <a:gd name="connsiteY2248" fmla="*/ 3611882 h 5522684"/>
              <a:gd name="connsiteX2249" fmla="*/ 1180513 w 6186503"/>
              <a:gd name="connsiteY2249" fmla="*/ 3618845 h 5522684"/>
              <a:gd name="connsiteX2250" fmla="*/ 1180513 w 6186503"/>
              <a:gd name="connsiteY2250" fmla="*/ 3652109 h 5522684"/>
              <a:gd name="connsiteX2251" fmla="*/ 1147250 w 6186503"/>
              <a:gd name="connsiteY2251" fmla="*/ 3652109 h 5522684"/>
              <a:gd name="connsiteX2252" fmla="*/ 1147250 w 6186503"/>
              <a:gd name="connsiteY2252" fmla="*/ 3618845 h 5522684"/>
              <a:gd name="connsiteX2253" fmla="*/ 1163881 w 6186503"/>
              <a:gd name="connsiteY2253" fmla="*/ 3611882 h 5522684"/>
              <a:gd name="connsiteX2254" fmla="*/ 1035464 w 6186503"/>
              <a:gd name="connsiteY2254" fmla="*/ 3611882 h 5522684"/>
              <a:gd name="connsiteX2255" fmla="*/ 1052096 w 6186503"/>
              <a:gd name="connsiteY2255" fmla="*/ 3618845 h 5522684"/>
              <a:gd name="connsiteX2256" fmla="*/ 1052096 w 6186503"/>
              <a:gd name="connsiteY2256" fmla="*/ 3652109 h 5522684"/>
              <a:gd name="connsiteX2257" fmla="*/ 1018830 w 6186503"/>
              <a:gd name="connsiteY2257" fmla="*/ 3652109 h 5522684"/>
              <a:gd name="connsiteX2258" fmla="*/ 1018830 w 6186503"/>
              <a:gd name="connsiteY2258" fmla="*/ 3618845 h 5522684"/>
              <a:gd name="connsiteX2259" fmla="*/ 1035464 w 6186503"/>
              <a:gd name="connsiteY2259" fmla="*/ 3611882 h 5522684"/>
              <a:gd name="connsiteX2260" fmla="*/ 907045 w 6186503"/>
              <a:gd name="connsiteY2260" fmla="*/ 3611882 h 5522684"/>
              <a:gd name="connsiteX2261" fmla="*/ 923676 w 6186503"/>
              <a:gd name="connsiteY2261" fmla="*/ 3618845 h 5522684"/>
              <a:gd name="connsiteX2262" fmla="*/ 923676 w 6186503"/>
              <a:gd name="connsiteY2262" fmla="*/ 3652109 h 5522684"/>
              <a:gd name="connsiteX2263" fmla="*/ 890413 w 6186503"/>
              <a:gd name="connsiteY2263" fmla="*/ 3652109 h 5522684"/>
              <a:gd name="connsiteX2264" fmla="*/ 890413 w 6186503"/>
              <a:gd name="connsiteY2264" fmla="*/ 3618845 h 5522684"/>
              <a:gd name="connsiteX2265" fmla="*/ 907045 w 6186503"/>
              <a:gd name="connsiteY2265" fmla="*/ 3611882 h 5522684"/>
              <a:gd name="connsiteX2266" fmla="*/ 521790 w 6186503"/>
              <a:gd name="connsiteY2266" fmla="*/ 3611882 h 5522684"/>
              <a:gd name="connsiteX2267" fmla="*/ 538421 w 6186503"/>
              <a:gd name="connsiteY2267" fmla="*/ 3618845 h 5522684"/>
              <a:gd name="connsiteX2268" fmla="*/ 538421 w 6186503"/>
              <a:gd name="connsiteY2268" fmla="*/ 3652109 h 5522684"/>
              <a:gd name="connsiteX2269" fmla="*/ 505157 w 6186503"/>
              <a:gd name="connsiteY2269" fmla="*/ 3652109 h 5522684"/>
              <a:gd name="connsiteX2270" fmla="*/ 505157 w 6186503"/>
              <a:gd name="connsiteY2270" fmla="*/ 3618845 h 5522684"/>
              <a:gd name="connsiteX2271" fmla="*/ 521790 w 6186503"/>
              <a:gd name="connsiteY2271" fmla="*/ 3611882 h 5522684"/>
              <a:gd name="connsiteX2272" fmla="*/ 393371 w 6186503"/>
              <a:gd name="connsiteY2272" fmla="*/ 3611882 h 5522684"/>
              <a:gd name="connsiteX2273" fmla="*/ 410004 w 6186503"/>
              <a:gd name="connsiteY2273" fmla="*/ 3618845 h 5522684"/>
              <a:gd name="connsiteX2274" fmla="*/ 410004 w 6186503"/>
              <a:gd name="connsiteY2274" fmla="*/ 3652109 h 5522684"/>
              <a:gd name="connsiteX2275" fmla="*/ 376737 w 6186503"/>
              <a:gd name="connsiteY2275" fmla="*/ 3652109 h 5522684"/>
              <a:gd name="connsiteX2276" fmla="*/ 376737 w 6186503"/>
              <a:gd name="connsiteY2276" fmla="*/ 3618845 h 5522684"/>
              <a:gd name="connsiteX2277" fmla="*/ 393371 w 6186503"/>
              <a:gd name="connsiteY2277" fmla="*/ 3611882 h 5522684"/>
              <a:gd name="connsiteX2278" fmla="*/ 265726 w 6186503"/>
              <a:gd name="connsiteY2278" fmla="*/ 3611882 h 5522684"/>
              <a:gd name="connsiteX2279" fmla="*/ 282358 w 6186503"/>
              <a:gd name="connsiteY2279" fmla="*/ 3618845 h 5522684"/>
              <a:gd name="connsiteX2280" fmla="*/ 282358 w 6186503"/>
              <a:gd name="connsiteY2280" fmla="*/ 3652109 h 5522684"/>
              <a:gd name="connsiteX2281" fmla="*/ 249094 w 6186503"/>
              <a:gd name="connsiteY2281" fmla="*/ 3652109 h 5522684"/>
              <a:gd name="connsiteX2282" fmla="*/ 249094 w 6186503"/>
              <a:gd name="connsiteY2282" fmla="*/ 3618845 h 5522684"/>
              <a:gd name="connsiteX2283" fmla="*/ 265726 w 6186503"/>
              <a:gd name="connsiteY2283" fmla="*/ 3611882 h 5522684"/>
              <a:gd name="connsiteX2284" fmla="*/ 137316 w 6186503"/>
              <a:gd name="connsiteY2284" fmla="*/ 3611882 h 5522684"/>
              <a:gd name="connsiteX2285" fmla="*/ 153948 w 6186503"/>
              <a:gd name="connsiteY2285" fmla="*/ 3618845 h 5522684"/>
              <a:gd name="connsiteX2286" fmla="*/ 153948 w 6186503"/>
              <a:gd name="connsiteY2286" fmla="*/ 3652109 h 5522684"/>
              <a:gd name="connsiteX2287" fmla="*/ 120684 w 6186503"/>
              <a:gd name="connsiteY2287" fmla="*/ 3652109 h 5522684"/>
              <a:gd name="connsiteX2288" fmla="*/ 120684 w 6186503"/>
              <a:gd name="connsiteY2288" fmla="*/ 3618845 h 5522684"/>
              <a:gd name="connsiteX2289" fmla="*/ 137316 w 6186503"/>
              <a:gd name="connsiteY2289" fmla="*/ 3611882 h 5522684"/>
              <a:gd name="connsiteX2290" fmla="*/ 23594 w 6186503"/>
              <a:gd name="connsiteY2290" fmla="*/ 3611882 h 5522684"/>
              <a:gd name="connsiteX2291" fmla="*/ 40227 w 6186503"/>
              <a:gd name="connsiteY2291" fmla="*/ 3618845 h 5522684"/>
              <a:gd name="connsiteX2292" fmla="*/ 40227 w 6186503"/>
              <a:gd name="connsiteY2292" fmla="*/ 3652109 h 5522684"/>
              <a:gd name="connsiteX2293" fmla="*/ 6964 w 6186503"/>
              <a:gd name="connsiteY2293" fmla="*/ 3652109 h 5522684"/>
              <a:gd name="connsiteX2294" fmla="*/ 6964 w 6186503"/>
              <a:gd name="connsiteY2294" fmla="*/ 3618845 h 5522684"/>
              <a:gd name="connsiteX2295" fmla="*/ 23594 w 6186503"/>
              <a:gd name="connsiteY2295" fmla="*/ 3611882 h 5522684"/>
              <a:gd name="connsiteX2296" fmla="*/ 5007145 w 6186503"/>
              <a:gd name="connsiteY2296" fmla="*/ 3604920 h 5522684"/>
              <a:gd name="connsiteX2297" fmla="*/ 5023776 w 6186503"/>
              <a:gd name="connsiteY2297" fmla="*/ 3611883 h 5522684"/>
              <a:gd name="connsiteX2298" fmla="*/ 5023776 w 6186503"/>
              <a:gd name="connsiteY2298" fmla="*/ 3645147 h 5522684"/>
              <a:gd name="connsiteX2299" fmla="*/ 4990512 w 6186503"/>
              <a:gd name="connsiteY2299" fmla="*/ 3645147 h 5522684"/>
              <a:gd name="connsiteX2300" fmla="*/ 4990512 w 6186503"/>
              <a:gd name="connsiteY2300" fmla="*/ 3611883 h 5522684"/>
              <a:gd name="connsiteX2301" fmla="*/ 5007145 w 6186503"/>
              <a:gd name="connsiteY2301" fmla="*/ 3604920 h 5522684"/>
              <a:gd name="connsiteX2302" fmla="*/ 4493471 w 6186503"/>
              <a:gd name="connsiteY2302" fmla="*/ 3604920 h 5522684"/>
              <a:gd name="connsiteX2303" fmla="*/ 4510103 w 6186503"/>
              <a:gd name="connsiteY2303" fmla="*/ 3611883 h 5522684"/>
              <a:gd name="connsiteX2304" fmla="*/ 4510103 w 6186503"/>
              <a:gd name="connsiteY2304" fmla="*/ 3645147 h 5522684"/>
              <a:gd name="connsiteX2305" fmla="*/ 4476839 w 6186503"/>
              <a:gd name="connsiteY2305" fmla="*/ 3645147 h 5522684"/>
              <a:gd name="connsiteX2306" fmla="*/ 4476839 w 6186503"/>
              <a:gd name="connsiteY2306" fmla="*/ 3611883 h 5522684"/>
              <a:gd name="connsiteX2307" fmla="*/ 4493471 w 6186503"/>
              <a:gd name="connsiteY2307" fmla="*/ 3604920 h 5522684"/>
              <a:gd name="connsiteX2308" fmla="*/ 1934392 w 6186503"/>
              <a:gd name="connsiteY2308" fmla="*/ 3604920 h 5522684"/>
              <a:gd name="connsiteX2309" fmla="*/ 1951023 w 6186503"/>
              <a:gd name="connsiteY2309" fmla="*/ 3611883 h 5522684"/>
              <a:gd name="connsiteX2310" fmla="*/ 1951023 w 6186503"/>
              <a:gd name="connsiteY2310" fmla="*/ 3645147 h 5522684"/>
              <a:gd name="connsiteX2311" fmla="*/ 1917759 w 6186503"/>
              <a:gd name="connsiteY2311" fmla="*/ 3645147 h 5522684"/>
              <a:gd name="connsiteX2312" fmla="*/ 1917759 w 6186503"/>
              <a:gd name="connsiteY2312" fmla="*/ 3611883 h 5522684"/>
              <a:gd name="connsiteX2313" fmla="*/ 1934392 w 6186503"/>
              <a:gd name="connsiteY2313" fmla="*/ 3604920 h 5522684"/>
              <a:gd name="connsiteX2314" fmla="*/ 4621889 w 6186503"/>
              <a:gd name="connsiteY2314" fmla="*/ 3522144 h 5522684"/>
              <a:gd name="connsiteX2315" fmla="*/ 4638521 w 6186503"/>
              <a:gd name="connsiteY2315" fmla="*/ 3529106 h 5522684"/>
              <a:gd name="connsiteX2316" fmla="*/ 4638521 w 6186503"/>
              <a:gd name="connsiteY2316" fmla="*/ 3562371 h 5522684"/>
              <a:gd name="connsiteX2317" fmla="*/ 4605257 w 6186503"/>
              <a:gd name="connsiteY2317" fmla="*/ 3562371 h 5522684"/>
              <a:gd name="connsiteX2318" fmla="*/ 4605257 w 6186503"/>
              <a:gd name="connsiteY2318" fmla="*/ 3529106 h 5522684"/>
              <a:gd name="connsiteX2319" fmla="*/ 4621889 w 6186503"/>
              <a:gd name="connsiteY2319" fmla="*/ 3522144 h 5522684"/>
              <a:gd name="connsiteX2320" fmla="*/ 3851379 w 6186503"/>
              <a:gd name="connsiteY2320" fmla="*/ 3512087 h 5522684"/>
              <a:gd name="connsiteX2321" fmla="*/ 3868012 w 6186503"/>
              <a:gd name="connsiteY2321" fmla="*/ 3519050 h 5522684"/>
              <a:gd name="connsiteX2322" fmla="*/ 3868012 w 6186503"/>
              <a:gd name="connsiteY2322" fmla="*/ 3552314 h 5522684"/>
              <a:gd name="connsiteX2323" fmla="*/ 3834748 w 6186503"/>
              <a:gd name="connsiteY2323" fmla="*/ 3552314 h 5522684"/>
              <a:gd name="connsiteX2324" fmla="*/ 3834748 w 6186503"/>
              <a:gd name="connsiteY2324" fmla="*/ 3519050 h 5522684"/>
              <a:gd name="connsiteX2325" fmla="*/ 3851379 w 6186503"/>
              <a:gd name="connsiteY2325" fmla="*/ 3512087 h 5522684"/>
              <a:gd name="connsiteX2326" fmla="*/ 3594543 w 6186503"/>
              <a:gd name="connsiteY2326" fmla="*/ 3512087 h 5522684"/>
              <a:gd name="connsiteX2327" fmla="*/ 3611175 w 6186503"/>
              <a:gd name="connsiteY2327" fmla="*/ 3519050 h 5522684"/>
              <a:gd name="connsiteX2328" fmla="*/ 3611175 w 6186503"/>
              <a:gd name="connsiteY2328" fmla="*/ 3552314 h 5522684"/>
              <a:gd name="connsiteX2329" fmla="*/ 3577911 w 6186503"/>
              <a:gd name="connsiteY2329" fmla="*/ 3552314 h 5522684"/>
              <a:gd name="connsiteX2330" fmla="*/ 3577911 w 6186503"/>
              <a:gd name="connsiteY2330" fmla="*/ 3519050 h 5522684"/>
              <a:gd name="connsiteX2331" fmla="*/ 3594543 w 6186503"/>
              <a:gd name="connsiteY2331" fmla="*/ 3512087 h 5522684"/>
              <a:gd name="connsiteX2332" fmla="*/ 778626 w 6186503"/>
              <a:gd name="connsiteY2332" fmla="*/ 3512087 h 5522684"/>
              <a:gd name="connsiteX2333" fmla="*/ 795258 w 6186503"/>
              <a:gd name="connsiteY2333" fmla="*/ 3519050 h 5522684"/>
              <a:gd name="connsiteX2334" fmla="*/ 795258 w 6186503"/>
              <a:gd name="connsiteY2334" fmla="*/ 3552314 h 5522684"/>
              <a:gd name="connsiteX2335" fmla="*/ 761994 w 6186503"/>
              <a:gd name="connsiteY2335" fmla="*/ 3552314 h 5522684"/>
              <a:gd name="connsiteX2336" fmla="*/ 761994 w 6186503"/>
              <a:gd name="connsiteY2336" fmla="*/ 3519050 h 5522684"/>
              <a:gd name="connsiteX2337" fmla="*/ 778626 w 6186503"/>
              <a:gd name="connsiteY2337" fmla="*/ 3512087 h 5522684"/>
              <a:gd name="connsiteX2338" fmla="*/ 650208 w 6186503"/>
              <a:gd name="connsiteY2338" fmla="*/ 3512087 h 5522684"/>
              <a:gd name="connsiteX2339" fmla="*/ 666839 w 6186503"/>
              <a:gd name="connsiteY2339" fmla="*/ 3519050 h 5522684"/>
              <a:gd name="connsiteX2340" fmla="*/ 666839 w 6186503"/>
              <a:gd name="connsiteY2340" fmla="*/ 3552314 h 5522684"/>
              <a:gd name="connsiteX2341" fmla="*/ 633575 w 6186503"/>
              <a:gd name="connsiteY2341" fmla="*/ 3552314 h 5522684"/>
              <a:gd name="connsiteX2342" fmla="*/ 633575 w 6186503"/>
              <a:gd name="connsiteY2342" fmla="*/ 3519050 h 5522684"/>
              <a:gd name="connsiteX2343" fmla="*/ 650208 w 6186503"/>
              <a:gd name="connsiteY2343" fmla="*/ 3512087 h 5522684"/>
              <a:gd name="connsiteX2344" fmla="*/ 5007145 w 6186503"/>
              <a:gd name="connsiteY2344" fmla="*/ 3511313 h 5522684"/>
              <a:gd name="connsiteX2345" fmla="*/ 5023776 w 6186503"/>
              <a:gd name="connsiteY2345" fmla="*/ 3518276 h 5522684"/>
              <a:gd name="connsiteX2346" fmla="*/ 5023776 w 6186503"/>
              <a:gd name="connsiteY2346" fmla="*/ 3551540 h 5522684"/>
              <a:gd name="connsiteX2347" fmla="*/ 4990512 w 6186503"/>
              <a:gd name="connsiteY2347" fmla="*/ 3551540 h 5522684"/>
              <a:gd name="connsiteX2348" fmla="*/ 4990512 w 6186503"/>
              <a:gd name="connsiteY2348" fmla="*/ 3518276 h 5522684"/>
              <a:gd name="connsiteX2349" fmla="*/ 5007145 w 6186503"/>
              <a:gd name="connsiteY2349" fmla="*/ 3511313 h 5522684"/>
              <a:gd name="connsiteX2350" fmla="*/ 1934392 w 6186503"/>
              <a:gd name="connsiteY2350" fmla="*/ 3511313 h 5522684"/>
              <a:gd name="connsiteX2351" fmla="*/ 1951023 w 6186503"/>
              <a:gd name="connsiteY2351" fmla="*/ 3518276 h 5522684"/>
              <a:gd name="connsiteX2352" fmla="*/ 1951023 w 6186503"/>
              <a:gd name="connsiteY2352" fmla="*/ 3551540 h 5522684"/>
              <a:gd name="connsiteX2353" fmla="*/ 1917759 w 6186503"/>
              <a:gd name="connsiteY2353" fmla="*/ 3551540 h 5522684"/>
              <a:gd name="connsiteX2354" fmla="*/ 1917759 w 6186503"/>
              <a:gd name="connsiteY2354" fmla="*/ 3518276 h 5522684"/>
              <a:gd name="connsiteX2355" fmla="*/ 1934392 w 6186503"/>
              <a:gd name="connsiteY2355" fmla="*/ 3511313 h 5522684"/>
              <a:gd name="connsiteX2356" fmla="*/ 5776881 w 6186503"/>
              <a:gd name="connsiteY2356" fmla="*/ 3504351 h 5522684"/>
              <a:gd name="connsiteX2357" fmla="*/ 5793512 w 6186503"/>
              <a:gd name="connsiteY2357" fmla="*/ 3511314 h 5522684"/>
              <a:gd name="connsiteX2358" fmla="*/ 5793512 w 6186503"/>
              <a:gd name="connsiteY2358" fmla="*/ 3544578 h 5522684"/>
              <a:gd name="connsiteX2359" fmla="*/ 5760248 w 6186503"/>
              <a:gd name="connsiteY2359" fmla="*/ 3544578 h 5522684"/>
              <a:gd name="connsiteX2360" fmla="*/ 5760248 w 6186503"/>
              <a:gd name="connsiteY2360" fmla="*/ 3511314 h 5522684"/>
              <a:gd name="connsiteX2361" fmla="*/ 5776881 w 6186503"/>
              <a:gd name="connsiteY2361" fmla="*/ 3504351 h 5522684"/>
              <a:gd name="connsiteX2362" fmla="*/ 5648462 w 6186503"/>
              <a:gd name="connsiteY2362" fmla="*/ 3504351 h 5522684"/>
              <a:gd name="connsiteX2363" fmla="*/ 5665094 w 6186503"/>
              <a:gd name="connsiteY2363" fmla="*/ 3511314 h 5522684"/>
              <a:gd name="connsiteX2364" fmla="*/ 5665094 w 6186503"/>
              <a:gd name="connsiteY2364" fmla="*/ 3544578 h 5522684"/>
              <a:gd name="connsiteX2365" fmla="*/ 5631830 w 6186503"/>
              <a:gd name="connsiteY2365" fmla="*/ 3544578 h 5522684"/>
              <a:gd name="connsiteX2366" fmla="*/ 5631830 w 6186503"/>
              <a:gd name="connsiteY2366" fmla="*/ 3511314 h 5522684"/>
              <a:gd name="connsiteX2367" fmla="*/ 5648462 w 6186503"/>
              <a:gd name="connsiteY2367" fmla="*/ 3504351 h 5522684"/>
              <a:gd name="connsiteX2368" fmla="*/ 5520044 w 6186503"/>
              <a:gd name="connsiteY2368" fmla="*/ 3504351 h 5522684"/>
              <a:gd name="connsiteX2369" fmla="*/ 5536677 w 6186503"/>
              <a:gd name="connsiteY2369" fmla="*/ 3511314 h 5522684"/>
              <a:gd name="connsiteX2370" fmla="*/ 5536677 w 6186503"/>
              <a:gd name="connsiteY2370" fmla="*/ 3544578 h 5522684"/>
              <a:gd name="connsiteX2371" fmla="*/ 5503411 w 6186503"/>
              <a:gd name="connsiteY2371" fmla="*/ 3544578 h 5522684"/>
              <a:gd name="connsiteX2372" fmla="*/ 5503411 w 6186503"/>
              <a:gd name="connsiteY2372" fmla="*/ 3511314 h 5522684"/>
              <a:gd name="connsiteX2373" fmla="*/ 5520044 w 6186503"/>
              <a:gd name="connsiteY2373" fmla="*/ 3504351 h 5522684"/>
              <a:gd name="connsiteX2374" fmla="*/ 5391625 w 6186503"/>
              <a:gd name="connsiteY2374" fmla="*/ 3504351 h 5522684"/>
              <a:gd name="connsiteX2375" fmla="*/ 5408257 w 6186503"/>
              <a:gd name="connsiteY2375" fmla="*/ 3511314 h 5522684"/>
              <a:gd name="connsiteX2376" fmla="*/ 5408257 w 6186503"/>
              <a:gd name="connsiteY2376" fmla="*/ 3544578 h 5522684"/>
              <a:gd name="connsiteX2377" fmla="*/ 5374993 w 6186503"/>
              <a:gd name="connsiteY2377" fmla="*/ 3544578 h 5522684"/>
              <a:gd name="connsiteX2378" fmla="*/ 5374993 w 6186503"/>
              <a:gd name="connsiteY2378" fmla="*/ 3511314 h 5522684"/>
              <a:gd name="connsiteX2379" fmla="*/ 5391625 w 6186503"/>
              <a:gd name="connsiteY2379" fmla="*/ 3504351 h 5522684"/>
              <a:gd name="connsiteX2380" fmla="*/ 4493471 w 6186503"/>
              <a:gd name="connsiteY2380" fmla="*/ 3504351 h 5522684"/>
              <a:gd name="connsiteX2381" fmla="*/ 4510103 w 6186503"/>
              <a:gd name="connsiteY2381" fmla="*/ 3511314 h 5522684"/>
              <a:gd name="connsiteX2382" fmla="*/ 4510103 w 6186503"/>
              <a:gd name="connsiteY2382" fmla="*/ 3544578 h 5522684"/>
              <a:gd name="connsiteX2383" fmla="*/ 4476839 w 6186503"/>
              <a:gd name="connsiteY2383" fmla="*/ 3544578 h 5522684"/>
              <a:gd name="connsiteX2384" fmla="*/ 4476839 w 6186503"/>
              <a:gd name="connsiteY2384" fmla="*/ 3511314 h 5522684"/>
              <a:gd name="connsiteX2385" fmla="*/ 4493471 w 6186503"/>
              <a:gd name="connsiteY2385" fmla="*/ 3504351 h 5522684"/>
              <a:gd name="connsiteX2386" fmla="*/ 4235860 w 6186503"/>
              <a:gd name="connsiteY2386" fmla="*/ 3504351 h 5522684"/>
              <a:gd name="connsiteX2387" fmla="*/ 4252494 w 6186503"/>
              <a:gd name="connsiteY2387" fmla="*/ 3511314 h 5522684"/>
              <a:gd name="connsiteX2388" fmla="*/ 4252494 w 6186503"/>
              <a:gd name="connsiteY2388" fmla="*/ 3544578 h 5522684"/>
              <a:gd name="connsiteX2389" fmla="*/ 4219228 w 6186503"/>
              <a:gd name="connsiteY2389" fmla="*/ 3544578 h 5522684"/>
              <a:gd name="connsiteX2390" fmla="*/ 4219228 w 6186503"/>
              <a:gd name="connsiteY2390" fmla="*/ 3511314 h 5522684"/>
              <a:gd name="connsiteX2391" fmla="*/ 4235860 w 6186503"/>
              <a:gd name="connsiteY2391" fmla="*/ 3504351 h 5522684"/>
              <a:gd name="connsiteX2392" fmla="*/ 4107443 w 6186503"/>
              <a:gd name="connsiteY2392" fmla="*/ 3504351 h 5522684"/>
              <a:gd name="connsiteX2393" fmla="*/ 4124075 w 6186503"/>
              <a:gd name="connsiteY2393" fmla="*/ 3511314 h 5522684"/>
              <a:gd name="connsiteX2394" fmla="*/ 4124075 w 6186503"/>
              <a:gd name="connsiteY2394" fmla="*/ 3544578 h 5522684"/>
              <a:gd name="connsiteX2395" fmla="*/ 4090811 w 6186503"/>
              <a:gd name="connsiteY2395" fmla="*/ 3544578 h 5522684"/>
              <a:gd name="connsiteX2396" fmla="*/ 4090811 w 6186503"/>
              <a:gd name="connsiteY2396" fmla="*/ 3511314 h 5522684"/>
              <a:gd name="connsiteX2397" fmla="*/ 4107443 w 6186503"/>
              <a:gd name="connsiteY2397" fmla="*/ 3504351 h 5522684"/>
              <a:gd name="connsiteX2398" fmla="*/ 3979024 w 6186503"/>
              <a:gd name="connsiteY2398" fmla="*/ 3504351 h 5522684"/>
              <a:gd name="connsiteX2399" fmla="*/ 3995657 w 6186503"/>
              <a:gd name="connsiteY2399" fmla="*/ 3511314 h 5522684"/>
              <a:gd name="connsiteX2400" fmla="*/ 3995657 w 6186503"/>
              <a:gd name="connsiteY2400" fmla="*/ 3544578 h 5522684"/>
              <a:gd name="connsiteX2401" fmla="*/ 3962393 w 6186503"/>
              <a:gd name="connsiteY2401" fmla="*/ 3544578 h 5522684"/>
              <a:gd name="connsiteX2402" fmla="*/ 3962393 w 6186503"/>
              <a:gd name="connsiteY2402" fmla="*/ 3511314 h 5522684"/>
              <a:gd name="connsiteX2403" fmla="*/ 3979024 w 6186503"/>
              <a:gd name="connsiteY2403" fmla="*/ 3504351 h 5522684"/>
              <a:gd name="connsiteX2404" fmla="*/ 3722961 w 6186503"/>
              <a:gd name="connsiteY2404" fmla="*/ 3504351 h 5522684"/>
              <a:gd name="connsiteX2405" fmla="*/ 3739593 w 6186503"/>
              <a:gd name="connsiteY2405" fmla="*/ 3511314 h 5522684"/>
              <a:gd name="connsiteX2406" fmla="*/ 3739593 w 6186503"/>
              <a:gd name="connsiteY2406" fmla="*/ 3544578 h 5522684"/>
              <a:gd name="connsiteX2407" fmla="*/ 3706329 w 6186503"/>
              <a:gd name="connsiteY2407" fmla="*/ 3544578 h 5522684"/>
              <a:gd name="connsiteX2408" fmla="*/ 3706329 w 6186503"/>
              <a:gd name="connsiteY2408" fmla="*/ 3511314 h 5522684"/>
              <a:gd name="connsiteX2409" fmla="*/ 3722961 w 6186503"/>
              <a:gd name="connsiteY2409" fmla="*/ 3504351 h 5522684"/>
              <a:gd name="connsiteX2410" fmla="*/ 2704899 w 6186503"/>
              <a:gd name="connsiteY2410" fmla="*/ 3504351 h 5522684"/>
              <a:gd name="connsiteX2411" fmla="*/ 2721531 w 6186503"/>
              <a:gd name="connsiteY2411" fmla="*/ 3511314 h 5522684"/>
              <a:gd name="connsiteX2412" fmla="*/ 2721531 w 6186503"/>
              <a:gd name="connsiteY2412" fmla="*/ 3544578 h 5522684"/>
              <a:gd name="connsiteX2413" fmla="*/ 2688267 w 6186503"/>
              <a:gd name="connsiteY2413" fmla="*/ 3544578 h 5522684"/>
              <a:gd name="connsiteX2414" fmla="*/ 2688267 w 6186503"/>
              <a:gd name="connsiteY2414" fmla="*/ 3511314 h 5522684"/>
              <a:gd name="connsiteX2415" fmla="*/ 2704899 w 6186503"/>
              <a:gd name="connsiteY2415" fmla="*/ 3504351 h 5522684"/>
              <a:gd name="connsiteX2416" fmla="*/ 2575707 w 6186503"/>
              <a:gd name="connsiteY2416" fmla="*/ 3504351 h 5522684"/>
              <a:gd name="connsiteX2417" fmla="*/ 2592339 w 6186503"/>
              <a:gd name="connsiteY2417" fmla="*/ 3511314 h 5522684"/>
              <a:gd name="connsiteX2418" fmla="*/ 2592339 w 6186503"/>
              <a:gd name="connsiteY2418" fmla="*/ 3544578 h 5522684"/>
              <a:gd name="connsiteX2419" fmla="*/ 2559075 w 6186503"/>
              <a:gd name="connsiteY2419" fmla="*/ 3544578 h 5522684"/>
              <a:gd name="connsiteX2420" fmla="*/ 2559075 w 6186503"/>
              <a:gd name="connsiteY2420" fmla="*/ 3511314 h 5522684"/>
              <a:gd name="connsiteX2421" fmla="*/ 2575707 w 6186503"/>
              <a:gd name="connsiteY2421" fmla="*/ 3504351 h 5522684"/>
              <a:gd name="connsiteX2422" fmla="*/ 2447287 w 6186503"/>
              <a:gd name="connsiteY2422" fmla="*/ 3504351 h 5522684"/>
              <a:gd name="connsiteX2423" fmla="*/ 2463920 w 6186503"/>
              <a:gd name="connsiteY2423" fmla="*/ 3511314 h 5522684"/>
              <a:gd name="connsiteX2424" fmla="*/ 2463920 w 6186503"/>
              <a:gd name="connsiteY2424" fmla="*/ 3544578 h 5522684"/>
              <a:gd name="connsiteX2425" fmla="*/ 2430656 w 6186503"/>
              <a:gd name="connsiteY2425" fmla="*/ 3544578 h 5522684"/>
              <a:gd name="connsiteX2426" fmla="*/ 2430656 w 6186503"/>
              <a:gd name="connsiteY2426" fmla="*/ 3511314 h 5522684"/>
              <a:gd name="connsiteX2427" fmla="*/ 2447287 w 6186503"/>
              <a:gd name="connsiteY2427" fmla="*/ 3504351 h 5522684"/>
              <a:gd name="connsiteX2428" fmla="*/ 2319643 w 6186503"/>
              <a:gd name="connsiteY2428" fmla="*/ 3504351 h 5522684"/>
              <a:gd name="connsiteX2429" fmla="*/ 2336276 w 6186503"/>
              <a:gd name="connsiteY2429" fmla="*/ 3511314 h 5522684"/>
              <a:gd name="connsiteX2430" fmla="*/ 2336276 w 6186503"/>
              <a:gd name="connsiteY2430" fmla="*/ 3544578 h 5522684"/>
              <a:gd name="connsiteX2431" fmla="*/ 2303012 w 6186503"/>
              <a:gd name="connsiteY2431" fmla="*/ 3544578 h 5522684"/>
              <a:gd name="connsiteX2432" fmla="*/ 2303012 w 6186503"/>
              <a:gd name="connsiteY2432" fmla="*/ 3511314 h 5522684"/>
              <a:gd name="connsiteX2433" fmla="*/ 2319643 w 6186503"/>
              <a:gd name="connsiteY2433" fmla="*/ 3504351 h 5522684"/>
              <a:gd name="connsiteX2434" fmla="*/ 1421491 w 6186503"/>
              <a:gd name="connsiteY2434" fmla="*/ 3504351 h 5522684"/>
              <a:gd name="connsiteX2435" fmla="*/ 1438123 w 6186503"/>
              <a:gd name="connsiteY2435" fmla="*/ 3511314 h 5522684"/>
              <a:gd name="connsiteX2436" fmla="*/ 1438123 w 6186503"/>
              <a:gd name="connsiteY2436" fmla="*/ 3544578 h 5522684"/>
              <a:gd name="connsiteX2437" fmla="*/ 1404858 w 6186503"/>
              <a:gd name="connsiteY2437" fmla="*/ 3544578 h 5522684"/>
              <a:gd name="connsiteX2438" fmla="*/ 1404858 w 6186503"/>
              <a:gd name="connsiteY2438" fmla="*/ 3511314 h 5522684"/>
              <a:gd name="connsiteX2439" fmla="*/ 1421491 w 6186503"/>
              <a:gd name="connsiteY2439" fmla="*/ 3504351 h 5522684"/>
              <a:gd name="connsiteX2440" fmla="*/ 1163881 w 6186503"/>
              <a:gd name="connsiteY2440" fmla="*/ 3504351 h 5522684"/>
              <a:gd name="connsiteX2441" fmla="*/ 1180513 w 6186503"/>
              <a:gd name="connsiteY2441" fmla="*/ 3511314 h 5522684"/>
              <a:gd name="connsiteX2442" fmla="*/ 1180513 w 6186503"/>
              <a:gd name="connsiteY2442" fmla="*/ 3544578 h 5522684"/>
              <a:gd name="connsiteX2443" fmla="*/ 1147250 w 6186503"/>
              <a:gd name="connsiteY2443" fmla="*/ 3544578 h 5522684"/>
              <a:gd name="connsiteX2444" fmla="*/ 1147250 w 6186503"/>
              <a:gd name="connsiteY2444" fmla="*/ 3511314 h 5522684"/>
              <a:gd name="connsiteX2445" fmla="*/ 1163881 w 6186503"/>
              <a:gd name="connsiteY2445" fmla="*/ 3504351 h 5522684"/>
              <a:gd name="connsiteX2446" fmla="*/ 1035464 w 6186503"/>
              <a:gd name="connsiteY2446" fmla="*/ 3504351 h 5522684"/>
              <a:gd name="connsiteX2447" fmla="*/ 1052096 w 6186503"/>
              <a:gd name="connsiteY2447" fmla="*/ 3511314 h 5522684"/>
              <a:gd name="connsiteX2448" fmla="*/ 1052096 w 6186503"/>
              <a:gd name="connsiteY2448" fmla="*/ 3544578 h 5522684"/>
              <a:gd name="connsiteX2449" fmla="*/ 1018830 w 6186503"/>
              <a:gd name="connsiteY2449" fmla="*/ 3544578 h 5522684"/>
              <a:gd name="connsiteX2450" fmla="*/ 1018830 w 6186503"/>
              <a:gd name="connsiteY2450" fmla="*/ 3511314 h 5522684"/>
              <a:gd name="connsiteX2451" fmla="*/ 1035464 w 6186503"/>
              <a:gd name="connsiteY2451" fmla="*/ 3504351 h 5522684"/>
              <a:gd name="connsiteX2452" fmla="*/ 907045 w 6186503"/>
              <a:gd name="connsiteY2452" fmla="*/ 3504351 h 5522684"/>
              <a:gd name="connsiteX2453" fmla="*/ 923676 w 6186503"/>
              <a:gd name="connsiteY2453" fmla="*/ 3511314 h 5522684"/>
              <a:gd name="connsiteX2454" fmla="*/ 923676 w 6186503"/>
              <a:gd name="connsiteY2454" fmla="*/ 3544578 h 5522684"/>
              <a:gd name="connsiteX2455" fmla="*/ 890413 w 6186503"/>
              <a:gd name="connsiteY2455" fmla="*/ 3544578 h 5522684"/>
              <a:gd name="connsiteX2456" fmla="*/ 890413 w 6186503"/>
              <a:gd name="connsiteY2456" fmla="*/ 3511314 h 5522684"/>
              <a:gd name="connsiteX2457" fmla="*/ 907045 w 6186503"/>
              <a:gd name="connsiteY2457" fmla="*/ 3504351 h 5522684"/>
              <a:gd name="connsiteX2458" fmla="*/ 521790 w 6186503"/>
              <a:gd name="connsiteY2458" fmla="*/ 3504351 h 5522684"/>
              <a:gd name="connsiteX2459" fmla="*/ 538421 w 6186503"/>
              <a:gd name="connsiteY2459" fmla="*/ 3511314 h 5522684"/>
              <a:gd name="connsiteX2460" fmla="*/ 538421 w 6186503"/>
              <a:gd name="connsiteY2460" fmla="*/ 3544578 h 5522684"/>
              <a:gd name="connsiteX2461" fmla="*/ 505157 w 6186503"/>
              <a:gd name="connsiteY2461" fmla="*/ 3544578 h 5522684"/>
              <a:gd name="connsiteX2462" fmla="*/ 505157 w 6186503"/>
              <a:gd name="connsiteY2462" fmla="*/ 3511314 h 5522684"/>
              <a:gd name="connsiteX2463" fmla="*/ 521790 w 6186503"/>
              <a:gd name="connsiteY2463" fmla="*/ 3504351 h 5522684"/>
              <a:gd name="connsiteX2464" fmla="*/ 393371 w 6186503"/>
              <a:gd name="connsiteY2464" fmla="*/ 3504351 h 5522684"/>
              <a:gd name="connsiteX2465" fmla="*/ 410004 w 6186503"/>
              <a:gd name="connsiteY2465" fmla="*/ 3511314 h 5522684"/>
              <a:gd name="connsiteX2466" fmla="*/ 410004 w 6186503"/>
              <a:gd name="connsiteY2466" fmla="*/ 3544578 h 5522684"/>
              <a:gd name="connsiteX2467" fmla="*/ 376737 w 6186503"/>
              <a:gd name="connsiteY2467" fmla="*/ 3544578 h 5522684"/>
              <a:gd name="connsiteX2468" fmla="*/ 376737 w 6186503"/>
              <a:gd name="connsiteY2468" fmla="*/ 3511314 h 5522684"/>
              <a:gd name="connsiteX2469" fmla="*/ 393371 w 6186503"/>
              <a:gd name="connsiteY2469" fmla="*/ 3504351 h 5522684"/>
              <a:gd name="connsiteX2470" fmla="*/ 265726 w 6186503"/>
              <a:gd name="connsiteY2470" fmla="*/ 3504351 h 5522684"/>
              <a:gd name="connsiteX2471" fmla="*/ 282358 w 6186503"/>
              <a:gd name="connsiteY2471" fmla="*/ 3511314 h 5522684"/>
              <a:gd name="connsiteX2472" fmla="*/ 282358 w 6186503"/>
              <a:gd name="connsiteY2472" fmla="*/ 3544578 h 5522684"/>
              <a:gd name="connsiteX2473" fmla="*/ 249094 w 6186503"/>
              <a:gd name="connsiteY2473" fmla="*/ 3544578 h 5522684"/>
              <a:gd name="connsiteX2474" fmla="*/ 249094 w 6186503"/>
              <a:gd name="connsiteY2474" fmla="*/ 3511314 h 5522684"/>
              <a:gd name="connsiteX2475" fmla="*/ 265726 w 6186503"/>
              <a:gd name="connsiteY2475" fmla="*/ 3504351 h 5522684"/>
              <a:gd name="connsiteX2476" fmla="*/ 137316 w 6186503"/>
              <a:gd name="connsiteY2476" fmla="*/ 3504351 h 5522684"/>
              <a:gd name="connsiteX2477" fmla="*/ 153948 w 6186503"/>
              <a:gd name="connsiteY2477" fmla="*/ 3511314 h 5522684"/>
              <a:gd name="connsiteX2478" fmla="*/ 153948 w 6186503"/>
              <a:gd name="connsiteY2478" fmla="*/ 3544578 h 5522684"/>
              <a:gd name="connsiteX2479" fmla="*/ 120684 w 6186503"/>
              <a:gd name="connsiteY2479" fmla="*/ 3544578 h 5522684"/>
              <a:gd name="connsiteX2480" fmla="*/ 120684 w 6186503"/>
              <a:gd name="connsiteY2480" fmla="*/ 3511314 h 5522684"/>
              <a:gd name="connsiteX2481" fmla="*/ 137316 w 6186503"/>
              <a:gd name="connsiteY2481" fmla="*/ 3504351 h 5522684"/>
              <a:gd name="connsiteX2482" fmla="*/ 4878726 w 6186503"/>
              <a:gd name="connsiteY2482" fmla="*/ 3482690 h 5522684"/>
              <a:gd name="connsiteX2483" fmla="*/ 4895358 w 6186503"/>
              <a:gd name="connsiteY2483" fmla="*/ 3489652 h 5522684"/>
              <a:gd name="connsiteX2484" fmla="*/ 4895358 w 6186503"/>
              <a:gd name="connsiteY2484" fmla="*/ 3522917 h 5522684"/>
              <a:gd name="connsiteX2485" fmla="*/ 4862094 w 6186503"/>
              <a:gd name="connsiteY2485" fmla="*/ 3522917 h 5522684"/>
              <a:gd name="connsiteX2486" fmla="*/ 4862094 w 6186503"/>
              <a:gd name="connsiteY2486" fmla="*/ 3489652 h 5522684"/>
              <a:gd name="connsiteX2487" fmla="*/ 4878726 w 6186503"/>
              <a:gd name="connsiteY2487" fmla="*/ 3482690 h 5522684"/>
              <a:gd name="connsiteX2488" fmla="*/ 1805972 w 6186503"/>
              <a:gd name="connsiteY2488" fmla="*/ 3482690 h 5522684"/>
              <a:gd name="connsiteX2489" fmla="*/ 1822604 w 6186503"/>
              <a:gd name="connsiteY2489" fmla="*/ 3489652 h 5522684"/>
              <a:gd name="connsiteX2490" fmla="*/ 1822604 w 6186503"/>
              <a:gd name="connsiteY2490" fmla="*/ 3522917 h 5522684"/>
              <a:gd name="connsiteX2491" fmla="*/ 1789340 w 6186503"/>
              <a:gd name="connsiteY2491" fmla="*/ 3522917 h 5522684"/>
              <a:gd name="connsiteX2492" fmla="*/ 1789340 w 6186503"/>
              <a:gd name="connsiteY2492" fmla="*/ 3489652 h 5522684"/>
              <a:gd name="connsiteX2493" fmla="*/ 1805972 w 6186503"/>
              <a:gd name="connsiteY2493" fmla="*/ 3482690 h 5522684"/>
              <a:gd name="connsiteX2494" fmla="*/ 4621889 w 6186503"/>
              <a:gd name="connsiteY2494" fmla="*/ 3414613 h 5522684"/>
              <a:gd name="connsiteX2495" fmla="*/ 4638521 w 6186503"/>
              <a:gd name="connsiteY2495" fmla="*/ 3421576 h 5522684"/>
              <a:gd name="connsiteX2496" fmla="*/ 4638521 w 6186503"/>
              <a:gd name="connsiteY2496" fmla="*/ 3454840 h 5522684"/>
              <a:gd name="connsiteX2497" fmla="*/ 4605257 w 6186503"/>
              <a:gd name="connsiteY2497" fmla="*/ 3454840 h 5522684"/>
              <a:gd name="connsiteX2498" fmla="*/ 4605257 w 6186503"/>
              <a:gd name="connsiteY2498" fmla="*/ 3421576 h 5522684"/>
              <a:gd name="connsiteX2499" fmla="*/ 4621889 w 6186503"/>
              <a:gd name="connsiteY2499" fmla="*/ 3414613 h 5522684"/>
              <a:gd name="connsiteX2500" fmla="*/ 5007145 w 6186503"/>
              <a:gd name="connsiteY2500" fmla="*/ 3403783 h 5522684"/>
              <a:gd name="connsiteX2501" fmla="*/ 5023776 w 6186503"/>
              <a:gd name="connsiteY2501" fmla="*/ 3410746 h 5522684"/>
              <a:gd name="connsiteX2502" fmla="*/ 5023776 w 6186503"/>
              <a:gd name="connsiteY2502" fmla="*/ 3444010 h 5522684"/>
              <a:gd name="connsiteX2503" fmla="*/ 4990512 w 6186503"/>
              <a:gd name="connsiteY2503" fmla="*/ 3444010 h 5522684"/>
              <a:gd name="connsiteX2504" fmla="*/ 4990512 w 6186503"/>
              <a:gd name="connsiteY2504" fmla="*/ 3410746 h 5522684"/>
              <a:gd name="connsiteX2505" fmla="*/ 5007145 w 6186503"/>
              <a:gd name="connsiteY2505" fmla="*/ 3403783 h 5522684"/>
              <a:gd name="connsiteX2506" fmla="*/ 1934392 w 6186503"/>
              <a:gd name="connsiteY2506" fmla="*/ 3403783 h 5522684"/>
              <a:gd name="connsiteX2507" fmla="*/ 1951023 w 6186503"/>
              <a:gd name="connsiteY2507" fmla="*/ 3410746 h 5522684"/>
              <a:gd name="connsiteX2508" fmla="*/ 1951023 w 6186503"/>
              <a:gd name="connsiteY2508" fmla="*/ 3444010 h 5522684"/>
              <a:gd name="connsiteX2509" fmla="*/ 1917759 w 6186503"/>
              <a:gd name="connsiteY2509" fmla="*/ 3444010 h 5522684"/>
              <a:gd name="connsiteX2510" fmla="*/ 1917759 w 6186503"/>
              <a:gd name="connsiteY2510" fmla="*/ 3410746 h 5522684"/>
              <a:gd name="connsiteX2511" fmla="*/ 1934392 w 6186503"/>
              <a:gd name="connsiteY2511" fmla="*/ 3403783 h 5522684"/>
              <a:gd name="connsiteX2512" fmla="*/ 5906072 w 6186503"/>
              <a:gd name="connsiteY2512" fmla="*/ 3396820 h 5522684"/>
              <a:gd name="connsiteX2513" fmla="*/ 5922704 w 6186503"/>
              <a:gd name="connsiteY2513" fmla="*/ 3403783 h 5522684"/>
              <a:gd name="connsiteX2514" fmla="*/ 5922704 w 6186503"/>
              <a:gd name="connsiteY2514" fmla="*/ 3437047 h 5522684"/>
              <a:gd name="connsiteX2515" fmla="*/ 5889440 w 6186503"/>
              <a:gd name="connsiteY2515" fmla="*/ 3437047 h 5522684"/>
              <a:gd name="connsiteX2516" fmla="*/ 5889440 w 6186503"/>
              <a:gd name="connsiteY2516" fmla="*/ 3403783 h 5522684"/>
              <a:gd name="connsiteX2517" fmla="*/ 5906072 w 6186503"/>
              <a:gd name="connsiteY2517" fmla="*/ 3396820 h 5522684"/>
              <a:gd name="connsiteX2518" fmla="*/ 5776881 w 6186503"/>
              <a:gd name="connsiteY2518" fmla="*/ 3396820 h 5522684"/>
              <a:gd name="connsiteX2519" fmla="*/ 5793512 w 6186503"/>
              <a:gd name="connsiteY2519" fmla="*/ 3403783 h 5522684"/>
              <a:gd name="connsiteX2520" fmla="*/ 5793512 w 6186503"/>
              <a:gd name="connsiteY2520" fmla="*/ 3437047 h 5522684"/>
              <a:gd name="connsiteX2521" fmla="*/ 5760248 w 6186503"/>
              <a:gd name="connsiteY2521" fmla="*/ 3437047 h 5522684"/>
              <a:gd name="connsiteX2522" fmla="*/ 5760248 w 6186503"/>
              <a:gd name="connsiteY2522" fmla="*/ 3403783 h 5522684"/>
              <a:gd name="connsiteX2523" fmla="*/ 5776881 w 6186503"/>
              <a:gd name="connsiteY2523" fmla="*/ 3396820 h 5522684"/>
              <a:gd name="connsiteX2524" fmla="*/ 5520044 w 6186503"/>
              <a:gd name="connsiteY2524" fmla="*/ 3396820 h 5522684"/>
              <a:gd name="connsiteX2525" fmla="*/ 5536677 w 6186503"/>
              <a:gd name="connsiteY2525" fmla="*/ 3403783 h 5522684"/>
              <a:gd name="connsiteX2526" fmla="*/ 5536677 w 6186503"/>
              <a:gd name="connsiteY2526" fmla="*/ 3437047 h 5522684"/>
              <a:gd name="connsiteX2527" fmla="*/ 5503411 w 6186503"/>
              <a:gd name="connsiteY2527" fmla="*/ 3437047 h 5522684"/>
              <a:gd name="connsiteX2528" fmla="*/ 5503411 w 6186503"/>
              <a:gd name="connsiteY2528" fmla="*/ 3403783 h 5522684"/>
              <a:gd name="connsiteX2529" fmla="*/ 5520044 w 6186503"/>
              <a:gd name="connsiteY2529" fmla="*/ 3396820 h 5522684"/>
              <a:gd name="connsiteX2530" fmla="*/ 5391625 w 6186503"/>
              <a:gd name="connsiteY2530" fmla="*/ 3396820 h 5522684"/>
              <a:gd name="connsiteX2531" fmla="*/ 5408257 w 6186503"/>
              <a:gd name="connsiteY2531" fmla="*/ 3403783 h 5522684"/>
              <a:gd name="connsiteX2532" fmla="*/ 5408257 w 6186503"/>
              <a:gd name="connsiteY2532" fmla="*/ 3437047 h 5522684"/>
              <a:gd name="connsiteX2533" fmla="*/ 5374993 w 6186503"/>
              <a:gd name="connsiteY2533" fmla="*/ 3437047 h 5522684"/>
              <a:gd name="connsiteX2534" fmla="*/ 5374993 w 6186503"/>
              <a:gd name="connsiteY2534" fmla="*/ 3403783 h 5522684"/>
              <a:gd name="connsiteX2535" fmla="*/ 5391625 w 6186503"/>
              <a:gd name="connsiteY2535" fmla="*/ 3396820 h 5522684"/>
              <a:gd name="connsiteX2536" fmla="*/ 4493471 w 6186503"/>
              <a:gd name="connsiteY2536" fmla="*/ 3396820 h 5522684"/>
              <a:gd name="connsiteX2537" fmla="*/ 4510103 w 6186503"/>
              <a:gd name="connsiteY2537" fmla="*/ 3403783 h 5522684"/>
              <a:gd name="connsiteX2538" fmla="*/ 4510103 w 6186503"/>
              <a:gd name="connsiteY2538" fmla="*/ 3437047 h 5522684"/>
              <a:gd name="connsiteX2539" fmla="*/ 4476839 w 6186503"/>
              <a:gd name="connsiteY2539" fmla="*/ 3437047 h 5522684"/>
              <a:gd name="connsiteX2540" fmla="*/ 4476839 w 6186503"/>
              <a:gd name="connsiteY2540" fmla="*/ 3403783 h 5522684"/>
              <a:gd name="connsiteX2541" fmla="*/ 4493471 w 6186503"/>
              <a:gd name="connsiteY2541" fmla="*/ 3396820 h 5522684"/>
              <a:gd name="connsiteX2542" fmla="*/ 4107443 w 6186503"/>
              <a:gd name="connsiteY2542" fmla="*/ 3396820 h 5522684"/>
              <a:gd name="connsiteX2543" fmla="*/ 4124075 w 6186503"/>
              <a:gd name="connsiteY2543" fmla="*/ 3403783 h 5522684"/>
              <a:gd name="connsiteX2544" fmla="*/ 4124075 w 6186503"/>
              <a:gd name="connsiteY2544" fmla="*/ 3437047 h 5522684"/>
              <a:gd name="connsiteX2545" fmla="*/ 4090811 w 6186503"/>
              <a:gd name="connsiteY2545" fmla="*/ 3437047 h 5522684"/>
              <a:gd name="connsiteX2546" fmla="*/ 4090811 w 6186503"/>
              <a:gd name="connsiteY2546" fmla="*/ 3403783 h 5522684"/>
              <a:gd name="connsiteX2547" fmla="*/ 4107443 w 6186503"/>
              <a:gd name="connsiteY2547" fmla="*/ 3396820 h 5522684"/>
              <a:gd name="connsiteX2548" fmla="*/ 3979024 w 6186503"/>
              <a:gd name="connsiteY2548" fmla="*/ 3396820 h 5522684"/>
              <a:gd name="connsiteX2549" fmla="*/ 3995657 w 6186503"/>
              <a:gd name="connsiteY2549" fmla="*/ 3403783 h 5522684"/>
              <a:gd name="connsiteX2550" fmla="*/ 3995657 w 6186503"/>
              <a:gd name="connsiteY2550" fmla="*/ 3437047 h 5522684"/>
              <a:gd name="connsiteX2551" fmla="*/ 3962393 w 6186503"/>
              <a:gd name="connsiteY2551" fmla="*/ 3437047 h 5522684"/>
              <a:gd name="connsiteX2552" fmla="*/ 3962393 w 6186503"/>
              <a:gd name="connsiteY2552" fmla="*/ 3403783 h 5522684"/>
              <a:gd name="connsiteX2553" fmla="*/ 3979024 w 6186503"/>
              <a:gd name="connsiteY2553" fmla="*/ 3396820 h 5522684"/>
              <a:gd name="connsiteX2554" fmla="*/ 3722961 w 6186503"/>
              <a:gd name="connsiteY2554" fmla="*/ 3396820 h 5522684"/>
              <a:gd name="connsiteX2555" fmla="*/ 3739593 w 6186503"/>
              <a:gd name="connsiteY2555" fmla="*/ 3403783 h 5522684"/>
              <a:gd name="connsiteX2556" fmla="*/ 3739593 w 6186503"/>
              <a:gd name="connsiteY2556" fmla="*/ 3437047 h 5522684"/>
              <a:gd name="connsiteX2557" fmla="*/ 3706329 w 6186503"/>
              <a:gd name="connsiteY2557" fmla="*/ 3437047 h 5522684"/>
              <a:gd name="connsiteX2558" fmla="*/ 3706329 w 6186503"/>
              <a:gd name="connsiteY2558" fmla="*/ 3403783 h 5522684"/>
              <a:gd name="connsiteX2559" fmla="*/ 3722961 w 6186503"/>
              <a:gd name="connsiteY2559" fmla="*/ 3396820 h 5522684"/>
              <a:gd name="connsiteX2560" fmla="*/ 2834090 w 6186503"/>
              <a:gd name="connsiteY2560" fmla="*/ 3396820 h 5522684"/>
              <a:gd name="connsiteX2561" fmla="*/ 2850723 w 6186503"/>
              <a:gd name="connsiteY2561" fmla="*/ 3403783 h 5522684"/>
              <a:gd name="connsiteX2562" fmla="*/ 2850723 w 6186503"/>
              <a:gd name="connsiteY2562" fmla="*/ 3437047 h 5522684"/>
              <a:gd name="connsiteX2563" fmla="*/ 2817459 w 6186503"/>
              <a:gd name="connsiteY2563" fmla="*/ 3437047 h 5522684"/>
              <a:gd name="connsiteX2564" fmla="*/ 2817459 w 6186503"/>
              <a:gd name="connsiteY2564" fmla="*/ 3403783 h 5522684"/>
              <a:gd name="connsiteX2565" fmla="*/ 2834090 w 6186503"/>
              <a:gd name="connsiteY2565" fmla="*/ 3396820 h 5522684"/>
              <a:gd name="connsiteX2566" fmla="*/ 2704899 w 6186503"/>
              <a:gd name="connsiteY2566" fmla="*/ 3396820 h 5522684"/>
              <a:gd name="connsiteX2567" fmla="*/ 2721531 w 6186503"/>
              <a:gd name="connsiteY2567" fmla="*/ 3403783 h 5522684"/>
              <a:gd name="connsiteX2568" fmla="*/ 2721531 w 6186503"/>
              <a:gd name="connsiteY2568" fmla="*/ 3437047 h 5522684"/>
              <a:gd name="connsiteX2569" fmla="*/ 2688267 w 6186503"/>
              <a:gd name="connsiteY2569" fmla="*/ 3437047 h 5522684"/>
              <a:gd name="connsiteX2570" fmla="*/ 2688267 w 6186503"/>
              <a:gd name="connsiteY2570" fmla="*/ 3403783 h 5522684"/>
              <a:gd name="connsiteX2571" fmla="*/ 2704899 w 6186503"/>
              <a:gd name="connsiteY2571" fmla="*/ 3396820 h 5522684"/>
              <a:gd name="connsiteX2572" fmla="*/ 2447287 w 6186503"/>
              <a:gd name="connsiteY2572" fmla="*/ 3396820 h 5522684"/>
              <a:gd name="connsiteX2573" fmla="*/ 2463920 w 6186503"/>
              <a:gd name="connsiteY2573" fmla="*/ 3403783 h 5522684"/>
              <a:gd name="connsiteX2574" fmla="*/ 2463920 w 6186503"/>
              <a:gd name="connsiteY2574" fmla="*/ 3437047 h 5522684"/>
              <a:gd name="connsiteX2575" fmla="*/ 2430656 w 6186503"/>
              <a:gd name="connsiteY2575" fmla="*/ 3437047 h 5522684"/>
              <a:gd name="connsiteX2576" fmla="*/ 2430656 w 6186503"/>
              <a:gd name="connsiteY2576" fmla="*/ 3403783 h 5522684"/>
              <a:gd name="connsiteX2577" fmla="*/ 2447287 w 6186503"/>
              <a:gd name="connsiteY2577" fmla="*/ 3396820 h 5522684"/>
              <a:gd name="connsiteX2578" fmla="*/ 2319643 w 6186503"/>
              <a:gd name="connsiteY2578" fmla="*/ 3396820 h 5522684"/>
              <a:gd name="connsiteX2579" fmla="*/ 2336276 w 6186503"/>
              <a:gd name="connsiteY2579" fmla="*/ 3403783 h 5522684"/>
              <a:gd name="connsiteX2580" fmla="*/ 2336276 w 6186503"/>
              <a:gd name="connsiteY2580" fmla="*/ 3437047 h 5522684"/>
              <a:gd name="connsiteX2581" fmla="*/ 2303012 w 6186503"/>
              <a:gd name="connsiteY2581" fmla="*/ 3437047 h 5522684"/>
              <a:gd name="connsiteX2582" fmla="*/ 2303012 w 6186503"/>
              <a:gd name="connsiteY2582" fmla="*/ 3403783 h 5522684"/>
              <a:gd name="connsiteX2583" fmla="*/ 2319643 w 6186503"/>
              <a:gd name="connsiteY2583" fmla="*/ 3396820 h 5522684"/>
              <a:gd name="connsiteX2584" fmla="*/ 1421491 w 6186503"/>
              <a:gd name="connsiteY2584" fmla="*/ 3396820 h 5522684"/>
              <a:gd name="connsiteX2585" fmla="*/ 1438123 w 6186503"/>
              <a:gd name="connsiteY2585" fmla="*/ 3403783 h 5522684"/>
              <a:gd name="connsiteX2586" fmla="*/ 1438123 w 6186503"/>
              <a:gd name="connsiteY2586" fmla="*/ 3437047 h 5522684"/>
              <a:gd name="connsiteX2587" fmla="*/ 1404858 w 6186503"/>
              <a:gd name="connsiteY2587" fmla="*/ 3437047 h 5522684"/>
              <a:gd name="connsiteX2588" fmla="*/ 1404858 w 6186503"/>
              <a:gd name="connsiteY2588" fmla="*/ 3403783 h 5522684"/>
              <a:gd name="connsiteX2589" fmla="*/ 1421491 w 6186503"/>
              <a:gd name="connsiteY2589" fmla="*/ 3396820 h 5522684"/>
              <a:gd name="connsiteX2590" fmla="*/ 1035464 w 6186503"/>
              <a:gd name="connsiteY2590" fmla="*/ 3396820 h 5522684"/>
              <a:gd name="connsiteX2591" fmla="*/ 1052096 w 6186503"/>
              <a:gd name="connsiteY2591" fmla="*/ 3403783 h 5522684"/>
              <a:gd name="connsiteX2592" fmla="*/ 1052096 w 6186503"/>
              <a:gd name="connsiteY2592" fmla="*/ 3437047 h 5522684"/>
              <a:gd name="connsiteX2593" fmla="*/ 1018830 w 6186503"/>
              <a:gd name="connsiteY2593" fmla="*/ 3437047 h 5522684"/>
              <a:gd name="connsiteX2594" fmla="*/ 1018830 w 6186503"/>
              <a:gd name="connsiteY2594" fmla="*/ 3403783 h 5522684"/>
              <a:gd name="connsiteX2595" fmla="*/ 1035464 w 6186503"/>
              <a:gd name="connsiteY2595" fmla="*/ 3396820 h 5522684"/>
              <a:gd name="connsiteX2596" fmla="*/ 907045 w 6186503"/>
              <a:gd name="connsiteY2596" fmla="*/ 3396820 h 5522684"/>
              <a:gd name="connsiteX2597" fmla="*/ 923676 w 6186503"/>
              <a:gd name="connsiteY2597" fmla="*/ 3403783 h 5522684"/>
              <a:gd name="connsiteX2598" fmla="*/ 923676 w 6186503"/>
              <a:gd name="connsiteY2598" fmla="*/ 3437047 h 5522684"/>
              <a:gd name="connsiteX2599" fmla="*/ 890413 w 6186503"/>
              <a:gd name="connsiteY2599" fmla="*/ 3437047 h 5522684"/>
              <a:gd name="connsiteX2600" fmla="*/ 890413 w 6186503"/>
              <a:gd name="connsiteY2600" fmla="*/ 3403783 h 5522684"/>
              <a:gd name="connsiteX2601" fmla="*/ 907045 w 6186503"/>
              <a:gd name="connsiteY2601" fmla="*/ 3396820 h 5522684"/>
              <a:gd name="connsiteX2602" fmla="*/ 521790 w 6186503"/>
              <a:gd name="connsiteY2602" fmla="*/ 3396820 h 5522684"/>
              <a:gd name="connsiteX2603" fmla="*/ 538421 w 6186503"/>
              <a:gd name="connsiteY2603" fmla="*/ 3403783 h 5522684"/>
              <a:gd name="connsiteX2604" fmla="*/ 538421 w 6186503"/>
              <a:gd name="connsiteY2604" fmla="*/ 3437047 h 5522684"/>
              <a:gd name="connsiteX2605" fmla="*/ 505157 w 6186503"/>
              <a:gd name="connsiteY2605" fmla="*/ 3437047 h 5522684"/>
              <a:gd name="connsiteX2606" fmla="*/ 505157 w 6186503"/>
              <a:gd name="connsiteY2606" fmla="*/ 3403783 h 5522684"/>
              <a:gd name="connsiteX2607" fmla="*/ 521790 w 6186503"/>
              <a:gd name="connsiteY2607" fmla="*/ 3396820 h 5522684"/>
              <a:gd name="connsiteX2608" fmla="*/ 393371 w 6186503"/>
              <a:gd name="connsiteY2608" fmla="*/ 3396820 h 5522684"/>
              <a:gd name="connsiteX2609" fmla="*/ 410004 w 6186503"/>
              <a:gd name="connsiteY2609" fmla="*/ 3403783 h 5522684"/>
              <a:gd name="connsiteX2610" fmla="*/ 410004 w 6186503"/>
              <a:gd name="connsiteY2610" fmla="*/ 3437047 h 5522684"/>
              <a:gd name="connsiteX2611" fmla="*/ 376737 w 6186503"/>
              <a:gd name="connsiteY2611" fmla="*/ 3437047 h 5522684"/>
              <a:gd name="connsiteX2612" fmla="*/ 376737 w 6186503"/>
              <a:gd name="connsiteY2612" fmla="*/ 3403783 h 5522684"/>
              <a:gd name="connsiteX2613" fmla="*/ 393371 w 6186503"/>
              <a:gd name="connsiteY2613" fmla="*/ 3396820 h 5522684"/>
              <a:gd name="connsiteX2614" fmla="*/ 265726 w 6186503"/>
              <a:gd name="connsiteY2614" fmla="*/ 3396820 h 5522684"/>
              <a:gd name="connsiteX2615" fmla="*/ 282358 w 6186503"/>
              <a:gd name="connsiteY2615" fmla="*/ 3403783 h 5522684"/>
              <a:gd name="connsiteX2616" fmla="*/ 282358 w 6186503"/>
              <a:gd name="connsiteY2616" fmla="*/ 3437047 h 5522684"/>
              <a:gd name="connsiteX2617" fmla="*/ 249094 w 6186503"/>
              <a:gd name="connsiteY2617" fmla="*/ 3437047 h 5522684"/>
              <a:gd name="connsiteX2618" fmla="*/ 249094 w 6186503"/>
              <a:gd name="connsiteY2618" fmla="*/ 3403783 h 5522684"/>
              <a:gd name="connsiteX2619" fmla="*/ 265726 w 6186503"/>
              <a:gd name="connsiteY2619" fmla="*/ 3396820 h 5522684"/>
              <a:gd name="connsiteX2620" fmla="*/ 137316 w 6186503"/>
              <a:gd name="connsiteY2620" fmla="*/ 3396820 h 5522684"/>
              <a:gd name="connsiteX2621" fmla="*/ 153948 w 6186503"/>
              <a:gd name="connsiteY2621" fmla="*/ 3403783 h 5522684"/>
              <a:gd name="connsiteX2622" fmla="*/ 153948 w 6186503"/>
              <a:gd name="connsiteY2622" fmla="*/ 3437047 h 5522684"/>
              <a:gd name="connsiteX2623" fmla="*/ 120684 w 6186503"/>
              <a:gd name="connsiteY2623" fmla="*/ 3437047 h 5522684"/>
              <a:gd name="connsiteX2624" fmla="*/ 120684 w 6186503"/>
              <a:gd name="connsiteY2624" fmla="*/ 3403783 h 5522684"/>
              <a:gd name="connsiteX2625" fmla="*/ 137316 w 6186503"/>
              <a:gd name="connsiteY2625" fmla="*/ 3396820 h 5522684"/>
              <a:gd name="connsiteX2626" fmla="*/ 3851379 w 6186503"/>
              <a:gd name="connsiteY2626" fmla="*/ 3396047 h 5522684"/>
              <a:gd name="connsiteX2627" fmla="*/ 3868012 w 6186503"/>
              <a:gd name="connsiteY2627" fmla="*/ 3403010 h 5522684"/>
              <a:gd name="connsiteX2628" fmla="*/ 3868012 w 6186503"/>
              <a:gd name="connsiteY2628" fmla="*/ 3436274 h 5522684"/>
              <a:gd name="connsiteX2629" fmla="*/ 3834748 w 6186503"/>
              <a:gd name="connsiteY2629" fmla="*/ 3436274 h 5522684"/>
              <a:gd name="connsiteX2630" fmla="*/ 3834748 w 6186503"/>
              <a:gd name="connsiteY2630" fmla="*/ 3403010 h 5522684"/>
              <a:gd name="connsiteX2631" fmla="*/ 3851379 w 6186503"/>
              <a:gd name="connsiteY2631" fmla="*/ 3396047 h 5522684"/>
              <a:gd name="connsiteX2632" fmla="*/ 3594543 w 6186503"/>
              <a:gd name="connsiteY2632" fmla="*/ 3396047 h 5522684"/>
              <a:gd name="connsiteX2633" fmla="*/ 3611175 w 6186503"/>
              <a:gd name="connsiteY2633" fmla="*/ 3403010 h 5522684"/>
              <a:gd name="connsiteX2634" fmla="*/ 3611175 w 6186503"/>
              <a:gd name="connsiteY2634" fmla="*/ 3436274 h 5522684"/>
              <a:gd name="connsiteX2635" fmla="*/ 3577911 w 6186503"/>
              <a:gd name="connsiteY2635" fmla="*/ 3436274 h 5522684"/>
              <a:gd name="connsiteX2636" fmla="*/ 3577911 w 6186503"/>
              <a:gd name="connsiteY2636" fmla="*/ 3403010 h 5522684"/>
              <a:gd name="connsiteX2637" fmla="*/ 3594543 w 6186503"/>
              <a:gd name="connsiteY2637" fmla="*/ 3396047 h 5522684"/>
              <a:gd name="connsiteX2638" fmla="*/ 778626 w 6186503"/>
              <a:gd name="connsiteY2638" fmla="*/ 3396047 h 5522684"/>
              <a:gd name="connsiteX2639" fmla="*/ 795258 w 6186503"/>
              <a:gd name="connsiteY2639" fmla="*/ 3403010 h 5522684"/>
              <a:gd name="connsiteX2640" fmla="*/ 795258 w 6186503"/>
              <a:gd name="connsiteY2640" fmla="*/ 3436274 h 5522684"/>
              <a:gd name="connsiteX2641" fmla="*/ 761994 w 6186503"/>
              <a:gd name="connsiteY2641" fmla="*/ 3436274 h 5522684"/>
              <a:gd name="connsiteX2642" fmla="*/ 761994 w 6186503"/>
              <a:gd name="connsiteY2642" fmla="*/ 3403010 h 5522684"/>
              <a:gd name="connsiteX2643" fmla="*/ 778626 w 6186503"/>
              <a:gd name="connsiteY2643" fmla="*/ 3396047 h 5522684"/>
              <a:gd name="connsiteX2644" fmla="*/ 650208 w 6186503"/>
              <a:gd name="connsiteY2644" fmla="*/ 3396047 h 5522684"/>
              <a:gd name="connsiteX2645" fmla="*/ 666839 w 6186503"/>
              <a:gd name="connsiteY2645" fmla="*/ 3403010 h 5522684"/>
              <a:gd name="connsiteX2646" fmla="*/ 666839 w 6186503"/>
              <a:gd name="connsiteY2646" fmla="*/ 3436274 h 5522684"/>
              <a:gd name="connsiteX2647" fmla="*/ 633575 w 6186503"/>
              <a:gd name="connsiteY2647" fmla="*/ 3436274 h 5522684"/>
              <a:gd name="connsiteX2648" fmla="*/ 633575 w 6186503"/>
              <a:gd name="connsiteY2648" fmla="*/ 3403010 h 5522684"/>
              <a:gd name="connsiteX2649" fmla="*/ 650208 w 6186503"/>
              <a:gd name="connsiteY2649" fmla="*/ 3396047 h 5522684"/>
              <a:gd name="connsiteX2650" fmla="*/ 6034490 w 6186503"/>
              <a:gd name="connsiteY2650" fmla="*/ 3288516 h 5522684"/>
              <a:gd name="connsiteX2651" fmla="*/ 6051123 w 6186503"/>
              <a:gd name="connsiteY2651" fmla="*/ 3295479 h 5522684"/>
              <a:gd name="connsiteX2652" fmla="*/ 6051123 w 6186503"/>
              <a:gd name="connsiteY2652" fmla="*/ 3328743 h 5522684"/>
              <a:gd name="connsiteX2653" fmla="*/ 6017857 w 6186503"/>
              <a:gd name="connsiteY2653" fmla="*/ 3328743 h 5522684"/>
              <a:gd name="connsiteX2654" fmla="*/ 6017857 w 6186503"/>
              <a:gd name="connsiteY2654" fmla="*/ 3295479 h 5522684"/>
              <a:gd name="connsiteX2655" fmla="*/ 6034490 w 6186503"/>
              <a:gd name="connsiteY2655" fmla="*/ 3288516 h 5522684"/>
              <a:gd name="connsiteX2656" fmla="*/ 5906072 w 6186503"/>
              <a:gd name="connsiteY2656" fmla="*/ 3288516 h 5522684"/>
              <a:gd name="connsiteX2657" fmla="*/ 5922704 w 6186503"/>
              <a:gd name="connsiteY2657" fmla="*/ 3295479 h 5522684"/>
              <a:gd name="connsiteX2658" fmla="*/ 5922704 w 6186503"/>
              <a:gd name="connsiteY2658" fmla="*/ 3328743 h 5522684"/>
              <a:gd name="connsiteX2659" fmla="*/ 5889440 w 6186503"/>
              <a:gd name="connsiteY2659" fmla="*/ 3328743 h 5522684"/>
              <a:gd name="connsiteX2660" fmla="*/ 5889440 w 6186503"/>
              <a:gd name="connsiteY2660" fmla="*/ 3295479 h 5522684"/>
              <a:gd name="connsiteX2661" fmla="*/ 5906072 w 6186503"/>
              <a:gd name="connsiteY2661" fmla="*/ 3288516 h 5522684"/>
              <a:gd name="connsiteX2662" fmla="*/ 5520044 w 6186503"/>
              <a:gd name="connsiteY2662" fmla="*/ 3288516 h 5522684"/>
              <a:gd name="connsiteX2663" fmla="*/ 5536677 w 6186503"/>
              <a:gd name="connsiteY2663" fmla="*/ 3295479 h 5522684"/>
              <a:gd name="connsiteX2664" fmla="*/ 5536677 w 6186503"/>
              <a:gd name="connsiteY2664" fmla="*/ 3328743 h 5522684"/>
              <a:gd name="connsiteX2665" fmla="*/ 5503411 w 6186503"/>
              <a:gd name="connsiteY2665" fmla="*/ 3328743 h 5522684"/>
              <a:gd name="connsiteX2666" fmla="*/ 5503411 w 6186503"/>
              <a:gd name="connsiteY2666" fmla="*/ 3295479 h 5522684"/>
              <a:gd name="connsiteX2667" fmla="*/ 5520044 w 6186503"/>
              <a:gd name="connsiteY2667" fmla="*/ 3288516 h 5522684"/>
              <a:gd name="connsiteX2668" fmla="*/ 5391625 w 6186503"/>
              <a:gd name="connsiteY2668" fmla="*/ 3288516 h 5522684"/>
              <a:gd name="connsiteX2669" fmla="*/ 5408257 w 6186503"/>
              <a:gd name="connsiteY2669" fmla="*/ 3295479 h 5522684"/>
              <a:gd name="connsiteX2670" fmla="*/ 5408257 w 6186503"/>
              <a:gd name="connsiteY2670" fmla="*/ 3328743 h 5522684"/>
              <a:gd name="connsiteX2671" fmla="*/ 5374993 w 6186503"/>
              <a:gd name="connsiteY2671" fmla="*/ 3328743 h 5522684"/>
              <a:gd name="connsiteX2672" fmla="*/ 5374993 w 6186503"/>
              <a:gd name="connsiteY2672" fmla="*/ 3295479 h 5522684"/>
              <a:gd name="connsiteX2673" fmla="*/ 5391625 w 6186503"/>
              <a:gd name="connsiteY2673" fmla="*/ 3288516 h 5522684"/>
              <a:gd name="connsiteX2674" fmla="*/ 4750308 w 6186503"/>
              <a:gd name="connsiteY2674" fmla="*/ 3288516 h 5522684"/>
              <a:gd name="connsiteX2675" fmla="*/ 4766941 w 6186503"/>
              <a:gd name="connsiteY2675" fmla="*/ 3295479 h 5522684"/>
              <a:gd name="connsiteX2676" fmla="*/ 4766941 w 6186503"/>
              <a:gd name="connsiteY2676" fmla="*/ 3328743 h 5522684"/>
              <a:gd name="connsiteX2677" fmla="*/ 4733675 w 6186503"/>
              <a:gd name="connsiteY2677" fmla="*/ 3328743 h 5522684"/>
              <a:gd name="connsiteX2678" fmla="*/ 4733675 w 6186503"/>
              <a:gd name="connsiteY2678" fmla="*/ 3295479 h 5522684"/>
              <a:gd name="connsiteX2679" fmla="*/ 4750308 w 6186503"/>
              <a:gd name="connsiteY2679" fmla="*/ 3288516 h 5522684"/>
              <a:gd name="connsiteX2680" fmla="*/ 4493471 w 6186503"/>
              <a:gd name="connsiteY2680" fmla="*/ 3288516 h 5522684"/>
              <a:gd name="connsiteX2681" fmla="*/ 4510103 w 6186503"/>
              <a:gd name="connsiteY2681" fmla="*/ 3295479 h 5522684"/>
              <a:gd name="connsiteX2682" fmla="*/ 4510103 w 6186503"/>
              <a:gd name="connsiteY2682" fmla="*/ 3328743 h 5522684"/>
              <a:gd name="connsiteX2683" fmla="*/ 4476839 w 6186503"/>
              <a:gd name="connsiteY2683" fmla="*/ 3328743 h 5522684"/>
              <a:gd name="connsiteX2684" fmla="*/ 4476839 w 6186503"/>
              <a:gd name="connsiteY2684" fmla="*/ 3295479 h 5522684"/>
              <a:gd name="connsiteX2685" fmla="*/ 4493471 w 6186503"/>
              <a:gd name="connsiteY2685" fmla="*/ 3288516 h 5522684"/>
              <a:gd name="connsiteX2686" fmla="*/ 4364279 w 6186503"/>
              <a:gd name="connsiteY2686" fmla="*/ 3288516 h 5522684"/>
              <a:gd name="connsiteX2687" fmla="*/ 4380911 w 6186503"/>
              <a:gd name="connsiteY2687" fmla="*/ 3295479 h 5522684"/>
              <a:gd name="connsiteX2688" fmla="*/ 4380911 w 6186503"/>
              <a:gd name="connsiteY2688" fmla="*/ 3328743 h 5522684"/>
              <a:gd name="connsiteX2689" fmla="*/ 4347647 w 6186503"/>
              <a:gd name="connsiteY2689" fmla="*/ 3328743 h 5522684"/>
              <a:gd name="connsiteX2690" fmla="*/ 4347647 w 6186503"/>
              <a:gd name="connsiteY2690" fmla="*/ 3295479 h 5522684"/>
              <a:gd name="connsiteX2691" fmla="*/ 4364279 w 6186503"/>
              <a:gd name="connsiteY2691" fmla="*/ 3288516 h 5522684"/>
              <a:gd name="connsiteX2692" fmla="*/ 4235860 w 6186503"/>
              <a:gd name="connsiteY2692" fmla="*/ 3288516 h 5522684"/>
              <a:gd name="connsiteX2693" fmla="*/ 4252494 w 6186503"/>
              <a:gd name="connsiteY2693" fmla="*/ 3295479 h 5522684"/>
              <a:gd name="connsiteX2694" fmla="*/ 4252494 w 6186503"/>
              <a:gd name="connsiteY2694" fmla="*/ 3328743 h 5522684"/>
              <a:gd name="connsiteX2695" fmla="*/ 4219228 w 6186503"/>
              <a:gd name="connsiteY2695" fmla="*/ 3328743 h 5522684"/>
              <a:gd name="connsiteX2696" fmla="*/ 4219228 w 6186503"/>
              <a:gd name="connsiteY2696" fmla="*/ 3295479 h 5522684"/>
              <a:gd name="connsiteX2697" fmla="*/ 4235860 w 6186503"/>
              <a:gd name="connsiteY2697" fmla="*/ 3288516 h 5522684"/>
              <a:gd name="connsiteX2698" fmla="*/ 4107443 w 6186503"/>
              <a:gd name="connsiteY2698" fmla="*/ 3288516 h 5522684"/>
              <a:gd name="connsiteX2699" fmla="*/ 4124075 w 6186503"/>
              <a:gd name="connsiteY2699" fmla="*/ 3295479 h 5522684"/>
              <a:gd name="connsiteX2700" fmla="*/ 4124075 w 6186503"/>
              <a:gd name="connsiteY2700" fmla="*/ 3328743 h 5522684"/>
              <a:gd name="connsiteX2701" fmla="*/ 4090811 w 6186503"/>
              <a:gd name="connsiteY2701" fmla="*/ 3328743 h 5522684"/>
              <a:gd name="connsiteX2702" fmla="*/ 4090811 w 6186503"/>
              <a:gd name="connsiteY2702" fmla="*/ 3295479 h 5522684"/>
              <a:gd name="connsiteX2703" fmla="*/ 4107443 w 6186503"/>
              <a:gd name="connsiteY2703" fmla="*/ 3288516 h 5522684"/>
              <a:gd name="connsiteX2704" fmla="*/ 3979024 w 6186503"/>
              <a:gd name="connsiteY2704" fmla="*/ 3288516 h 5522684"/>
              <a:gd name="connsiteX2705" fmla="*/ 3995657 w 6186503"/>
              <a:gd name="connsiteY2705" fmla="*/ 3295479 h 5522684"/>
              <a:gd name="connsiteX2706" fmla="*/ 3995657 w 6186503"/>
              <a:gd name="connsiteY2706" fmla="*/ 3328743 h 5522684"/>
              <a:gd name="connsiteX2707" fmla="*/ 3962393 w 6186503"/>
              <a:gd name="connsiteY2707" fmla="*/ 3328743 h 5522684"/>
              <a:gd name="connsiteX2708" fmla="*/ 3962393 w 6186503"/>
              <a:gd name="connsiteY2708" fmla="*/ 3295479 h 5522684"/>
              <a:gd name="connsiteX2709" fmla="*/ 3979024 w 6186503"/>
              <a:gd name="connsiteY2709" fmla="*/ 3288516 h 5522684"/>
              <a:gd name="connsiteX2710" fmla="*/ 3851379 w 6186503"/>
              <a:gd name="connsiteY2710" fmla="*/ 3288516 h 5522684"/>
              <a:gd name="connsiteX2711" fmla="*/ 3868012 w 6186503"/>
              <a:gd name="connsiteY2711" fmla="*/ 3295479 h 5522684"/>
              <a:gd name="connsiteX2712" fmla="*/ 3868012 w 6186503"/>
              <a:gd name="connsiteY2712" fmla="*/ 3328743 h 5522684"/>
              <a:gd name="connsiteX2713" fmla="*/ 3834748 w 6186503"/>
              <a:gd name="connsiteY2713" fmla="*/ 3328743 h 5522684"/>
              <a:gd name="connsiteX2714" fmla="*/ 3834748 w 6186503"/>
              <a:gd name="connsiteY2714" fmla="*/ 3295479 h 5522684"/>
              <a:gd name="connsiteX2715" fmla="*/ 3851379 w 6186503"/>
              <a:gd name="connsiteY2715" fmla="*/ 3288516 h 5522684"/>
              <a:gd name="connsiteX2716" fmla="*/ 2961734 w 6186503"/>
              <a:gd name="connsiteY2716" fmla="*/ 3288516 h 5522684"/>
              <a:gd name="connsiteX2717" fmla="*/ 2978367 w 6186503"/>
              <a:gd name="connsiteY2717" fmla="*/ 3295479 h 5522684"/>
              <a:gd name="connsiteX2718" fmla="*/ 2978367 w 6186503"/>
              <a:gd name="connsiteY2718" fmla="*/ 3328743 h 5522684"/>
              <a:gd name="connsiteX2719" fmla="*/ 2945103 w 6186503"/>
              <a:gd name="connsiteY2719" fmla="*/ 3328743 h 5522684"/>
              <a:gd name="connsiteX2720" fmla="*/ 2945103 w 6186503"/>
              <a:gd name="connsiteY2720" fmla="*/ 3295479 h 5522684"/>
              <a:gd name="connsiteX2721" fmla="*/ 2961734 w 6186503"/>
              <a:gd name="connsiteY2721" fmla="*/ 3288516 h 5522684"/>
              <a:gd name="connsiteX2722" fmla="*/ 2834090 w 6186503"/>
              <a:gd name="connsiteY2722" fmla="*/ 3288516 h 5522684"/>
              <a:gd name="connsiteX2723" fmla="*/ 2850723 w 6186503"/>
              <a:gd name="connsiteY2723" fmla="*/ 3295479 h 5522684"/>
              <a:gd name="connsiteX2724" fmla="*/ 2850723 w 6186503"/>
              <a:gd name="connsiteY2724" fmla="*/ 3328743 h 5522684"/>
              <a:gd name="connsiteX2725" fmla="*/ 2817459 w 6186503"/>
              <a:gd name="connsiteY2725" fmla="*/ 3328743 h 5522684"/>
              <a:gd name="connsiteX2726" fmla="*/ 2817459 w 6186503"/>
              <a:gd name="connsiteY2726" fmla="*/ 3295479 h 5522684"/>
              <a:gd name="connsiteX2727" fmla="*/ 2834090 w 6186503"/>
              <a:gd name="connsiteY2727" fmla="*/ 3288516 h 5522684"/>
              <a:gd name="connsiteX2728" fmla="*/ 2447287 w 6186503"/>
              <a:gd name="connsiteY2728" fmla="*/ 3288516 h 5522684"/>
              <a:gd name="connsiteX2729" fmla="*/ 2463920 w 6186503"/>
              <a:gd name="connsiteY2729" fmla="*/ 3295479 h 5522684"/>
              <a:gd name="connsiteX2730" fmla="*/ 2463920 w 6186503"/>
              <a:gd name="connsiteY2730" fmla="*/ 3328743 h 5522684"/>
              <a:gd name="connsiteX2731" fmla="*/ 2430656 w 6186503"/>
              <a:gd name="connsiteY2731" fmla="*/ 3328743 h 5522684"/>
              <a:gd name="connsiteX2732" fmla="*/ 2430656 w 6186503"/>
              <a:gd name="connsiteY2732" fmla="*/ 3295479 h 5522684"/>
              <a:gd name="connsiteX2733" fmla="*/ 2447287 w 6186503"/>
              <a:gd name="connsiteY2733" fmla="*/ 3288516 h 5522684"/>
              <a:gd name="connsiteX2734" fmla="*/ 2319643 w 6186503"/>
              <a:gd name="connsiteY2734" fmla="*/ 3288516 h 5522684"/>
              <a:gd name="connsiteX2735" fmla="*/ 2336276 w 6186503"/>
              <a:gd name="connsiteY2735" fmla="*/ 3295479 h 5522684"/>
              <a:gd name="connsiteX2736" fmla="*/ 2336276 w 6186503"/>
              <a:gd name="connsiteY2736" fmla="*/ 3328743 h 5522684"/>
              <a:gd name="connsiteX2737" fmla="*/ 2303012 w 6186503"/>
              <a:gd name="connsiteY2737" fmla="*/ 3328743 h 5522684"/>
              <a:gd name="connsiteX2738" fmla="*/ 2303012 w 6186503"/>
              <a:gd name="connsiteY2738" fmla="*/ 3295479 h 5522684"/>
              <a:gd name="connsiteX2739" fmla="*/ 2319643 w 6186503"/>
              <a:gd name="connsiteY2739" fmla="*/ 3288516 h 5522684"/>
              <a:gd name="connsiteX2740" fmla="*/ 1677554 w 6186503"/>
              <a:gd name="connsiteY2740" fmla="*/ 3288516 h 5522684"/>
              <a:gd name="connsiteX2741" fmla="*/ 1694187 w 6186503"/>
              <a:gd name="connsiteY2741" fmla="*/ 3295479 h 5522684"/>
              <a:gd name="connsiteX2742" fmla="*/ 1694187 w 6186503"/>
              <a:gd name="connsiteY2742" fmla="*/ 3328743 h 5522684"/>
              <a:gd name="connsiteX2743" fmla="*/ 1660922 w 6186503"/>
              <a:gd name="connsiteY2743" fmla="*/ 3328743 h 5522684"/>
              <a:gd name="connsiteX2744" fmla="*/ 1660922 w 6186503"/>
              <a:gd name="connsiteY2744" fmla="*/ 3295479 h 5522684"/>
              <a:gd name="connsiteX2745" fmla="*/ 1677554 w 6186503"/>
              <a:gd name="connsiteY2745" fmla="*/ 3288516 h 5522684"/>
              <a:gd name="connsiteX2746" fmla="*/ 1421491 w 6186503"/>
              <a:gd name="connsiteY2746" fmla="*/ 3288516 h 5522684"/>
              <a:gd name="connsiteX2747" fmla="*/ 1438123 w 6186503"/>
              <a:gd name="connsiteY2747" fmla="*/ 3295479 h 5522684"/>
              <a:gd name="connsiteX2748" fmla="*/ 1438123 w 6186503"/>
              <a:gd name="connsiteY2748" fmla="*/ 3328743 h 5522684"/>
              <a:gd name="connsiteX2749" fmla="*/ 1404858 w 6186503"/>
              <a:gd name="connsiteY2749" fmla="*/ 3328743 h 5522684"/>
              <a:gd name="connsiteX2750" fmla="*/ 1404858 w 6186503"/>
              <a:gd name="connsiteY2750" fmla="*/ 3295479 h 5522684"/>
              <a:gd name="connsiteX2751" fmla="*/ 1421491 w 6186503"/>
              <a:gd name="connsiteY2751" fmla="*/ 3288516 h 5522684"/>
              <a:gd name="connsiteX2752" fmla="*/ 1291526 w 6186503"/>
              <a:gd name="connsiteY2752" fmla="*/ 3288516 h 5522684"/>
              <a:gd name="connsiteX2753" fmla="*/ 1308159 w 6186503"/>
              <a:gd name="connsiteY2753" fmla="*/ 3295479 h 5522684"/>
              <a:gd name="connsiteX2754" fmla="*/ 1308159 w 6186503"/>
              <a:gd name="connsiteY2754" fmla="*/ 3328743 h 5522684"/>
              <a:gd name="connsiteX2755" fmla="*/ 1274895 w 6186503"/>
              <a:gd name="connsiteY2755" fmla="*/ 3328743 h 5522684"/>
              <a:gd name="connsiteX2756" fmla="*/ 1274895 w 6186503"/>
              <a:gd name="connsiteY2756" fmla="*/ 3295479 h 5522684"/>
              <a:gd name="connsiteX2757" fmla="*/ 1291526 w 6186503"/>
              <a:gd name="connsiteY2757" fmla="*/ 3288516 h 5522684"/>
              <a:gd name="connsiteX2758" fmla="*/ 1163881 w 6186503"/>
              <a:gd name="connsiteY2758" fmla="*/ 3288516 h 5522684"/>
              <a:gd name="connsiteX2759" fmla="*/ 1180513 w 6186503"/>
              <a:gd name="connsiteY2759" fmla="*/ 3295479 h 5522684"/>
              <a:gd name="connsiteX2760" fmla="*/ 1180513 w 6186503"/>
              <a:gd name="connsiteY2760" fmla="*/ 3328743 h 5522684"/>
              <a:gd name="connsiteX2761" fmla="*/ 1147250 w 6186503"/>
              <a:gd name="connsiteY2761" fmla="*/ 3328743 h 5522684"/>
              <a:gd name="connsiteX2762" fmla="*/ 1147250 w 6186503"/>
              <a:gd name="connsiteY2762" fmla="*/ 3295479 h 5522684"/>
              <a:gd name="connsiteX2763" fmla="*/ 1163881 w 6186503"/>
              <a:gd name="connsiteY2763" fmla="*/ 3288516 h 5522684"/>
              <a:gd name="connsiteX2764" fmla="*/ 1035464 w 6186503"/>
              <a:gd name="connsiteY2764" fmla="*/ 3288516 h 5522684"/>
              <a:gd name="connsiteX2765" fmla="*/ 1052096 w 6186503"/>
              <a:gd name="connsiteY2765" fmla="*/ 3295479 h 5522684"/>
              <a:gd name="connsiteX2766" fmla="*/ 1052096 w 6186503"/>
              <a:gd name="connsiteY2766" fmla="*/ 3328743 h 5522684"/>
              <a:gd name="connsiteX2767" fmla="*/ 1018830 w 6186503"/>
              <a:gd name="connsiteY2767" fmla="*/ 3328743 h 5522684"/>
              <a:gd name="connsiteX2768" fmla="*/ 1018830 w 6186503"/>
              <a:gd name="connsiteY2768" fmla="*/ 3295479 h 5522684"/>
              <a:gd name="connsiteX2769" fmla="*/ 1035464 w 6186503"/>
              <a:gd name="connsiteY2769" fmla="*/ 3288516 h 5522684"/>
              <a:gd name="connsiteX2770" fmla="*/ 907045 w 6186503"/>
              <a:gd name="connsiteY2770" fmla="*/ 3288516 h 5522684"/>
              <a:gd name="connsiteX2771" fmla="*/ 923676 w 6186503"/>
              <a:gd name="connsiteY2771" fmla="*/ 3295479 h 5522684"/>
              <a:gd name="connsiteX2772" fmla="*/ 923676 w 6186503"/>
              <a:gd name="connsiteY2772" fmla="*/ 3328743 h 5522684"/>
              <a:gd name="connsiteX2773" fmla="*/ 890413 w 6186503"/>
              <a:gd name="connsiteY2773" fmla="*/ 3328743 h 5522684"/>
              <a:gd name="connsiteX2774" fmla="*/ 890413 w 6186503"/>
              <a:gd name="connsiteY2774" fmla="*/ 3295479 h 5522684"/>
              <a:gd name="connsiteX2775" fmla="*/ 907045 w 6186503"/>
              <a:gd name="connsiteY2775" fmla="*/ 3288516 h 5522684"/>
              <a:gd name="connsiteX2776" fmla="*/ 778626 w 6186503"/>
              <a:gd name="connsiteY2776" fmla="*/ 3288516 h 5522684"/>
              <a:gd name="connsiteX2777" fmla="*/ 795258 w 6186503"/>
              <a:gd name="connsiteY2777" fmla="*/ 3295479 h 5522684"/>
              <a:gd name="connsiteX2778" fmla="*/ 795258 w 6186503"/>
              <a:gd name="connsiteY2778" fmla="*/ 3328743 h 5522684"/>
              <a:gd name="connsiteX2779" fmla="*/ 761994 w 6186503"/>
              <a:gd name="connsiteY2779" fmla="*/ 3328743 h 5522684"/>
              <a:gd name="connsiteX2780" fmla="*/ 761994 w 6186503"/>
              <a:gd name="connsiteY2780" fmla="*/ 3295479 h 5522684"/>
              <a:gd name="connsiteX2781" fmla="*/ 778626 w 6186503"/>
              <a:gd name="connsiteY2781" fmla="*/ 3288516 h 5522684"/>
              <a:gd name="connsiteX2782" fmla="*/ 650208 w 6186503"/>
              <a:gd name="connsiteY2782" fmla="*/ 3288516 h 5522684"/>
              <a:gd name="connsiteX2783" fmla="*/ 666839 w 6186503"/>
              <a:gd name="connsiteY2783" fmla="*/ 3295479 h 5522684"/>
              <a:gd name="connsiteX2784" fmla="*/ 666839 w 6186503"/>
              <a:gd name="connsiteY2784" fmla="*/ 3328743 h 5522684"/>
              <a:gd name="connsiteX2785" fmla="*/ 633575 w 6186503"/>
              <a:gd name="connsiteY2785" fmla="*/ 3328743 h 5522684"/>
              <a:gd name="connsiteX2786" fmla="*/ 633575 w 6186503"/>
              <a:gd name="connsiteY2786" fmla="*/ 3295479 h 5522684"/>
              <a:gd name="connsiteX2787" fmla="*/ 650208 w 6186503"/>
              <a:gd name="connsiteY2787" fmla="*/ 3288516 h 5522684"/>
              <a:gd name="connsiteX2788" fmla="*/ 393371 w 6186503"/>
              <a:gd name="connsiteY2788" fmla="*/ 3288516 h 5522684"/>
              <a:gd name="connsiteX2789" fmla="*/ 410004 w 6186503"/>
              <a:gd name="connsiteY2789" fmla="*/ 3295479 h 5522684"/>
              <a:gd name="connsiteX2790" fmla="*/ 410004 w 6186503"/>
              <a:gd name="connsiteY2790" fmla="*/ 3328743 h 5522684"/>
              <a:gd name="connsiteX2791" fmla="*/ 376737 w 6186503"/>
              <a:gd name="connsiteY2791" fmla="*/ 3328743 h 5522684"/>
              <a:gd name="connsiteX2792" fmla="*/ 376737 w 6186503"/>
              <a:gd name="connsiteY2792" fmla="*/ 3295479 h 5522684"/>
              <a:gd name="connsiteX2793" fmla="*/ 393371 w 6186503"/>
              <a:gd name="connsiteY2793" fmla="*/ 3288516 h 5522684"/>
              <a:gd name="connsiteX2794" fmla="*/ 265726 w 6186503"/>
              <a:gd name="connsiteY2794" fmla="*/ 3288516 h 5522684"/>
              <a:gd name="connsiteX2795" fmla="*/ 282358 w 6186503"/>
              <a:gd name="connsiteY2795" fmla="*/ 3295479 h 5522684"/>
              <a:gd name="connsiteX2796" fmla="*/ 282358 w 6186503"/>
              <a:gd name="connsiteY2796" fmla="*/ 3328743 h 5522684"/>
              <a:gd name="connsiteX2797" fmla="*/ 249094 w 6186503"/>
              <a:gd name="connsiteY2797" fmla="*/ 3328743 h 5522684"/>
              <a:gd name="connsiteX2798" fmla="*/ 249094 w 6186503"/>
              <a:gd name="connsiteY2798" fmla="*/ 3295479 h 5522684"/>
              <a:gd name="connsiteX2799" fmla="*/ 265726 w 6186503"/>
              <a:gd name="connsiteY2799" fmla="*/ 3288516 h 5522684"/>
              <a:gd name="connsiteX2800" fmla="*/ 137316 w 6186503"/>
              <a:gd name="connsiteY2800" fmla="*/ 3288516 h 5522684"/>
              <a:gd name="connsiteX2801" fmla="*/ 153948 w 6186503"/>
              <a:gd name="connsiteY2801" fmla="*/ 3295479 h 5522684"/>
              <a:gd name="connsiteX2802" fmla="*/ 153948 w 6186503"/>
              <a:gd name="connsiteY2802" fmla="*/ 3328743 h 5522684"/>
              <a:gd name="connsiteX2803" fmla="*/ 120684 w 6186503"/>
              <a:gd name="connsiteY2803" fmla="*/ 3328743 h 5522684"/>
              <a:gd name="connsiteX2804" fmla="*/ 120684 w 6186503"/>
              <a:gd name="connsiteY2804" fmla="*/ 3295479 h 5522684"/>
              <a:gd name="connsiteX2805" fmla="*/ 137316 w 6186503"/>
              <a:gd name="connsiteY2805" fmla="*/ 3288516 h 5522684"/>
              <a:gd name="connsiteX2806" fmla="*/ 23594 w 6186503"/>
              <a:gd name="connsiteY2806" fmla="*/ 3288516 h 5522684"/>
              <a:gd name="connsiteX2807" fmla="*/ 40227 w 6186503"/>
              <a:gd name="connsiteY2807" fmla="*/ 3295479 h 5522684"/>
              <a:gd name="connsiteX2808" fmla="*/ 40227 w 6186503"/>
              <a:gd name="connsiteY2808" fmla="*/ 3328743 h 5522684"/>
              <a:gd name="connsiteX2809" fmla="*/ 6964 w 6186503"/>
              <a:gd name="connsiteY2809" fmla="*/ 3328743 h 5522684"/>
              <a:gd name="connsiteX2810" fmla="*/ 6964 w 6186503"/>
              <a:gd name="connsiteY2810" fmla="*/ 3295479 h 5522684"/>
              <a:gd name="connsiteX2811" fmla="*/ 23594 w 6186503"/>
              <a:gd name="connsiteY2811" fmla="*/ 3288516 h 5522684"/>
              <a:gd name="connsiteX2812" fmla="*/ 4621889 w 6186503"/>
              <a:gd name="connsiteY2812" fmla="*/ 3284648 h 5522684"/>
              <a:gd name="connsiteX2813" fmla="*/ 4638521 w 6186503"/>
              <a:gd name="connsiteY2813" fmla="*/ 3291611 h 5522684"/>
              <a:gd name="connsiteX2814" fmla="*/ 4638521 w 6186503"/>
              <a:gd name="connsiteY2814" fmla="*/ 3324875 h 5522684"/>
              <a:gd name="connsiteX2815" fmla="*/ 4605257 w 6186503"/>
              <a:gd name="connsiteY2815" fmla="*/ 3324875 h 5522684"/>
              <a:gd name="connsiteX2816" fmla="*/ 4605257 w 6186503"/>
              <a:gd name="connsiteY2816" fmla="*/ 3291611 h 5522684"/>
              <a:gd name="connsiteX2817" fmla="*/ 4621889 w 6186503"/>
              <a:gd name="connsiteY2817" fmla="*/ 3284648 h 5522684"/>
              <a:gd name="connsiteX2818" fmla="*/ 5648462 w 6186503"/>
              <a:gd name="connsiteY2818" fmla="*/ 3180985 h 5522684"/>
              <a:gd name="connsiteX2819" fmla="*/ 5665094 w 6186503"/>
              <a:gd name="connsiteY2819" fmla="*/ 3187947 h 5522684"/>
              <a:gd name="connsiteX2820" fmla="*/ 5665094 w 6186503"/>
              <a:gd name="connsiteY2820" fmla="*/ 3221212 h 5522684"/>
              <a:gd name="connsiteX2821" fmla="*/ 5631830 w 6186503"/>
              <a:gd name="connsiteY2821" fmla="*/ 3221212 h 5522684"/>
              <a:gd name="connsiteX2822" fmla="*/ 5631830 w 6186503"/>
              <a:gd name="connsiteY2822" fmla="*/ 3187947 h 5522684"/>
              <a:gd name="connsiteX2823" fmla="*/ 5648462 w 6186503"/>
              <a:gd name="connsiteY2823" fmla="*/ 3180985 h 5522684"/>
              <a:gd name="connsiteX2824" fmla="*/ 5520044 w 6186503"/>
              <a:gd name="connsiteY2824" fmla="*/ 3180985 h 5522684"/>
              <a:gd name="connsiteX2825" fmla="*/ 5536677 w 6186503"/>
              <a:gd name="connsiteY2825" fmla="*/ 3187947 h 5522684"/>
              <a:gd name="connsiteX2826" fmla="*/ 5536677 w 6186503"/>
              <a:gd name="connsiteY2826" fmla="*/ 3221212 h 5522684"/>
              <a:gd name="connsiteX2827" fmla="*/ 5503411 w 6186503"/>
              <a:gd name="connsiteY2827" fmla="*/ 3221212 h 5522684"/>
              <a:gd name="connsiteX2828" fmla="*/ 5503411 w 6186503"/>
              <a:gd name="connsiteY2828" fmla="*/ 3187947 h 5522684"/>
              <a:gd name="connsiteX2829" fmla="*/ 5520044 w 6186503"/>
              <a:gd name="connsiteY2829" fmla="*/ 3180985 h 5522684"/>
              <a:gd name="connsiteX2830" fmla="*/ 5391625 w 6186503"/>
              <a:gd name="connsiteY2830" fmla="*/ 3180985 h 5522684"/>
              <a:gd name="connsiteX2831" fmla="*/ 5408257 w 6186503"/>
              <a:gd name="connsiteY2831" fmla="*/ 3187947 h 5522684"/>
              <a:gd name="connsiteX2832" fmla="*/ 5408257 w 6186503"/>
              <a:gd name="connsiteY2832" fmla="*/ 3221212 h 5522684"/>
              <a:gd name="connsiteX2833" fmla="*/ 5374993 w 6186503"/>
              <a:gd name="connsiteY2833" fmla="*/ 3221212 h 5522684"/>
              <a:gd name="connsiteX2834" fmla="*/ 5374993 w 6186503"/>
              <a:gd name="connsiteY2834" fmla="*/ 3187947 h 5522684"/>
              <a:gd name="connsiteX2835" fmla="*/ 5391625 w 6186503"/>
              <a:gd name="connsiteY2835" fmla="*/ 3180985 h 5522684"/>
              <a:gd name="connsiteX2836" fmla="*/ 5007145 w 6186503"/>
              <a:gd name="connsiteY2836" fmla="*/ 3180985 h 5522684"/>
              <a:gd name="connsiteX2837" fmla="*/ 5023776 w 6186503"/>
              <a:gd name="connsiteY2837" fmla="*/ 3187947 h 5522684"/>
              <a:gd name="connsiteX2838" fmla="*/ 5023776 w 6186503"/>
              <a:gd name="connsiteY2838" fmla="*/ 3221212 h 5522684"/>
              <a:gd name="connsiteX2839" fmla="*/ 4990512 w 6186503"/>
              <a:gd name="connsiteY2839" fmla="*/ 3221212 h 5522684"/>
              <a:gd name="connsiteX2840" fmla="*/ 4990512 w 6186503"/>
              <a:gd name="connsiteY2840" fmla="*/ 3187947 h 5522684"/>
              <a:gd name="connsiteX2841" fmla="*/ 5007145 w 6186503"/>
              <a:gd name="connsiteY2841" fmla="*/ 3180985 h 5522684"/>
              <a:gd name="connsiteX2842" fmla="*/ 4878726 w 6186503"/>
              <a:gd name="connsiteY2842" fmla="*/ 3180985 h 5522684"/>
              <a:gd name="connsiteX2843" fmla="*/ 4895358 w 6186503"/>
              <a:gd name="connsiteY2843" fmla="*/ 3187947 h 5522684"/>
              <a:gd name="connsiteX2844" fmla="*/ 4895358 w 6186503"/>
              <a:gd name="connsiteY2844" fmla="*/ 3221212 h 5522684"/>
              <a:gd name="connsiteX2845" fmla="*/ 4862094 w 6186503"/>
              <a:gd name="connsiteY2845" fmla="*/ 3221212 h 5522684"/>
              <a:gd name="connsiteX2846" fmla="*/ 4862094 w 6186503"/>
              <a:gd name="connsiteY2846" fmla="*/ 3187947 h 5522684"/>
              <a:gd name="connsiteX2847" fmla="*/ 4878726 w 6186503"/>
              <a:gd name="connsiteY2847" fmla="*/ 3180985 h 5522684"/>
              <a:gd name="connsiteX2848" fmla="*/ 4750308 w 6186503"/>
              <a:gd name="connsiteY2848" fmla="*/ 3180985 h 5522684"/>
              <a:gd name="connsiteX2849" fmla="*/ 4766941 w 6186503"/>
              <a:gd name="connsiteY2849" fmla="*/ 3187947 h 5522684"/>
              <a:gd name="connsiteX2850" fmla="*/ 4766941 w 6186503"/>
              <a:gd name="connsiteY2850" fmla="*/ 3221212 h 5522684"/>
              <a:gd name="connsiteX2851" fmla="*/ 4733675 w 6186503"/>
              <a:gd name="connsiteY2851" fmla="*/ 3221212 h 5522684"/>
              <a:gd name="connsiteX2852" fmla="*/ 4733675 w 6186503"/>
              <a:gd name="connsiteY2852" fmla="*/ 3187947 h 5522684"/>
              <a:gd name="connsiteX2853" fmla="*/ 4750308 w 6186503"/>
              <a:gd name="connsiteY2853" fmla="*/ 3180985 h 5522684"/>
              <a:gd name="connsiteX2854" fmla="*/ 4621889 w 6186503"/>
              <a:gd name="connsiteY2854" fmla="*/ 3180985 h 5522684"/>
              <a:gd name="connsiteX2855" fmla="*/ 4638521 w 6186503"/>
              <a:gd name="connsiteY2855" fmla="*/ 3187947 h 5522684"/>
              <a:gd name="connsiteX2856" fmla="*/ 4638521 w 6186503"/>
              <a:gd name="connsiteY2856" fmla="*/ 3221212 h 5522684"/>
              <a:gd name="connsiteX2857" fmla="*/ 4605257 w 6186503"/>
              <a:gd name="connsiteY2857" fmla="*/ 3221212 h 5522684"/>
              <a:gd name="connsiteX2858" fmla="*/ 4605257 w 6186503"/>
              <a:gd name="connsiteY2858" fmla="*/ 3187947 h 5522684"/>
              <a:gd name="connsiteX2859" fmla="*/ 4621889 w 6186503"/>
              <a:gd name="connsiteY2859" fmla="*/ 3180985 h 5522684"/>
              <a:gd name="connsiteX2860" fmla="*/ 4493471 w 6186503"/>
              <a:gd name="connsiteY2860" fmla="*/ 3180985 h 5522684"/>
              <a:gd name="connsiteX2861" fmla="*/ 4510103 w 6186503"/>
              <a:gd name="connsiteY2861" fmla="*/ 3187947 h 5522684"/>
              <a:gd name="connsiteX2862" fmla="*/ 4510103 w 6186503"/>
              <a:gd name="connsiteY2862" fmla="*/ 3221212 h 5522684"/>
              <a:gd name="connsiteX2863" fmla="*/ 4476839 w 6186503"/>
              <a:gd name="connsiteY2863" fmla="*/ 3221212 h 5522684"/>
              <a:gd name="connsiteX2864" fmla="*/ 4476839 w 6186503"/>
              <a:gd name="connsiteY2864" fmla="*/ 3187947 h 5522684"/>
              <a:gd name="connsiteX2865" fmla="*/ 4493471 w 6186503"/>
              <a:gd name="connsiteY2865" fmla="*/ 3180985 h 5522684"/>
              <a:gd name="connsiteX2866" fmla="*/ 4364279 w 6186503"/>
              <a:gd name="connsiteY2866" fmla="*/ 3180985 h 5522684"/>
              <a:gd name="connsiteX2867" fmla="*/ 4380911 w 6186503"/>
              <a:gd name="connsiteY2867" fmla="*/ 3187947 h 5522684"/>
              <a:gd name="connsiteX2868" fmla="*/ 4380911 w 6186503"/>
              <a:gd name="connsiteY2868" fmla="*/ 3221212 h 5522684"/>
              <a:gd name="connsiteX2869" fmla="*/ 4347647 w 6186503"/>
              <a:gd name="connsiteY2869" fmla="*/ 3221212 h 5522684"/>
              <a:gd name="connsiteX2870" fmla="*/ 4347647 w 6186503"/>
              <a:gd name="connsiteY2870" fmla="*/ 3187947 h 5522684"/>
              <a:gd name="connsiteX2871" fmla="*/ 4364279 w 6186503"/>
              <a:gd name="connsiteY2871" fmla="*/ 3180985 h 5522684"/>
              <a:gd name="connsiteX2872" fmla="*/ 4235860 w 6186503"/>
              <a:gd name="connsiteY2872" fmla="*/ 3180985 h 5522684"/>
              <a:gd name="connsiteX2873" fmla="*/ 4252494 w 6186503"/>
              <a:gd name="connsiteY2873" fmla="*/ 3187947 h 5522684"/>
              <a:gd name="connsiteX2874" fmla="*/ 4252494 w 6186503"/>
              <a:gd name="connsiteY2874" fmla="*/ 3221212 h 5522684"/>
              <a:gd name="connsiteX2875" fmla="*/ 4219228 w 6186503"/>
              <a:gd name="connsiteY2875" fmla="*/ 3221212 h 5522684"/>
              <a:gd name="connsiteX2876" fmla="*/ 4219228 w 6186503"/>
              <a:gd name="connsiteY2876" fmla="*/ 3187947 h 5522684"/>
              <a:gd name="connsiteX2877" fmla="*/ 4235860 w 6186503"/>
              <a:gd name="connsiteY2877" fmla="*/ 3180985 h 5522684"/>
              <a:gd name="connsiteX2878" fmla="*/ 4107443 w 6186503"/>
              <a:gd name="connsiteY2878" fmla="*/ 3180985 h 5522684"/>
              <a:gd name="connsiteX2879" fmla="*/ 4124075 w 6186503"/>
              <a:gd name="connsiteY2879" fmla="*/ 3187947 h 5522684"/>
              <a:gd name="connsiteX2880" fmla="*/ 4124075 w 6186503"/>
              <a:gd name="connsiteY2880" fmla="*/ 3221212 h 5522684"/>
              <a:gd name="connsiteX2881" fmla="*/ 4090811 w 6186503"/>
              <a:gd name="connsiteY2881" fmla="*/ 3221212 h 5522684"/>
              <a:gd name="connsiteX2882" fmla="*/ 4090811 w 6186503"/>
              <a:gd name="connsiteY2882" fmla="*/ 3187947 h 5522684"/>
              <a:gd name="connsiteX2883" fmla="*/ 4107443 w 6186503"/>
              <a:gd name="connsiteY2883" fmla="*/ 3180985 h 5522684"/>
              <a:gd name="connsiteX2884" fmla="*/ 3979024 w 6186503"/>
              <a:gd name="connsiteY2884" fmla="*/ 3180985 h 5522684"/>
              <a:gd name="connsiteX2885" fmla="*/ 3995657 w 6186503"/>
              <a:gd name="connsiteY2885" fmla="*/ 3187947 h 5522684"/>
              <a:gd name="connsiteX2886" fmla="*/ 3995657 w 6186503"/>
              <a:gd name="connsiteY2886" fmla="*/ 3221212 h 5522684"/>
              <a:gd name="connsiteX2887" fmla="*/ 3962393 w 6186503"/>
              <a:gd name="connsiteY2887" fmla="*/ 3221212 h 5522684"/>
              <a:gd name="connsiteX2888" fmla="*/ 3962393 w 6186503"/>
              <a:gd name="connsiteY2888" fmla="*/ 3187947 h 5522684"/>
              <a:gd name="connsiteX2889" fmla="*/ 3979024 w 6186503"/>
              <a:gd name="connsiteY2889" fmla="*/ 3180985 h 5522684"/>
              <a:gd name="connsiteX2890" fmla="*/ 2575707 w 6186503"/>
              <a:gd name="connsiteY2890" fmla="*/ 3180985 h 5522684"/>
              <a:gd name="connsiteX2891" fmla="*/ 2592339 w 6186503"/>
              <a:gd name="connsiteY2891" fmla="*/ 3187947 h 5522684"/>
              <a:gd name="connsiteX2892" fmla="*/ 2592339 w 6186503"/>
              <a:gd name="connsiteY2892" fmla="*/ 3221212 h 5522684"/>
              <a:gd name="connsiteX2893" fmla="*/ 2559075 w 6186503"/>
              <a:gd name="connsiteY2893" fmla="*/ 3221212 h 5522684"/>
              <a:gd name="connsiteX2894" fmla="*/ 2559075 w 6186503"/>
              <a:gd name="connsiteY2894" fmla="*/ 3187947 h 5522684"/>
              <a:gd name="connsiteX2895" fmla="*/ 2575707 w 6186503"/>
              <a:gd name="connsiteY2895" fmla="*/ 3180985 h 5522684"/>
              <a:gd name="connsiteX2896" fmla="*/ 2447287 w 6186503"/>
              <a:gd name="connsiteY2896" fmla="*/ 3180985 h 5522684"/>
              <a:gd name="connsiteX2897" fmla="*/ 2463920 w 6186503"/>
              <a:gd name="connsiteY2897" fmla="*/ 3187947 h 5522684"/>
              <a:gd name="connsiteX2898" fmla="*/ 2463920 w 6186503"/>
              <a:gd name="connsiteY2898" fmla="*/ 3221212 h 5522684"/>
              <a:gd name="connsiteX2899" fmla="*/ 2430656 w 6186503"/>
              <a:gd name="connsiteY2899" fmla="*/ 3221212 h 5522684"/>
              <a:gd name="connsiteX2900" fmla="*/ 2430656 w 6186503"/>
              <a:gd name="connsiteY2900" fmla="*/ 3187947 h 5522684"/>
              <a:gd name="connsiteX2901" fmla="*/ 2447287 w 6186503"/>
              <a:gd name="connsiteY2901" fmla="*/ 3180985 h 5522684"/>
              <a:gd name="connsiteX2902" fmla="*/ 2319643 w 6186503"/>
              <a:gd name="connsiteY2902" fmla="*/ 3180985 h 5522684"/>
              <a:gd name="connsiteX2903" fmla="*/ 2336276 w 6186503"/>
              <a:gd name="connsiteY2903" fmla="*/ 3187947 h 5522684"/>
              <a:gd name="connsiteX2904" fmla="*/ 2336276 w 6186503"/>
              <a:gd name="connsiteY2904" fmla="*/ 3221212 h 5522684"/>
              <a:gd name="connsiteX2905" fmla="*/ 2303012 w 6186503"/>
              <a:gd name="connsiteY2905" fmla="*/ 3221212 h 5522684"/>
              <a:gd name="connsiteX2906" fmla="*/ 2303012 w 6186503"/>
              <a:gd name="connsiteY2906" fmla="*/ 3187947 h 5522684"/>
              <a:gd name="connsiteX2907" fmla="*/ 2319643 w 6186503"/>
              <a:gd name="connsiteY2907" fmla="*/ 3180985 h 5522684"/>
              <a:gd name="connsiteX2908" fmla="*/ 1934392 w 6186503"/>
              <a:gd name="connsiteY2908" fmla="*/ 3180985 h 5522684"/>
              <a:gd name="connsiteX2909" fmla="*/ 1951023 w 6186503"/>
              <a:gd name="connsiteY2909" fmla="*/ 3187947 h 5522684"/>
              <a:gd name="connsiteX2910" fmla="*/ 1951023 w 6186503"/>
              <a:gd name="connsiteY2910" fmla="*/ 3221212 h 5522684"/>
              <a:gd name="connsiteX2911" fmla="*/ 1917759 w 6186503"/>
              <a:gd name="connsiteY2911" fmla="*/ 3221212 h 5522684"/>
              <a:gd name="connsiteX2912" fmla="*/ 1917759 w 6186503"/>
              <a:gd name="connsiteY2912" fmla="*/ 3187947 h 5522684"/>
              <a:gd name="connsiteX2913" fmla="*/ 1934392 w 6186503"/>
              <a:gd name="connsiteY2913" fmla="*/ 3180985 h 5522684"/>
              <a:gd name="connsiteX2914" fmla="*/ 1805972 w 6186503"/>
              <a:gd name="connsiteY2914" fmla="*/ 3180985 h 5522684"/>
              <a:gd name="connsiteX2915" fmla="*/ 1822604 w 6186503"/>
              <a:gd name="connsiteY2915" fmla="*/ 3187947 h 5522684"/>
              <a:gd name="connsiteX2916" fmla="*/ 1822604 w 6186503"/>
              <a:gd name="connsiteY2916" fmla="*/ 3221212 h 5522684"/>
              <a:gd name="connsiteX2917" fmla="*/ 1789340 w 6186503"/>
              <a:gd name="connsiteY2917" fmla="*/ 3221212 h 5522684"/>
              <a:gd name="connsiteX2918" fmla="*/ 1789340 w 6186503"/>
              <a:gd name="connsiteY2918" fmla="*/ 3187947 h 5522684"/>
              <a:gd name="connsiteX2919" fmla="*/ 1805972 w 6186503"/>
              <a:gd name="connsiteY2919" fmla="*/ 3180985 h 5522684"/>
              <a:gd name="connsiteX2920" fmla="*/ 1677554 w 6186503"/>
              <a:gd name="connsiteY2920" fmla="*/ 3180985 h 5522684"/>
              <a:gd name="connsiteX2921" fmla="*/ 1694187 w 6186503"/>
              <a:gd name="connsiteY2921" fmla="*/ 3187947 h 5522684"/>
              <a:gd name="connsiteX2922" fmla="*/ 1694187 w 6186503"/>
              <a:gd name="connsiteY2922" fmla="*/ 3221212 h 5522684"/>
              <a:gd name="connsiteX2923" fmla="*/ 1660922 w 6186503"/>
              <a:gd name="connsiteY2923" fmla="*/ 3221212 h 5522684"/>
              <a:gd name="connsiteX2924" fmla="*/ 1660922 w 6186503"/>
              <a:gd name="connsiteY2924" fmla="*/ 3187947 h 5522684"/>
              <a:gd name="connsiteX2925" fmla="*/ 1677554 w 6186503"/>
              <a:gd name="connsiteY2925" fmla="*/ 3180985 h 5522684"/>
              <a:gd name="connsiteX2926" fmla="*/ 1549137 w 6186503"/>
              <a:gd name="connsiteY2926" fmla="*/ 3180985 h 5522684"/>
              <a:gd name="connsiteX2927" fmla="*/ 1565768 w 6186503"/>
              <a:gd name="connsiteY2927" fmla="*/ 3187947 h 5522684"/>
              <a:gd name="connsiteX2928" fmla="*/ 1565768 w 6186503"/>
              <a:gd name="connsiteY2928" fmla="*/ 3221212 h 5522684"/>
              <a:gd name="connsiteX2929" fmla="*/ 1532503 w 6186503"/>
              <a:gd name="connsiteY2929" fmla="*/ 3221212 h 5522684"/>
              <a:gd name="connsiteX2930" fmla="*/ 1532503 w 6186503"/>
              <a:gd name="connsiteY2930" fmla="*/ 3187947 h 5522684"/>
              <a:gd name="connsiteX2931" fmla="*/ 1549137 w 6186503"/>
              <a:gd name="connsiteY2931" fmla="*/ 3180985 h 5522684"/>
              <a:gd name="connsiteX2932" fmla="*/ 1421491 w 6186503"/>
              <a:gd name="connsiteY2932" fmla="*/ 3180985 h 5522684"/>
              <a:gd name="connsiteX2933" fmla="*/ 1438123 w 6186503"/>
              <a:gd name="connsiteY2933" fmla="*/ 3187947 h 5522684"/>
              <a:gd name="connsiteX2934" fmla="*/ 1438123 w 6186503"/>
              <a:gd name="connsiteY2934" fmla="*/ 3221212 h 5522684"/>
              <a:gd name="connsiteX2935" fmla="*/ 1404858 w 6186503"/>
              <a:gd name="connsiteY2935" fmla="*/ 3221212 h 5522684"/>
              <a:gd name="connsiteX2936" fmla="*/ 1404858 w 6186503"/>
              <a:gd name="connsiteY2936" fmla="*/ 3187947 h 5522684"/>
              <a:gd name="connsiteX2937" fmla="*/ 1421491 w 6186503"/>
              <a:gd name="connsiteY2937" fmla="*/ 3180985 h 5522684"/>
              <a:gd name="connsiteX2938" fmla="*/ 1291526 w 6186503"/>
              <a:gd name="connsiteY2938" fmla="*/ 3180985 h 5522684"/>
              <a:gd name="connsiteX2939" fmla="*/ 1308159 w 6186503"/>
              <a:gd name="connsiteY2939" fmla="*/ 3187947 h 5522684"/>
              <a:gd name="connsiteX2940" fmla="*/ 1308159 w 6186503"/>
              <a:gd name="connsiteY2940" fmla="*/ 3221212 h 5522684"/>
              <a:gd name="connsiteX2941" fmla="*/ 1274895 w 6186503"/>
              <a:gd name="connsiteY2941" fmla="*/ 3221212 h 5522684"/>
              <a:gd name="connsiteX2942" fmla="*/ 1274895 w 6186503"/>
              <a:gd name="connsiteY2942" fmla="*/ 3187947 h 5522684"/>
              <a:gd name="connsiteX2943" fmla="*/ 1291526 w 6186503"/>
              <a:gd name="connsiteY2943" fmla="*/ 3180985 h 5522684"/>
              <a:gd name="connsiteX2944" fmla="*/ 1163881 w 6186503"/>
              <a:gd name="connsiteY2944" fmla="*/ 3180985 h 5522684"/>
              <a:gd name="connsiteX2945" fmla="*/ 1180513 w 6186503"/>
              <a:gd name="connsiteY2945" fmla="*/ 3187947 h 5522684"/>
              <a:gd name="connsiteX2946" fmla="*/ 1180513 w 6186503"/>
              <a:gd name="connsiteY2946" fmla="*/ 3221212 h 5522684"/>
              <a:gd name="connsiteX2947" fmla="*/ 1147250 w 6186503"/>
              <a:gd name="connsiteY2947" fmla="*/ 3221212 h 5522684"/>
              <a:gd name="connsiteX2948" fmla="*/ 1147250 w 6186503"/>
              <a:gd name="connsiteY2948" fmla="*/ 3187947 h 5522684"/>
              <a:gd name="connsiteX2949" fmla="*/ 1163881 w 6186503"/>
              <a:gd name="connsiteY2949" fmla="*/ 3180985 h 5522684"/>
              <a:gd name="connsiteX2950" fmla="*/ 1035464 w 6186503"/>
              <a:gd name="connsiteY2950" fmla="*/ 3180985 h 5522684"/>
              <a:gd name="connsiteX2951" fmla="*/ 1052096 w 6186503"/>
              <a:gd name="connsiteY2951" fmla="*/ 3187947 h 5522684"/>
              <a:gd name="connsiteX2952" fmla="*/ 1052096 w 6186503"/>
              <a:gd name="connsiteY2952" fmla="*/ 3221212 h 5522684"/>
              <a:gd name="connsiteX2953" fmla="*/ 1018830 w 6186503"/>
              <a:gd name="connsiteY2953" fmla="*/ 3221212 h 5522684"/>
              <a:gd name="connsiteX2954" fmla="*/ 1018830 w 6186503"/>
              <a:gd name="connsiteY2954" fmla="*/ 3187947 h 5522684"/>
              <a:gd name="connsiteX2955" fmla="*/ 1035464 w 6186503"/>
              <a:gd name="connsiteY2955" fmla="*/ 3180985 h 5522684"/>
              <a:gd name="connsiteX2956" fmla="*/ 907045 w 6186503"/>
              <a:gd name="connsiteY2956" fmla="*/ 3180985 h 5522684"/>
              <a:gd name="connsiteX2957" fmla="*/ 923676 w 6186503"/>
              <a:gd name="connsiteY2957" fmla="*/ 3187947 h 5522684"/>
              <a:gd name="connsiteX2958" fmla="*/ 923676 w 6186503"/>
              <a:gd name="connsiteY2958" fmla="*/ 3221212 h 5522684"/>
              <a:gd name="connsiteX2959" fmla="*/ 890413 w 6186503"/>
              <a:gd name="connsiteY2959" fmla="*/ 3221212 h 5522684"/>
              <a:gd name="connsiteX2960" fmla="*/ 890413 w 6186503"/>
              <a:gd name="connsiteY2960" fmla="*/ 3187947 h 5522684"/>
              <a:gd name="connsiteX2961" fmla="*/ 907045 w 6186503"/>
              <a:gd name="connsiteY2961" fmla="*/ 3180985 h 5522684"/>
              <a:gd name="connsiteX2962" fmla="*/ 23594 w 6186503"/>
              <a:gd name="connsiteY2962" fmla="*/ 3180985 h 5522684"/>
              <a:gd name="connsiteX2963" fmla="*/ 40227 w 6186503"/>
              <a:gd name="connsiteY2963" fmla="*/ 3187947 h 5522684"/>
              <a:gd name="connsiteX2964" fmla="*/ 40227 w 6186503"/>
              <a:gd name="connsiteY2964" fmla="*/ 3221212 h 5522684"/>
              <a:gd name="connsiteX2965" fmla="*/ 6964 w 6186503"/>
              <a:gd name="connsiteY2965" fmla="*/ 3221212 h 5522684"/>
              <a:gd name="connsiteX2966" fmla="*/ 6964 w 6186503"/>
              <a:gd name="connsiteY2966" fmla="*/ 3187947 h 5522684"/>
              <a:gd name="connsiteX2967" fmla="*/ 23594 w 6186503"/>
              <a:gd name="connsiteY2967" fmla="*/ 3180985 h 5522684"/>
              <a:gd name="connsiteX2968" fmla="*/ 3851379 w 6186503"/>
              <a:gd name="connsiteY2968" fmla="*/ 3159324 h 5522684"/>
              <a:gd name="connsiteX2969" fmla="*/ 3868012 w 6186503"/>
              <a:gd name="connsiteY2969" fmla="*/ 3166287 h 5522684"/>
              <a:gd name="connsiteX2970" fmla="*/ 3868012 w 6186503"/>
              <a:gd name="connsiteY2970" fmla="*/ 3199551 h 5522684"/>
              <a:gd name="connsiteX2971" fmla="*/ 3834748 w 6186503"/>
              <a:gd name="connsiteY2971" fmla="*/ 3199551 h 5522684"/>
              <a:gd name="connsiteX2972" fmla="*/ 3834748 w 6186503"/>
              <a:gd name="connsiteY2972" fmla="*/ 3166287 h 5522684"/>
              <a:gd name="connsiteX2973" fmla="*/ 3851379 w 6186503"/>
              <a:gd name="connsiteY2973" fmla="*/ 3159324 h 5522684"/>
              <a:gd name="connsiteX2974" fmla="*/ 778626 w 6186503"/>
              <a:gd name="connsiteY2974" fmla="*/ 3159324 h 5522684"/>
              <a:gd name="connsiteX2975" fmla="*/ 795258 w 6186503"/>
              <a:gd name="connsiteY2975" fmla="*/ 3166287 h 5522684"/>
              <a:gd name="connsiteX2976" fmla="*/ 795258 w 6186503"/>
              <a:gd name="connsiteY2976" fmla="*/ 3199551 h 5522684"/>
              <a:gd name="connsiteX2977" fmla="*/ 761994 w 6186503"/>
              <a:gd name="connsiteY2977" fmla="*/ 3199551 h 5522684"/>
              <a:gd name="connsiteX2978" fmla="*/ 761994 w 6186503"/>
              <a:gd name="connsiteY2978" fmla="*/ 3166287 h 5522684"/>
              <a:gd name="connsiteX2979" fmla="*/ 778626 w 6186503"/>
              <a:gd name="connsiteY2979" fmla="*/ 3159324 h 5522684"/>
              <a:gd name="connsiteX2980" fmla="*/ 650208 w 6186503"/>
              <a:gd name="connsiteY2980" fmla="*/ 3159324 h 5522684"/>
              <a:gd name="connsiteX2981" fmla="*/ 666839 w 6186503"/>
              <a:gd name="connsiteY2981" fmla="*/ 3166287 h 5522684"/>
              <a:gd name="connsiteX2982" fmla="*/ 666839 w 6186503"/>
              <a:gd name="connsiteY2982" fmla="*/ 3199551 h 5522684"/>
              <a:gd name="connsiteX2983" fmla="*/ 633575 w 6186503"/>
              <a:gd name="connsiteY2983" fmla="*/ 3199551 h 5522684"/>
              <a:gd name="connsiteX2984" fmla="*/ 633575 w 6186503"/>
              <a:gd name="connsiteY2984" fmla="*/ 3166287 h 5522684"/>
              <a:gd name="connsiteX2985" fmla="*/ 650208 w 6186503"/>
              <a:gd name="connsiteY2985" fmla="*/ 3159324 h 5522684"/>
              <a:gd name="connsiteX2986" fmla="*/ 3466124 w 6186503"/>
              <a:gd name="connsiteY2986" fmla="*/ 3088926 h 5522684"/>
              <a:gd name="connsiteX2987" fmla="*/ 3482758 w 6186503"/>
              <a:gd name="connsiteY2987" fmla="*/ 3095888 h 5522684"/>
              <a:gd name="connsiteX2988" fmla="*/ 3482758 w 6186503"/>
              <a:gd name="connsiteY2988" fmla="*/ 3129153 h 5522684"/>
              <a:gd name="connsiteX2989" fmla="*/ 3449492 w 6186503"/>
              <a:gd name="connsiteY2989" fmla="*/ 3129153 h 5522684"/>
              <a:gd name="connsiteX2990" fmla="*/ 3449492 w 6186503"/>
              <a:gd name="connsiteY2990" fmla="*/ 3095888 h 5522684"/>
              <a:gd name="connsiteX2991" fmla="*/ 3466124 w 6186503"/>
              <a:gd name="connsiteY2991" fmla="*/ 3088926 h 5522684"/>
              <a:gd name="connsiteX2992" fmla="*/ 3209287 w 6186503"/>
              <a:gd name="connsiteY2992" fmla="*/ 3088926 h 5522684"/>
              <a:gd name="connsiteX2993" fmla="*/ 3225920 w 6186503"/>
              <a:gd name="connsiteY2993" fmla="*/ 3095888 h 5522684"/>
              <a:gd name="connsiteX2994" fmla="*/ 3225920 w 6186503"/>
              <a:gd name="connsiteY2994" fmla="*/ 3129153 h 5522684"/>
              <a:gd name="connsiteX2995" fmla="*/ 3192656 w 6186503"/>
              <a:gd name="connsiteY2995" fmla="*/ 3129153 h 5522684"/>
              <a:gd name="connsiteX2996" fmla="*/ 3192656 w 6186503"/>
              <a:gd name="connsiteY2996" fmla="*/ 3095888 h 5522684"/>
              <a:gd name="connsiteX2997" fmla="*/ 3209287 w 6186503"/>
              <a:gd name="connsiteY2997" fmla="*/ 3088926 h 5522684"/>
              <a:gd name="connsiteX2998" fmla="*/ 5648462 w 6186503"/>
              <a:gd name="connsiteY2998" fmla="*/ 3065718 h 5522684"/>
              <a:gd name="connsiteX2999" fmla="*/ 5665094 w 6186503"/>
              <a:gd name="connsiteY2999" fmla="*/ 3072680 h 5522684"/>
              <a:gd name="connsiteX3000" fmla="*/ 5665094 w 6186503"/>
              <a:gd name="connsiteY3000" fmla="*/ 3105945 h 5522684"/>
              <a:gd name="connsiteX3001" fmla="*/ 5631830 w 6186503"/>
              <a:gd name="connsiteY3001" fmla="*/ 3105945 h 5522684"/>
              <a:gd name="connsiteX3002" fmla="*/ 5631830 w 6186503"/>
              <a:gd name="connsiteY3002" fmla="*/ 3072680 h 5522684"/>
              <a:gd name="connsiteX3003" fmla="*/ 5648462 w 6186503"/>
              <a:gd name="connsiteY3003" fmla="*/ 3065718 h 5522684"/>
              <a:gd name="connsiteX3004" fmla="*/ 5520044 w 6186503"/>
              <a:gd name="connsiteY3004" fmla="*/ 3065718 h 5522684"/>
              <a:gd name="connsiteX3005" fmla="*/ 5536677 w 6186503"/>
              <a:gd name="connsiteY3005" fmla="*/ 3072680 h 5522684"/>
              <a:gd name="connsiteX3006" fmla="*/ 5536677 w 6186503"/>
              <a:gd name="connsiteY3006" fmla="*/ 3105945 h 5522684"/>
              <a:gd name="connsiteX3007" fmla="*/ 5503411 w 6186503"/>
              <a:gd name="connsiteY3007" fmla="*/ 3105945 h 5522684"/>
              <a:gd name="connsiteX3008" fmla="*/ 5503411 w 6186503"/>
              <a:gd name="connsiteY3008" fmla="*/ 3072680 h 5522684"/>
              <a:gd name="connsiteX3009" fmla="*/ 5520044 w 6186503"/>
              <a:gd name="connsiteY3009" fmla="*/ 3065718 h 5522684"/>
              <a:gd name="connsiteX3010" fmla="*/ 5391625 w 6186503"/>
              <a:gd name="connsiteY3010" fmla="*/ 3065718 h 5522684"/>
              <a:gd name="connsiteX3011" fmla="*/ 5408257 w 6186503"/>
              <a:gd name="connsiteY3011" fmla="*/ 3072680 h 5522684"/>
              <a:gd name="connsiteX3012" fmla="*/ 5408257 w 6186503"/>
              <a:gd name="connsiteY3012" fmla="*/ 3105945 h 5522684"/>
              <a:gd name="connsiteX3013" fmla="*/ 5374993 w 6186503"/>
              <a:gd name="connsiteY3013" fmla="*/ 3105945 h 5522684"/>
              <a:gd name="connsiteX3014" fmla="*/ 5374993 w 6186503"/>
              <a:gd name="connsiteY3014" fmla="*/ 3072680 h 5522684"/>
              <a:gd name="connsiteX3015" fmla="*/ 5391625 w 6186503"/>
              <a:gd name="connsiteY3015" fmla="*/ 3065718 h 5522684"/>
              <a:gd name="connsiteX3016" fmla="*/ 4878726 w 6186503"/>
              <a:gd name="connsiteY3016" fmla="*/ 3065718 h 5522684"/>
              <a:gd name="connsiteX3017" fmla="*/ 4895358 w 6186503"/>
              <a:gd name="connsiteY3017" fmla="*/ 3072680 h 5522684"/>
              <a:gd name="connsiteX3018" fmla="*/ 4895358 w 6186503"/>
              <a:gd name="connsiteY3018" fmla="*/ 3105945 h 5522684"/>
              <a:gd name="connsiteX3019" fmla="*/ 4862094 w 6186503"/>
              <a:gd name="connsiteY3019" fmla="*/ 3105945 h 5522684"/>
              <a:gd name="connsiteX3020" fmla="*/ 4862094 w 6186503"/>
              <a:gd name="connsiteY3020" fmla="*/ 3072680 h 5522684"/>
              <a:gd name="connsiteX3021" fmla="*/ 4878726 w 6186503"/>
              <a:gd name="connsiteY3021" fmla="*/ 3065718 h 5522684"/>
              <a:gd name="connsiteX3022" fmla="*/ 4750308 w 6186503"/>
              <a:gd name="connsiteY3022" fmla="*/ 3065718 h 5522684"/>
              <a:gd name="connsiteX3023" fmla="*/ 4766941 w 6186503"/>
              <a:gd name="connsiteY3023" fmla="*/ 3072680 h 5522684"/>
              <a:gd name="connsiteX3024" fmla="*/ 4766941 w 6186503"/>
              <a:gd name="connsiteY3024" fmla="*/ 3105945 h 5522684"/>
              <a:gd name="connsiteX3025" fmla="*/ 4733675 w 6186503"/>
              <a:gd name="connsiteY3025" fmla="*/ 3105945 h 5522684"/>
              <a:gd name="connsiteX3026" fmla="*/ 4733675 w 6186503"/>
              <a:gd name="connsiteY3026" fmla="*/ 3072680 h 5522684"/>
              <a:gd name="connsiteX3027" fmla="*/ 4750308 w 6186503"/>
              <a:gd name="connsiteY3027" fmla="*/ 3065718 h 5522684"/>
              <a:gd name="connsiteX3028" fmla="*/ 4621889 w 6186503"/>
              <a:gd name="connsiteY3028" fmla="*/ 3065718 h 5522684"/>
              <a:gd name="connsiteX3029" fmla="*/ 4638521 w 6186503"/>
              <a:gd name="connsiteY3029" fmla="*/ 3072680 h 5522684"/>
              <a:gd name="connsiteX3030" fmla="*/ 4638521 w 6186503"/>
              <a:gd name="connsiteY3030" fmla="*/ 3105945 h 5522684"/>
              <a:gd name="connsiteX3031" fmla="*/ 4605257 w 6186503"/>
              <a:gd name="connsiteY3031" fmla="*/ 3105945 h 5522684"/>
              <a:gd name="connsiteX3032" fmla="*/ 4605257 w 6186503"/>
              <a:gd name="connsiteY3032" fmla="*/ 3072680 h 5522684"/>
              <a:gd name="connsiteX3033" fmla="*/ 4621889 w 6186503"/>
              <a:gd name="connsiteY3033" fmla="*/ 3065718 h 5522684"/>
              <a:gd name="connsiteX3034" fmla="*/ 4364279 w 6186503"/>
              <a:gd name="connsiteY3034" fmla="*/ 3065718 h 5522684"/>
              <a:gd name="connsiteX3035" fmla="*/ 4380911 w 6186503"/>
              <a:gd name="connsiteY3035" fmla="*/ 3072680 h 5522684"/>
              <a:gd name="connsiteX3036" fmla="*/ 4380911 w 6186503"/>
              <a:gd name="connsiteY3036" fmla="*/ 3105945 h 5522684"/>
              <a:gd name="connsiteX3037" fmla="*/ 4347647 w 6186503"/>
              <a:gd name="connsiteY3037" fmla="*/ 3105945 h 5522684"/>
              <a:gd name="connsiteX3038" fmla="*/ 4347647 w 6186503"/>
              <a:gd name="connsiteY3038" fmla="*/ 3072680 h 5522684"/>
              <a:gd name="connsiteX3039" fmla="*/ 4364279 w 6186503"/>
              <a:gd name="connsiteY3039" fmla="*/ 3065718 h 5522684"/>
              <a:gd name="connsiteX3040" fmla="*/ 4235860 w 6186503"/>
              <a:gd name="connsiteY3040" fmla="*/ 3065718 h 5522684"/>
              <a:gd name="connsiteX3041" fmla="*/ 4252494 w 6186503"/>
              <a:gd name="connsiteY3041" fmla="*/ 3072680 h 5522684"/>
              <a:gd name="connsiteX3042" fmla="*/ 4252494 w 6186503"/>
              <a:gd name="connsiteY3042" fmla="*/ 3105945 h 5522684"/>
              <a:gd name="connsiteX3043" fmla="*/ 4219228 w 6186503"/>
              <a:gd name="connsiteY3043" fmla="*/ 3105945 h 5522684"/>
              <a:gd name="connsiteX3044" fmla="*/ 4219228 w 6186503"/>
              <a:gd name="connsiteY3044" fmla="*/ 3072680 h 5522684"/>
              <a:gd name="connsiteX3045" fmla="*/ 4235860 w 6186503"/>
              <a:gd name="connsiteY3045" fmla="*/ 3065718 h 5522684"/>
              <a:gd name="connsiteX3046" fmla="*/ 4107443 w 6186503"/>
              <a:gd name="connsiteY3046" fmla="*/ 3065718 h 5522684"/>
              <a:gd name="connsiteX3047" fmla="*/ 4124075 w 6186503"/>
              <a:gd name="connsiteY3047" fmla="*/ 3072680 h 5522684"/>
              <a:gd name="connsiteX3048" fmla="*/ 4124075 w 6186503"/>
              <a:gd name="connsiteY3048" fmla="*/ 3105945 h 5522684"/>
              <a:gd name="connsiteX3049" fmla="*/ 4090811 w 6186503"/>
              <a:gd name="connsiteY3049" fmla="*/ 3105945 h 5522684"/>
              <a:gd name="connsiteX3050" fmla="*/ 4090811 w 6186503"/>
              <a:gd name="connsiteY3050" fmla="*/ 3072680 h 5522684"/>
              <a:gd name="connsiteX3051" fmla="*/ 4107443 w 6186503"/>
              <a:gd name="connsiteY3051" fmla="*/ 3065718 h 5522684"/>
              <a:gd name="connsiteX3052" fmla="*/ 3979024 w 6186503"/>
              <a:gd name="connsiteY3052" fmla="*/ 3065718 h 5522684"/>
              <a:gd name="connsiteX3053" fmla="*/ 3995657 w 6186503"/>
              <a:gd name="connsiteY3053" fmla="*/ 3072680 h 5522684"/>
              <a:gd name="connsiteX3054" fmla="*/ 3995657 w 6186503"/>
              <a:gd name="connsiteY3054" fmla="*/ 3105945 h 5522684"/>
              <a:gd name="connsiteX3055" fmla="*/ 3962393 w 6186503"/>
              <a:gd name="connsiteY3055" fmla="*/ 3105945 h 5522684"/>
              <a:gd name="connsiteX3056" fmla="*/ 3962393 w 6186503"/>
              <a:gd name="connsiteY3056" fmla="*/ 3072680 h 5522684"/>
              <a:gd name="connsiteX3057" fmla="*/ 3979024 w 6186503"/>
              <a:gd name="connsiteY3057" fmla="*/ 3065718 h 5522684"/>
              <a:gd name="connsiteX3058" fmla="*/ 2575707 w 6186503"/>
              <a:gd name="connsiteY3058" fmla="*/ 3065718 h 5522684"/>
              <a:gd name="connsiteX3059" fmla="*/ 2592339 w 6186503"/>
              <a:gd name="connsiteY3059" fmla="*/ 3072680 h 5522684"/>
              <a:gd name="connsiteX3060" fmla="*/ 2592339 w 6186503"/>
              <a:gd name="connsiteY3060" fmla="*/ 3105945 h 5522684"/>
              <a:gd name="connsiteX3061" fmla="*/ 2559075 w 6186503"/>
              <a:gd name="connsiteY3061" fmla="*/ 3105945 h 5522684"/>
              <a:gd name="connsiteX3062" fmla="*/ 2559075 w 6186503"/>
              <a:gd name="connsiteY3062" fmla="*/ 3072680 h 5522684"/>
              <a:gd name="connsiteX3063" fmla="*/ 2575707 w 6186503"/>
              <a:gd name="connsiteY3063" fmla="*/ 3065718 h 5522684"/>
              <a:gd name="connsiteX3064" fmla="*/ 2447287 w 6186503"/>
              <a:gd name="connsiteY3064" fmla="*/ 3065718 h 5522684"/>
              <a:gd name="connsiteX3065" fmla="*/ 2463920 w 6186503"/>
              <a:gd name="connsiteY3065" fmla="*/ 3072680 h 5522684"/>
              <a:gd name="connsiteX3066" fmla="*/ 2463920 w 6186503"/>
              <a:gd name="connsiteY3066" fmla="*/ 3105945 h 5522684"/>
              <a:gd name="connsiteX3067" fmla="*/ 2430656 w 6186503"/>
              <a:gd name="connsiteY3067" fmla="*/ 3105945 h 5522684"/>
              <a:gd name="connsiteX3068" fmla="*/ 2430656 w 6186503"/>
              <a:gd name="connsiteY3068" fmla="*/ 3072680 h 5522684"/>
              <a:gd name="connsiteX3069" fmla="*/ 2447287 w 6186503"/>
              <a:gd name="connsiteY3069" fmla="*/ 3065718 h 5522684"/>
              <a:gd name="connsiteX3070" fmla="*/ 2319643 w 6186503"/>
              <a:gd name="connsiteY3070" fmla="*/ 3065718 h 5522684"/>
              <a:gd name="connsiteX3071" fmla="*/ 2336276 w 6186503"/>
              <a:gd name="connsiteY3071" fmla="*/ 3072680 h 5522684"/>
              <a:gd name="connsiteX3072" fmla="*/ 2336276 w 6186503"/>
              <a:gd name="connsiteY3072" fmla="*/ 3105945 h 5522684"/>
              <a:gd name="connsiteX3073" fmla="*/ 2303012 w 6186503"/>
              <a:gd name="connsiteY3073" fmla="*/ 3105945 h 5522684"/>
              <a:gd name="connsiteX3074" fmla="*/ 2303012 w 6186503"/>
              <a:gd name="connsiteY3074" fmla="*/ 3072680 h 5522684"/>
              <a:gd name="connsiteX3075" fmla="*/ 2319643 w 6186503"/>
              <a:gd name="connsiteY3075" fmla="*/ 3065718 h 5522684"/>
              <a:gd name="connsiteX3076" fmla="*/ 1805972 w 6186503"/>
              <a:gd name="connsiteY3076" fmla="*/ 3065718 h 5522684"/>
              <a:gd name="connsiteX3077" fmla="*/ 1822604 w 6186503"/>
              <a:gd name="connsiteY3077" fmla="*/ 3072680 h 5522684"/>
              <a:gd name="connsiteX3078" fmla="*/ 1822604 w 6186503"/>
              <a:gd name="connsiteY3078" fmla="*/ 3105945 h 5522684"/>
              <a:gd name="connsiteX3079" fmla="*/ 1789340 w 6186503"/>
              <a:gd name="connsiteY3079" fmla="*/ 3105945 h 5522684"/>
              <a:gd name="connsiteX3080" fmla="*/ 1789340 w 6186503"/>
              <a:gd name="connsiteY3080" fmla="*/ 3072680 h 5522684"/>
              <a:gd name="connsiteX3081" fmla="*/ 1805972 w 6186503"/>
              <a:gd name="connsiteY3081" fmla="*/ 3065718 h 5522684"/>
              <a:gd name="connsiteX3082" fmla="*/ 1677554 w 6186503"/>
              <a:gd name="connsiteY3082" fmla="*/ 3065718 h 5522684"/>
              <a:gd name="connsiteX3083" fmla="*/ 1694187 w 6186503"/>
              <a:gd name="connsiteY3083" fmla="*/ 3072680 h 5522684"/>
              <a:gd name="connsiteX3084" fmla="*/ 1694187 w 6186503"/>
              <a:gd name="connsiteY3084" fmla="*/ 3105945 h 5522684"/>
              <a:gd name="connsiteX3085" fmla="*/ 1660922 w 6186503"/>
              <a:gd name="connsiteY3085" fmla="*/ 3105945 h 5522684"/>
              <a:gd name="connsiteX3086" fmla="*/ 1660922 w 6186503"/>
              <a:gd name="connsiteY3086" fmla="*/ 3072680 h 5522684"/>
              <a:gd name="connsiteX3087" fmla="*/ 1677554 w 6186503"/>
              <a:gd name="connsiteY3087" fmla="*/ 3065718 h 5522684"/>
              <a:gd name="connsiteX3088" fmla="*/ 1549137 w 6186503"/>
              <a:gd name="connsiteY3088" fmla="*/ 3065718 h 5522684"/>
              <a:gd name="connsiteX3089" fmla="*/ 1565768 w 6186503"/>
              <a:gd name="connsiteY3089" fmla="*/ 3072680 h 5522684"/>
              <a:gd name="connsiteX3090" fmla="*/ 1565768 w 6186503"/>
              <a:gd name="connsiteY3090" fmla="*/ 3105945 h 5522684"/>
              <a:gd name="connsiteX3091" fmla="*/ 1532503 w 6186503"/>
              <a:gd name="connsiteY3091" fmla="*/ 3105945 h 5522684"/>
              <a:gd name="connsiteX3092" fmla="*/ 1532503 w 6186503"/>
              <a:gd name="connsiteY3092" fmla="*/ 3072680 h 5522684"/>
              <a:gd name="connsiteX3093" fmla="*/ 1549137 w 6186503"/>
              <a:gd name="connsiteY3093" fmla="*/ 3065718 h 5522684"/>
              <a:gd name="connsiteX3094" fmla="*/ 1291526 w 6186503"/>
              <a:gd name="connsiteY3094" fmla="*/ 3065718 h 5522684"/>
              <a:gd name="connsiteX3095" fmla="*/ 1308159 w 6186503"/>
              <a:gd name="connsiteY3095" fmla="*/ 3072680 h 5522684"/>
              <a:gd name="connsiteX3096" fmla="*/ 1308159 w 6186503"/>
              <a:gd name="connsiteY3096" fmla="*/ 3105945 h 5522684"/>
              <a:gd name="connsiteX3097" fmla="*/ 1274895 w 6186503"/>
              <a:gd name="connsiteY3097" fmla="*/ 3105945 h 5522684"/>
              <a:gd name="connsiteX3098" fmla="*/ 1274895 w 6186503"/>
              <a:gd name="connsiteY3098" fmla="*/ 3072680 h 5522684"/>
              <a:gd name="connsiteX3099" fmla="*/ 1291526 w 6186503"/>
              <a:gd name="connsiteY3099" fmla="*/ 3065718 h 5522684"/>
              <a:gd name="connsiteX3100" fmla="*/ 1163881 w 6186503"/>
              <a:gd name="connsiteY3100" fmla="*/ 3065718 h 5522684"/>
              <a:gd name="connsiteX3101" fmla="*/ 1180513 w 6186503"/>
              <a:gd name="connsiteY3101" fmla="*/ 3072680 h 5522684"/>
              <a:gd name="connsiteX3102" fmla="*/ 1180513 w 6186503"/>
              <a:gd name="connsiteY3102" fmla="*/ 3105945 h 5522684"/>
              <a:gd name="connsiteX3103" fmla="*/ 1147250 w 6186503"/>
              <a:gd name="connsiteY3103" fmla="*/ 3105945 h 5522684"/>
              <a:gd name="connsiteX3104" fmla="*/ 1147250 w 6186503"/>
              <a:gd name="connsiteY3104" fmla="*/ 3072680 h 5522684"/>
              <a:gd name="connsiteX3105" fmla="*/ 1163881 w 6186503"/>
              <a:gd name="connsiteY3105" fmla="*/ 3065718 h 5522684"/>
              <a:gd name="connsiteX3106" fmla="*/ 1035464 w 6186503"/>
              <a:gd name="connsiteY3106" fmla="*/ 3065718 h 5522684"/>
              <a:gd name="connsiteX3107" fmla="*/ 1052096 w 6186503"/>
              <a:gd name="connsiteY3107" fmla="*/ 3072680 h 5522684"/>
              <a:gd name="connsiteX3108" fmla="*/ 1052096 w 6186503"/>
              <a:gd name="connsiteY3108" fmla="*/ 3105945 h 5522684"/>
              <a:gd name="connsiteX3109" fmla="*/ 1018830 w 6186503"/>
              <a:gd name="connsiteY3109" fmla="*/ 3105945 h 5522684"/>
              <a:gd name="connsiteX3110" fmla="*/ 1018830 w 6186503"/>
              <a:gd name="connsiteY3110" fmla="*/ 3072680 h 5522684"/>
              <a:gd name="connsiteX3111" fmla="*/ 1035464 w 6186503"/>
              <a:gd name="connsiteY3111" fmla="*/ 3065718 h 5522684"/>
              <a:gd name="connsiteX3112" fmla="*/ 907045 w 6186503"/>
              <a:gd name="connsiteY3112" fmla="*/ 3065718 h 5522684"/>
              <a:gd name="connsiteX3113" fmla="*/ 923676 w 6186503"/>
              <a:gd name="connsiteY3113" fmla="*/ 3072680 h 5522684"/>
              <a:gd name="connsiteX3114" fmla="*/ 923676 w 6186503"/>
              <a:gd name="connsiteY3114" fmla="*/ 3105945 h 5522684"/>
              <a:gd name="connsiteX3115" fmla="*/ 890413 w 6186503"/>
              <a:gd name="connsiteY3115" fmla="*/ 3105945 h 5522684"/>
              <a:gd name="connsiteX3116" fmla="*/ 890413 w 6186503"/>
              <a:gd name="connsiteY3116" fmla="*/ 3072680 h 5522684"/>
              <a:gd name="connsiteX3117" fmla="*/ 907045 w 6186503"/>
              <a:gd name="connsiteY3117" fmla="*/ 3065718 h 5522684"/>
              <a:gd name="connsiteX3118" fmla="*/ 393371 w 6186503"/>
              <a:gd name="connsiteY3118" fmla="*/ 3065718 h 5522684"/>
              <a:gd name="connsiteX3119" fmla="*/ 410004 w 6186503"/>
              <a:gd name="connsiteY3119" fmla="*/ 3072680 h 5522684"/>
              <a:gd name="connsiteX3120" fmla="*/ 410004 w 6186503"/>
              <a:gd name="connsiteY3120" fmla="*/ 3105945 h 5522684"/>
              <a:gd name="connsiteX3121" fmla="*/ 376737 w 6186503"/>
              <a:gd name="connsiteY3121" fmla="*/ 3105945 h 5522684"/>
              <a:gd name="connsiteX3122" fmla="*/ 376737 w 6186503"/>
              <a:gd name="connsiteY3122" fmla="*/ 3072680 h 5522684"/>
              <a:gd name="connsiteX3123" fmla="*/ 393371 w 6186503"/>
              <a:gd name="connsiteY3123" fmla="*/ 3065718 h 5522684"/>
              <a:gd name="connsiteX3124" fmla="*/ 265726 w 6186503"/>
              <a:gd name="connsiteY3124" fmla="*/ 3065718 h 5522684"/>
              <a:gd name="connsiteX3125" fmla="*/ 282358 w 6186503"/>
              <a:gd name="connsiteY3125" fmla="*/ 3072680 h 5522684"/>
              <a:gd name="connsiteX3126" fmla="*/ 282358 w 6186503"/>
              <a:gd name="connsiteY3126" fmla="*/ 3105945 h 5522684"/>
              <a:gd name="connsiteX3127" fmla="*/ 249094 w 6186503"/>
              <a:gd name="connsiteY3127" fmla="*/ 3105945 h 5522684"/>
              <a:gd name="connsiteX3128" fmla="*/ 249094 w 6186503"/>
              <a:gd name="connsiteY3128" fmla="*/ 3072680 h 5522684"/>
              <a:gd name="connsiteX3129" fmla="*/ 265726 w 6186503"/>
              <a:gd name="connsiteY3129" fmla="*/ 3065718 h 5522684"/>
              <a:gd name="connsiteX3130" fmla="*/ 3851379 w 6186503"/>
              <a:gd name="connsiteY3130" fmla="*/ 3051019 h 5522684"/>
              <a:gd name="connsiteX3131" fmla="*/ 3868012 w 6186503"/>
              <a:gd name="connsiteY3131" fmla="*/ 3057982 h 5522684"/>
              <a:gd name="connsiteX3132" fmla="*/ 3868012 w 6186503"/>
              <a:gd name="connsiteY3132" fmla="*/ 3091246 h 5522684"/>
              <a:gd name="connsiteX3133" fmla="*/ 3834748 w 6186503"/>
              <a:gd name="connsiteY3133" fmla="*/ 3091246 h 5522684"/>
              <a:gd name="connsiteX3134" fmla="*/ 3834748 w 6186503"/>
              <a:gd name="connsiteY3134" fmla="*/ 3057982 h 5522684"/>
              <a:gd name="connsiteX3135" fmla="*/ 3851379 w 6186503"/>
              <a:gd name="connsiteY3135" fmla="*/ 3051019 h 5522684"/>
              <a:gd name="connsiteX3136" fmla="*/ 778626 w 6186503"/>
              <a:gd name="connsiteY3136" fmla="*/ 3051019 h 5522684"/>
              <a:gd name="connsiteX3137" fmla="*/ 795258 w 6186503"/>
              <a:gd name="connsiteY3137" fmla="*/ 3057982 h 5522684"/>
              <a:gd name="connsiteX3138" fmla="*/ 795258 w 6186503"/>
              <a:gd name="connsiteY3138" fmla="*/ 3091246 h 5522684"/>
              <a:gd name="connsiteX3139" fmla="*/ 761994 w 6186503"/>
              <a:gd name="connsiteY3139" fmla="*/ 3091246 h 5522684"/>
              <a:gd name="connsiteX3140" fmla="*/ 761994 w 6186503"/>
              <a:gd name="connsiteY3140" fmla="*/ 3057982 h 5522684"/>
              <a:gd name="connsiteX3141" fmla="*/ 778626 w 6186503"/>
              <a:gd name="connsiteY3141" fmla="*/ 3051019 h 5522684"/>
              <a:gd name="connsiteX3142" fmla="*/ 650208 w 6186503"/>
              <a:gd name="connsiteY3142" fmla="*/ 3051019 h 5522684"/>
              <a:gd name="connsiteX3143" fmla="*/ 666839 w 6186503"/>
              <a:gd name="connsiteY3143" fmla="*/ 3057982 h 5522684"/>
              <a:gd name="connsiteX3144" fmla="*/ 666839 w 6186503"/>
              <a:gd name="connsiteY3144" fmla="*/ 3091246 h 5522684"/>
              <a:gd name="connsiteX3145" fmla="*/ 633575 w 6186503"/>
              <a:gd name="connsiteY3145" fmla="*/ 3091246 h 5522684"/>
              <a:gd name="connsiteX3146" fmla="*/ 633575 w 6186503"/>
              <a:gd name="connsiteY3146" fmla="*/ 3057982 h 5522684"/>
              <a:gd name="connsiteX3147" fmla="*/ 650208 w 6186503"/>
              <a:gd name="connsiteY3147" fmla="*/ 3051019 h 5522684"/>
              <a:gd name="connsiteX3148" fmla="*/ 2961734 w 6186503"/>
              <a:gd name="connsiteY3148" fmla="*/ 2987874 h 5522684"/>
              <a:gd name="connsiteX3149" fmla="*/ 2978368 w 6186503"/>
              <a:gd name="connsiteY3149" fmla="*/ 2994546 h 5522684"/>
              <a:gd name="connsiteX3150" fmla="*/ 2978368 w 6186503"/>
              <a:gd name="connsiteY3150" fmla="*/ 3027811 h 5522684"/>
              <a:gd name="connsiteX3151" fmla="*/ 2945103 w 6186503"/>
              <a:gd name="connsiteY3151" fmla="*/ 3027811 h 5522684"/>
              <a:gd name="connsiteX3152" fmla="*/ 2945103 w 6186503"/>
              <a:gd name="connsiteY3152" fmla="*/ 2994546 h 5522684"/>
              <a:gd name="connsiteX3153" fmla="*/ 2961734 w 6186503"/>
              <a:gd name="connsiteY3153" fmla="*/ 2987874 h 5522684"/>
              <a:gd name="connsiteX3154" fmla="*/ 5391625 w 6186503"/>
              <a:gd name="connsiteY3154" fmla="*/ 2957413 h 5522684"/>
              <a:gd name="connsiteX3155" fmla="*/ 5408257 w 6186503"/>
              <a:gd name="connsiteY3155" fmla="*/ 2964375 h 5522684"/>
              <a:gd name="connsiteX3156" fmla="*/ 5408257 w 6186503"/>
              <a:gd name="connsiteY3156" fmla="*/ 2997640 h 5522684"/>
              <a:gd name="connsiteX3157" fmla="*/ 5374993 w 6186503"/>
              <a:gd name="connsiteY3157" fmla="*/ 2997640 h 5522684"/>
              <a:gd name="connsiteX3158" fmla="*/ 5374993 w 6186503"/>
              <a:gd name="connsiteY3158" fmla="*/ 2964375 h 5522684"/>
              <a:gd name="connsiteX3159" fmla="*/ 5391625 w 6186503"/>
              <a:gd name="connsiteY3159" fmla="*/ 2957413 h 5522684"/>
              <a:gd name="connsiteX3160" fmla="*/ 4878726 w 6186503"/>
              <a:gd name="connsiteY3160" fmla="*/ 2957413 h 5522684"/>
              <a:gd name="connsiteX3161" fmla="*/ 4895358 w 6186503"/>
              <a:gd name="connsiteY3161" fmla="*/ 2964375 h 5522684"/>
              <a:gd name="connsiteX3162" fmla="*/ 4895358 w 6186503"/>
              <a:gd name="connsiteY3162" fmla="*/ 2997640 h 5522684"/>
              <a:gd name="connsiteX3163" fmla="*/ 4862094 w 6186503"/>
              <a:gd name="connsiteY3163" fmla="*/ 2997640 h 5522684"/>
              <a:gd name="connsiteX3164" fmla="*/ 4862094 w 6186503"/>
              <a:gd name="connsiteY3164" fmla="*/ 2964375 h 5522684"/>
              <a:gd name="connsiteX3165" fmla="*/ 4878726 w 6186503"/>
              <a:gd name="connsiteY3165" fmla="*/ 2957413 h 5522684"/>
              <a:gd name="connsiteX3166" fmla="*/ 4621889 w 6186503"/>
              <a:gd name="connsiteY3166" fmla="*/ 2957413 h 5522684"/>
              <a:gd name="connsiteX3167" fmla="*/ 4638521 w 6186503"/>
              <a:gd name="connsiteY3167" fmla="*/ 2964375 h 5522684"/>
              <a:gd name="connsiteX3168" fmla="*/ 4638521 w 6186503"/>
              <a:gd name="connsiteY3168" fmla="*/ 2997640 h 5522684"/>
              <a:gd name="connsiteX3169" fmla="*/ 4605257 w 6186503"/>
              <a:gd name="connsiteY3169" fmla="*/ 2997640 h 5522684"/>
              <a:gd name="connsiteX3170" fmla="*/ 4605257 w 6186503"/>
              <a:gd name="connsiteY3170" fmla="*/ 2964375 h 5522684"/>
              <a:gd name="connsiteX3171" fmla="*/ 4621889 w 6186503"/>
              <a:gd name="connsiteY3171" fmla="*/ 2957413 h 5522684"/>
              <a:gd name="connsiteX3172" fmla="*/ 4364279 w 6186503"/>
              <a:gd name="connsiteY3172" fmla="*/ 2957413 h 5522684"/>
              <a:gd name="connsiteX3173" fmla="*/ 4380911 w 6186503"/>
              <a:gd name="connsiteY3173" fmla="*/ 2964375 h 5522684"/>
              <a:gd name="connsiteX3174" fmla="*/ 4380911 w 6186503"/>
              <a:gd name="connsiteY3174" fmla="*/ 2997640 h 5522684"/>
              <a:gd name="connsiteX3175" fmla="*/ 4347647 w 6186503"/>
              <a:gd name="connsiteY3175" fmla="*/ 2997640 h 5522684"/>
              <a:gd name="connsiteX3176" fmla="*/ 4347647 w 6186503"/>
              <a:gd name="connsiteY3176" fmla="*/ 2964375 h 5522684"/>
              <a:gd name="connsiteX3177" fmla="*/ 4364279 w 6186503"/>
              <a:gd name="connsiteY3177" fmla="*/ 2957413 h 5522684"/>
              <a:gd name="connsiteX3178" fmla="*/ 4235860 w 6186503"/>
              <a:gd name="connsiteY3178" fmla="*/ 2957413 h 5522684"/>
              <a:gd name="connsiteX3179" fmla="*/ 4252494 w 6186503"/>
              <a:gd name="connsiteY3179" fmla="*/ 2964375 h 5522684"/>
              <a:gd name="connsiteX3180" fmla="*/ 4252494 w 6186503"/>
              <a:gd name="connsiteY3180" fmla="*/ 2997640 h 5522684"/>
              <a:gd name="connsiteX3181" fmla="*/ 4219228 w 6186503"/>
              <a:gd name="connsiteY3181" fmla="*/ 2997640 h 5522684"/>
              <a:gd name="connsiteX3182" fmla="*/ 4219228 w 6186503"/>
              <a:gd name="connsiteY3182" fmla="*/ 2964375 h 5522684"/>
              <a:gd name="connsiteX3183" fmla="*/ 4235860 w 6186503"/>
              <a:gd name="connsiteY3183" fmla="*/ 2957413 h 5522684"/>
              <a:gd name="connsiteX3184" fmla="*/ 4107443 w 6186503"/>
              <a:gd name="connsiteY3184" fmla="*/ 2957413 h 5522684"/>
              <a:gd name="connsiteX3185" fmla="*/ 4124075 w 6186503"/>
              <a:gd name="connsiteY3185" fmla="*/ 2964375 h 5522684"/>
              <a:gd name="connsiteX3186" fmla="*/ 4124075 w 6186503"/>
              <a:gd name="connsiteY3186" fmla="*/ 2997640 h 5522684"/>
              <a:gd name="connsiteX3187" fmla="*/ 4090811 w 6186503"/>
              <a:gd name="connsiteY3187" fmla="*/ 2997640 h 5522684"/>
              <a:gd name="connsiteX3188" fmla="*/ 4090811 w 6186503"/>
              <a:gd name="connsiteY3188" fmla="*/ 2964375 h 5522684"/>
              <a:gd name="connsiteX3189" fmla="*/ 4107443 w 6186503"/>
              <a:gd name="connsiteY3189" fmla="*/ 2957413 h 5522684"/>
              <a:gd name="connsiteX3190" fmla="*/ 2319643 w 6186503"/>
              <a:gd name="connsiteY3190" fmla="*/ 2957413 h 5522684"/>
              <a:gd name="connsiteX3191" fmla="*/ 2336276 w 6186503"/>
              <a:gd name="connsiteY3191" fmla="*/ 2964375 h 5522684"/>
              <a:gd name="connsiteX3192" fmla="*/ 2336276 w 6186503"/>
              <a:gd name="connsiteY3192" fmla="*/ 2997640 h 5522684"/>
              <a:gd name="connsiteX3193" fmla="*/ 2303012 w 6186503"/>
              <a:gd name="connsiteY3193" fmla="*/ 2997640 h 5522684"/>
              <a:gd name="connsiteX3194" fmla="*/ 2303012 w 6186503"/>
              <a:gd name="connsiteY3194" fmla="*/ 2964375 h 5522684"/>
              <a:gd name="connsiteX3195" fmla="*/ 2319643 w 6186503"/>
              <a:gd name="connsiteY3195" fmla="*/ 2957413 h 5522684"/>
              <a:gd name="connsiteX3196" fmla="*/ 1805972 w 6186503"/>
              <a:gd name="connsiteY3196" fmla="*/ 2957413 h 5522684"/>
              <a:gd name="connsiteX3197" fmla="*/ 1822604 w 6186503"/>
              <a:gd name="connsiteY3197" fmla="*/ 2964375 h 5522684"/>
              <a:gd name="connsiteX3198" fmla="*/ 1822604 w 6186503"/>
              <a:gd name="connsiteY3198" fmla="*/ 2997640 h 5522684"/>
              <a:gd name="connsiteX3199" fmla="*/ 1789340 w 6186503"/>
              <a:gd name="connsiteY3199" fmla="*/ 2997640 h 5522684"/>
              <a:gd name="connsiteX3200" fmla="*/ 1789340 w 6186503"/>
              <a:gd name="connsiteY3200" fmla="*/ 2964375 h 5522684"/>
              <a:gd name="connsiteX3201" fmla="*/ 1805972 w 6186503"/>
              <a:gd name="connsiteY3201" fmla="*/ 2957413 h 5522684"/>
              <a:gd name="connsiteX3202" fmla="*/ 1549137 w 6186503"/>
              <a:gd name="connsiteY3202" fmla="*/ 2957413 h 5522684"/>
              <a:gd name="connsiteX3203" fmla="*/ 1565768 w 6186503"/>
              <a:gd name="connsiteY3203" fmla="*/ 2964375 h 5522684"/>
              <a:gd name="connsiteX3204" fmla="*/ 1565768 w 6186503"/>
              <a:gd name="connsiteY3204" fmla="*/ 2997640 h 5522684"/>
              <a:gd name="connsiteX3205" fmla="*/ 1532503 w 6186503"/>
              <a:gd name="connsiteY3205" fmla="*/ 2997640 h 5522684"/>
              <a:gd name="connsiteX3206" fmla="*/ 1532503 w 6186503"/>
              <a:gd name="connsiteY3206" fmla="*/ 2964375 h 5522684"/>
              <a:gd name="connsiteX3207" fmla="*/ 1549137 w 6186503"/>
              <a:gd name="connsiteY3207" fmla="*/ 2957413 h 5522684"/>
              <a:gd name="connsiteX3208" fmla="*/ 1291526 w 6186503"/>
              <a:gd name="connsiteY3208" fmla="*/ 2957413 h 5522684"/>
              <a:gd name="connsiteX3209" fmla="*/ 1308159 w 6186503"/>
              <a:gd name="connsiteY3209" fmla="*/ 2964375 h 5522684"/>
              <a:gd name="connsiteX3210" fmla="*/ 1308159 w 6186503"/>
              <a:gd name="connsiteY3210" fmla="*/ 2997640 h 5522684"/>
              <a:gd name="connsiteX3211" fmla="*/ 1274895 w 6186503"/>
              <a:gd name="connsiteY3211" fmla="*/ 2997640 h 5522684"/>
              <a:gd name="connsiteX3212" fmla="*/ 1274895 w 6186503"/>
              <a:gd name="connsiteY3212" fmla="*/ 2964375 h 5522684"/>
              <a:gd name="connsiteX3213" fmla="*/ 1291526 w 6186503"/>
              <a:gd name="connsiteY3213" fmla="*/ 2957413 h 5522684"/>
              <a:gd name="connsiteX3214" fmla="*/ 1163881 w 6186503"/>
              <a:gd name="connsiteY3214" fmla="*/ 2957413 h 5522684"/>
              <a:gd name="connsiteX3215" fmla="*/ 1180513 w 6186503"/>
              <a:gd name="connsiteY3215" fmla="*/ 2964375 h 5522684"/>
              <a:gd name="connsiteX3216" fmla="*/ 1180513 w 6186503"/>
              <a:gd name="connsiteY3216" fmla="*/ 2997640 h 5522684"/>
              <a:gd name="connsiteX3217" fmla="*/ 1147250 w 6186503"/>
              <a:gd name="connsiteY3217" fmla="*/ 2997640 h 5522684"/>
              <a:gd name="connsiteX3218" fmla="*/ 1147250 w 6186503"/>
              <a:gd name="connsiteY3218" fmla="*/ 2964375 h 5522684"/>
              <a:gd name="connsiteX3219" fmla="*/ 1163881 w 6186503"/>
              <a:gd name="connsiteY3219" fmla="*/ 2957413 h 5522684"/>
              <a:gd name="connsiteX3220" fmla="*/ 1035464 w 6186503"/>
              <a:gd name="connsiteY3220" fmla="*/ 2957413 h 5522684"/>
              <a:gd name="connsiteX3221" fmla="*/ 1052096 w 6186503"/>
              <a:gd name="connsiteY3221" fmla="*/ 2964375 h 5522684"/>
              <a:gd name="connsiteX3222" fmla="*/ 1052096 w 6186503"/>
              <a:gd name="connsiteY3222" fmla="*/ 2997640 h 5522684"/>
              <a:gd name="connsiteX3223" fmla="*/ 1018830 w 6186503"/>
              <a:gd name="connsiteY3223" fmla="*/ 2997640 h 5522684"/>
              <a:gd name="connsiteX3224" fmla="*/ 1018830 w 6186503"/>
              <a:gd name="connsiteY3224" fmla="*/ 2964375 h 5522684"/>
              <a:gd name="connsiteX3225" fmla="*/ 1035464 w 6186503"/>
              <a:gd name="connsiteY3225" fmla="*/ 2957413 h 5522684"/>
              <a:gd name="connsiteX3226" fmla="*/ 393371 w 6186503"/>
              <a:gd name="connsiteY3226" fmla="*/ 2957413 h 5522684"/>
              <a:gd name="connsiteX3227" fmla="*/ 410004 w 6186503"/>
              <a:gd name="connsiteY3227" fmla="*/ 2964375 h 5522684"/>
              <a:gd name="connsiteX3228" fmla="*/ 410004 w 6186503"/>
              <a:gd name="connsiteY3228" fmla="*/ 2997640 h 5522684"/>
              <a:gd name="connsiteX3229" fmla="*/ 376737 w 6186503"/>
              <a:gd name="connsiteY3229" fmla="*/ 2997640 h 5522684"/>
              <a:gd name="connsiteX3230" fmla="*/ 376737 w 6186503"/>
              <a:gd name="connsiteY3230" fmla="*/ 2964375 h 5522684"/>
              <a:gd name="connsiteX3231" fmla="*/ 393371 w 6186503"/>
              <a:gd name="connsiteY3231" fmla="*/ 2957413 h 5522684"/>
              <a:gd name="connsiteX3232" fmla="*/ 3851379 w 6186503"/>
              <a:gd name="connsiteY3232" fmla="*/ 2943488 h 5522684"/>
              <a:gd name="connsiteX3233" fmla="*/ 3868012 w 6186503"/>
              <a:gd name="connsiteY3233" fmla="*/ 2950451 h 5522684"/>
              <a:gd name="connsiteX3234" fmla="*/ 3868012 w 6186503"/>
              <a:gd name="connsiteY3234" fmla="*/ 2983715 h 5522684"/>
              <a:gd name="connsiteX3235" fmla="*/ 3834748 w 6186503"/>
              <a:gd name="connsiteY3235" fmla="*/ 2983715 h 5522684"/>
              <a:gd name="connsiteX3236" fmla="*/ 3834748 w 6186503"/>
              <a:gd name="connsiteY3236" fmla="*/ 2950451 h 5522684"/>
              <a:gd name="connsiteX3237" fmla="*/ 3851379 w 6186503"/>
              <a:gd name="connsiteY3237" fmla="*/ 2943488 h 5522684"/>
              <a:gd name="connsiteX3238" fmla="*/ 778626 w 6186503"/>
              <a:gd name="connsiteY3238" fmla="*/ 2943488 h 5522684"/>
              <a:gd name="connsiteX3239" fmla="*/ 795258 w 6186503"/>
              <a:gd name="connsiteY3239" fmla="*/ 2950451 h 5522684"/>
              <a:gd name="connsiteX3240" fmla="*/ 795258 w 6186503"/>
              <a:gd name="connsiteY3240" fmla="*/ 2983715 h 5522684"/>
              <a:gd name="connsiteX3241" fmla="*/ 761994 w 6186503"/>
              <a:gd name="connsiteY3241" fmla="*/ 2983715 h 5522684"/>
              <a:gd name="connsiteX3242" fmla="*/ 761994 w 6186503"/>
              <a:gd name="connsiteY3242" fmla="*/ 2950451 h 5522684"/>
              <a:gd name="connsiteX3243" fmla="*/ 778626 w 6186503"/>
              <a:gd name="connsiteY3243" fmla="*/ 2943488 h 5522684"/>
              <a:gd name="connsiteX3244" fmla="*/ 650208 w 6186503"/>
              <a:gd name="connsiteY3244" fmla="*/ 2943488 h 5522684"/>
              <a:gd name="connsiteX3245" fmla="*/ 666839 w 6186503"/>
              <a:gd name="connsiteY3245" fmla="*/ 2950451 h 5522684"/>
              <a:gd name="connsiteX3246" fmla="*/ 666839 w 6186503"/>
              <a:gd name="connsiteY3246" fmla="*/ 2983715 h 5522684"/>
              <a:gd name="connsiteX3247" fmla="*/ 633575 w 6186503"/>
              <a:gd name="connsiteY3247" fmla="*/ 2983715 h 5522684"/>
              <a:gd name="connsiteX3248" fmla="*/ 633575 w 6186503"/>
              <a:gd name="connsiteY3248" fmla="*/ 2950451 h 5522684"/>
              <a:gd name="connsiteX3249" fmla="*/ 650208 w 6186503"/>
              <a:gd name="connsiteY3249" fmla="*/ 2943488 h 5522684"/>
              <a:gd name="connsiteX3250" fmla="*/ 2961734 w 6186503"/>
              <a:gd name="connsiteY3250" fmla="*/ 2881600 h 5522684"/>
              <a:gd name="connsiteX3251" fmla="*/ 2978367 w 6186503"/>
              <a:gd name="connsiteY3251" fmla="*/ 2888563 h 5522684"/>
              <a:gd name="connsiteX3252" fmla="*/ 2978367 w 6186503"/>
              <a:gd name="connsiteY3252" fmla="*/ 2921827 h 5522684"/>
              <a:gd name="connsiteX3253" fmla="*/ 2945103 w 6186503"/>
              <a:gd name="connsiteY3253" fmla="*/ 2921827 h 5522684"/>
              <a:gd name="connsiteX3254" fmla="*/ 2945103 w 6186503"/>
              <a:gd name="connsiteY3254" fmla="*/ 2888563 h 5522684"/>
              <a:gd name="connsiteX3255" fmla="*/ 2961734 w 6186503"/>
              <a:gd name="connsiteY3255" fmla="*/ 2881600 h 5522684"/>
              <a:gd name="connsiteX3256" fmla="*/ 5134790 w 6186503"/>
              <a:gd name="connsiteY3256" fmla="*/ 2866128 h 5522684"/>
              <a:gd name="connsiteX3257" fmla="*/ 5151421 w 6186503"/>
              <a:gd name="connsiteY3257" fmla="*/ 2873091 h 5522684"/>
              <a:gd name="connsiteX3258" fmla="*/ 5151421 w 6186503"/>
              <a:gd name="connsiteY3258" fmla="*/ 2906355 h 5522684"/>
              <a:gd name="connsiteX3259" fmla="*/ 5118157 w 6186503"/>
              <a:gd name="connsiteY3259" fmla="*/ 2906355 h 5522684"/>
              <a:gd name="connsiteX3260" fmla="*/ 5118157 w 6186503"/>
              <a:gd name="connsiteY3260" fmla="*/ 2873091 h 5522684"/>
              <a:gd name="connsiteX3261" fmla="*/ 5134790 w 6186503"/>
              <a:gd name="connsiteY3261" fmla="*/ 2866128 h 5522684"/>
              <a:gd name="connsiteX3262" fmla="*/ 2062811 w 6186503"/>
              <a:gd name="connsiteY3262" fmla="*/ 2866128 h 5522684"/>
              <a:gd name="connsiteX3263" fmla="*/ 2079442 w 6186503"/>
              <a:gd name="connsiteY3263" fmla="*/ 2873091 h 5522684"/>
              <a:gd name="connsiteX3264" fmla="*/ 2079442 w 6186503"/>
              <a:gd name="connsiteY3264" fmla="*/ 2906355 h 5522684"/>
              <a:gd name="connsiteX3265" fmla="*/ 2046177 w 6186503"/>
              <a:gd name="connsiteY3265" fmla="*/ 2906355 h 5522684"/>
              <a:gd name="connsiteX3266" fmla="*/ 2046177 w 6186503"/>
              <a:gd name="connsiteY3266" fmla="*/ 2873091 h 5522684"/>
              <a:gd name="connsiteX3267" fmla="*/ 2062811 w 6186503"/>
              <a:gd name="connsiteY3267" fmla="*/ 2866128 h 5522684"/>
              <a:gd name="connsiteX3268" fmla="*/ 4235860 w 6186503"/>
              <a:gd name="connsiteY3268" fmla="*/ 2848335 h 5522684"/>
              <a:gd name="connsiteX3269" fmla="*/ 4252494 w 6186503"/>
              <a:gd name="connsiteY3269" fmla="*/ 2855297 h 5522684"/>
              <a:gd name="connsiteX3270" fmla="*/ 4252494 w 6186503"/>
              <a:gd name="connsiteY3270" fmla="*/ 2888562 h 5522684"/>
              <a:gd name="connsiteX3271" fmla="*/ 4219228 w 6186503"/>
              <a:gd name="connsiteY3271" fmla="*/ 2888562 h 5522684"/>
              <a:gd name="connsiteX3272" fmla="*/ 4219228 w 6186503"/>
              <a:gd name="connsiteY3272" fmla="*/ 2855297 h 5522684"/>
              <a:gd name="connsiteX3273" fmla="*/ 4235860 w 6186503"/>
              <a:gd name="connsiteY3273" fmla="*/ 2848335 h 5522684"/>
              <a:gd name="connsiteX3274" fmla="*/ 1163881 w 6186503"/>
              <a:gd name="connsiteY3274" fmla="*/ 2848335 h 5522684"/>
              <a:gd name="connsiteX3275" fmla="*/ 1180513 w 6186503"/>
              <a:gd name="connsiteY3275" fmla="*/ 2855297 h 5522684"/>
              <a:gd name="connsiteX3276" fmla="*/ 1180513 w 6186503"/>
              <a:gd name="connsiteY3276" fmla="*/ 2888562 h 5522684"/>
              <a:gd name="connsiteX3277" fmla="*/ 1147250 w 6186503"/>
              <a:gd name="connsiteY3277" fmla="*/ 2888562 h 5522684"/>
              <a:gd name="connsiteX3278" fmla="*/ 1147250 w 6186503"/>
              <a:gd name="connsiteY3278" fmla="*/ 2855297 h 5522684"/>
              <a:gd name="connsiteX3279" fmla="*/ 1163881 w 6186503"/>
              <a:gd name="connsiteY3279" fmla="*/ 2848335 h 5522684"/>
              <a:gd name="connsiteX3280" fmla="*/ 3851379 w 6186503"/>
              <a:gd name="connsiteY3280" fmla="*/ 2835957 h 5522684"/>
              <a:gd name="connsiteX3281" fmla="*/ 3868012 w 6186503"/>
              <a:gd name="connsiteY3281" fmla="*/ 2842920 h 5522684"/>
              <a:gd name="connsiteX3282" fmla="*/ 3868012 w 6186503"/>
              <a:gd name="connsiteY3282" fmla="*/ 2876184 h 5522684"/>
              <a:gd name="connsiteX3283" fmla="*/ 3834748 w 6186503"/>
              <a:gd name="connsiteY3283" fmla="*/ 2876184 h 5522684"/>
              <a:gd name="connsiteX3284" fmla="*/ 3834748 w 6186503"/>
              <a:gd name="connsiteY3284" fmla="*/ 2842920 h 5522684"/>
              <a:gd name="connsiteX3285" fmla="*/ 3851379 w 6186503"/>
              <a:gd name="connsiteY3285" fmla="*/ 2835957 h 5522684"/>
              <a:gd name="connsiteX3286" fmla="*/ 778626 w 6186503"/>
              <a:gd name="connsiteY3286" fmla="*/ 2835957 h 5522684"/>
              <a:gd name="connsiteX3287" fmla="*/ 795258 w 6186503"/>
              <a:gd name="connsiteY3287" fmla="*/ 2842920 h 5522684"/>
              <a:gd name="connsiteX3288" fmla="*/ 795258 w 6186503"/>
              <a:gd name="connsiteY3288" fmla="*/ 2876184 h 5522684"/>
              <a:gd name="connsiteX3289" fmla="*/ 761994 w 6186503"/>
              <a:gd name="connsiteY3289" fmla="*/ 2876184 h 5522684"/>
              <a:gd name="connsiteX3290" fmla="*/ 761994 w 6186503"/>
              <a:gd name="connsiteY3290" fmla="*/ 2842920 h 5522684"/>
              <a:gd name="connsiteX3291" fmla="*/ 778626 w 6186503"/>
              <a:gd name="connsiteY3291" fmla="*/ 2835957 h 5522684"/>
              <a:gd name="connsiteX3292" fmla="*/ 5263207 w 6186503"/>
              <a:gd name="connsiteY3292" fmla="*/ 2758597 h 5522684"/>
              <a:gd name="connsiteX3293" fmla="*/ 5279839 w 6186503"/>
              <a:gd name="connsiteY3293" fmla="*/ 2765560 h 5522684"/>
              <a:gd name="connsiteX3294" fmla="*/ 5279839 w 6186503"/>
              <a:gd name="connsiteY3294" fmla="*/ 2798824 h 5522684"/>
              <a:gd name="connsiteX3295" fmla="*/ 5246575 w 6186503"/>
              <a:gd name="connsiteY3295" fmla="*/ 2798824 h 5522684"/>
              <a:gd name="connsiteX3296" fmla="*/ 5246575 w 6186503"/>
              <a:gd name="connsiteY3296" fmla="*/ 2765560 h 5522684"/>
              <a:gd name="connsiteX3297" fmla="*/ 5263207 w 6186503"/>
              <a:gd name="connsiteY3297" fmla="*/ 2758597 h 5522684"/>
              <a:gd name="connsiteX3298" fmla="*/ 5134790 w 6186503"/>
              <a:gd name="connsiteY3298" fmla="*/ 2758597 h 5522684"/>
              <a:gd name="connsiteX3299" fmla="*/ 5151421 w 6186503"/>
              <a:gd name="connsiteY3299" fmla="*/ 2765560 h 5522684"/>
              <a:gd name="connsiteX3300" fmla="*/ 5151421 w 6186503"/>
              <a:gd name="connsiteY3300" fmla="*/ 2798824 h 5522684"/>
              <a:gd name="connsiteX3301" fmla="*/ 5118157 w 6186503"/>
              <a:gd name="connsiteY3301" fmla="*/ 2798824 h 5522684"/>
              <a:gd name="connsiteX3302" fmla="*/ 5118157 w 6186503"/>
              <a:gd name="connsiteY3302" fmla="*/ 2765560 h 5522684"/>
              <a:gd name="connsiteX3303" fmla="*/ 5134790 w 6186503"/>
              <a:gd name="connsiteY3303" fmla="*/ 2758597 h 5522684"/>
              <a:gd name="connsiteX3304" fmla="*/ 2191228 w 6186503"/>
              <a:gd name="connsiteY3304" fmla="*/ 2758597 h 5522684"/>
              <a:gd name="connsiteX3305" fmla="*/ 2207858 w 6186503"/>
              <a:gd name="connsiteY3305" fmla="*/ 2765560 h 5522684"/>
              <a:gd name="connsiteX3306" fmla="*/ 2207858 w 6186503"/>
              <a:gd name="connsiteY3306" fmla="*/ 2798824 h 5522684"/>
              <a:gd name="connsiteX3307" fmla="*/ 2174594 w 6186503"/>
              <a:gd name="connsiteY3307" fmla="*/ 2798824 h 5522684"/>
              <a:gd name="connsiteX3308" fmla="*/ 2174594 w 6186503"/>
              <a:gd name="connsiteY3308" fmla="*/ 2765560 h 5522684"/>
              <a:gd name="connsiteX3309" fmla="*/ 2191228 w 6186503"/>
              <a:gd name="connsiteY3309" fmla="*/ 2758597 h 5522684"/>
              <a:gd name="connsiteX3310" fmla="*/ 2062811 w 6186503"/>
              <a:gd name="connsiteY3310" fmla="*/ 2758597 h 5522684"/>
              <a:gd name="connsiteX3311" fmla="*/ 2079442 w 6186503"/>
              <a:gd name="connsiteY3311" fmla="*/ 2765560 h 5522684"/>
              <a:gd name="connsiteX3312" fmla="*/ 2079442 w 6186503"/>
              <a:gd name="connsiteY3312" fmla="*/ 2798824 h 5522684"/>
              <a:gd name="connsiteX3313" fmla="*/ 2046177 w 6186503"/>
              <a:gd name="connsiteY3313" fmla="*/ 2798824 h 5522684"/>
              <a:gd name="connsiteX3314" fmla="*/ 2046177 w 6186503"/>
              <a:gd name="connsiteY3314" fmla="*/ 2765560 h 5522684"/>
              <a:gd name="connsiteX3315" fmla="*/ 2062811 w 6186503"/>
              <a:gd name="connsiteY3315" fmla="*/ 2758597 h 5522684"/>
              <a:gd name="connsiteX3316" fmla="*/ 4235860 w 6186503"/>
              <a:gd name="connsiteY3316" fmla="*/ 2731521 h 5522684"/>
              <a:gd name="connsiteX3317" fmla="*/ 4252494 w 6186503"/>
              <a:gd name="connsiteY3317" fmla="*/ 2738484 h 5522684"/>
              <a:gd name="connsiteX3318" fmla="*/ 4252494 w 6186503"/>
              <a:gd name="connsiteY3318" fmla="*/ 2771748 h 5522684"/>
              <a:gd name="connsiteX3319" fmla="*/ 4219228 w 6186503"/>
              <a:gd name="connsiteY3319" fmla="*/ 2771748 h 5522684"/>
              <a:gd name="connsiteX3320" fmla="*/ 4219228 w 6186503"/>
              <a:gd name="connsiteY3320" fmla="*/ 2738484 h 5522684"/>
              <a:gd name="connsiteX3321" fmla="*/ 4235860 w 6186503"/>
              <a:gd name="connsiteY3321" fmla="*/ 2731521 h 5522684"/>
              <a:gd name="connsiteX3322" fmla="*/ 1163881 w 6186503"/>
              <a:gd name="connsiteY3322" fmla="*/ 2731521 h 5522684"/>
              <a:gd name="connsiteX3323" fmla="*/ 1180513 w 6186503"/>
              <a:gd name="connsiteY3323" fmla="*/ 2738484 h 5522684"/>
              <a:gd name="connsiteX3324" fmla="*/ 1180513 w 6186503"/>
              <a:gd name="connsiteY3324" fmla="*/ 2771748 h 5522684"/>
              <a:gd name="connsiteX3325" fmla="*/ 1147250 w 6186503"/>
              <a:gd name="connsiteY3325" fmla="*/ 2771748 h 5522684"/>
              <a:gd name="connsiteX3326" fmla="*/ 1147250 w 6186503"/>
              <a:gd name="connsiteY3326" fmla="*/ 2738484 h 5522684"/>
              <a:gd name="connsiteX3327" fmla="*/ 1163881 w 6186503"/>
              <a:gd name="connsiteY3327" fmla="*/ 2731521 h 5522684"/>
              <a:gd name="connsiteX3328" fmla="*/ 3851379 w 6186503"/>
              <a:gd name="connsiteY3328" fmla="*/ 2728426 h 5522684"/>
              <a:gd name="connsiteX3329" fmla="*/ 3868012 w 6186503"/>
              <a:gd name="connsiteY3329" fmla="*/ 2735388 h 5522684"/>
              <a:gd name="connsiteX3330" fmla="*/ 3868012 w 6186503"/>
              <a:gd name="connsiteY3330" fmla="*/ 2768653 h 5522684"/>
              <a:gd name="connsiteX3331" fmla="*/ 3834748 w 6186503"/>
              <a:gd name="connsiteY3331" fmla="*/ 2768653 h 5522684"/>
              <a:gd name="connsiteX3332" fmla="*/ 3834748 w 6186503"/>
              <a:gd name="connsiteY3332" fmla="*/ 2735388 h 5522684"/>
              <a:gd name="connsiteX3333" fmla="*/ 3851379 w 6186503"/>
              <a:gd name="connsiteY3333" fmla="*/ 2728426 h 5522684"/>
              <a:gd name="connsiteX3334" fmla="*/ 778626 w 6186503"/>
              <a:gd name="connsiteY3334" fmla="*/ 2728426 h 5522684"/>
              <a:gd name="connsiteX3335" fmla="*/ 795258 w 6186503"/>
              <a:gd name="connsiteY3335" fmla="*/ 2735388 h 5522684"/>
              <a:gd name="connsiteX3336" fmla="*/ 795258 w 6186503"/>
              <a:gd name="connsiteY3336" fmla="*/ 2768653 h 5522684"/>
              <a:gd name="connsiteX3337" fmla="*/ 761994 w 6186503"/>
              <a:gd name="connsiteY3337" fmla="*/ 2768653 h 5522684"/>
              <a:gd name="connsiteX3338" fmla="*/ 761994 w 6186503"/>
              <a:gd name="connsiteY3338" fmla="*/ 2735388 h 5522684"/>
              <a:gd name="connsiteX3339" fmla="*/ 778626 w 6186503"/>
              <a:gd name="connsiteY3339" fmla="*/ 2728426 h 5522684"/>
              <a:gd name="connsiteX3340" fmla="*/ 5263207 w 6186503"/>
              <a:gd name="connsiteY3340" fmla="*/ 2622443 h 5522684"/>
              <a:gd name="connsiteX3341" fmla="*/ 5279839 w 6186503"/>
              <a:gd name="connsiteY3341" fmla="*/ 2629406 h 5522684"/>
              <a:gd name="connsiteX3342" fmla="*/ 5279839 w 6186503"/>
              <a:gd name="connsiteY3342" fmla="*/ 2662670 h 5522684"/>
              <a:gd name="connsiteX3343" fmla="*/ 5246575 w 6186503"/>
              <a:gd name="connsiteY3343" fmla="*/ 2662670 h 5522684"/>
              <a:gd name="connsiteX3344" fmla="*/ 5246575 w 6186503"/>
              <a:gd name="connsiteY3344" fmla="*/ 2629406 h 5522684"/>
              <a:gd name="connsiteX3345" fmla="*/ 5263207 w 6186503"/>
              <a:gd name="connsiteY3345" fmla="*/ 2622443 h 5522684"/>
              <a:gd name="connsiteX3346" fmla="*/ 4235860 w 6186503"/>
              <a:gd name="connsiteY3346" fmla="*/ 2622443 h 5522684"/>
              <a:gd name="connsiteX3347" fmla="*/ 4252494 w 6186503"/>
              <a:gd name="connsiteY3347" fmla="*/ 2629406 h 5522684"/>
              <a:gd name="connsiteX3348" fmla="*/ 4252494 w 6186503"/>
              <a:gd name="connsiteY3348" fmla="*/ 2662670 h 5522684"/>
              <a:gd name="connsiteX3349" fmla="*/ 4219228 w 6186503"/>
              <a:gd name="connsiteY3349" fmla="*/ 2662670 h 5522684"/>
              <a:gd name="connsiteX3350" fmla="*/ 4219228 w 6186503"/>
              <a:gd name="connsiteY3350" fmla="*/ 2629406 h 5522684"/>
              <a:gd name="connsiteX3351" fmla="*/ 4235860 w 6186503"/>
              <a:gd name="connsiteY3351" fmla="*/ 2622443 h 5522684"/>
              <a:gd name="connsiteX3352" fmla="*/ 5391625 w 6186503"/>
              <a:gd name="connsiteY3352" fmla="*/ 2622443 h 5522684"/>
              <a:gd name="connsiteX3353" fmla="*/ 5408257 w 6186503"/>
              <a:gd name="connsiteY3353" fmla="*/ 2629406 h 5522684"/>
              <a:gd name="connsiteX3354" fmla="*/ 5408257 w 6186503"/>
              <a:gd name="connsiteY3354" fmla="*/ 2662670 h 5522684"/>
              <a:gd name="connsiteX3355" fmla="*/ 5374993 w 6186503"/>
              <a:gd name="connsiteY3355" fmla="*/ 2662670 h 5522684"/>
              <a:gd name="connsiteX3356" fmla="*/ 5374993 w 6186503"/>
              <a:gd name="connsiteY3356" fmla="*/ 2629406 h 5522684"/>
              <a:gd name="connsiteX3357" fmla="*/ 5391625 w 6186503"/>
              <a:gd name="connsiteY3357" fmla="*/ 2622443 h 5522684"/>
              <a:gd name="connsiteX3358" fmla="*/ 5134790 w 6186503"/>
              <a:gd name="connsiteY3358" fmla="*/ 2622443 h 5522684"/>
              <a:gd name="connsiteX3359" fmla="*/ 5151421 w 6186503"/>
              <a:gd name="connsiteY3359" fmla="*/ 2629406 h 5522684"/>
              <a:gd name="connsiteX3360" fmla="*/ 5151421 w 6186503"/>
              <a:gd name="connsiteY3360" fmla="*/ 2662670 h 5522684"/>
              <a:gd name="connsiteX3361" fmla="*/ 5118157 w 6186503"/>
              <a:gd name="connsiteY3361" fmla="*/ 2662670 h 5522684"/>
              <a:gd name="connsiteX3362" fmla="*/ 5118157 w 6186503"/>
              <a:gd name="connsiteY3362" fmla="*/ 2629406 h 5522684"/>
              <a:gd name="connsiteX3363" fmla="*/ 5134790 w 6186503"/>
              <a:gd name="connsiteY3363" fmla="*/ 2622443 h 5522684"/>
              <a:gd name="connsiteX3364" fmla="*/ 4878726 w 6186503"/>
              <a:gd name="connsiteY3364" fmla="*/ 2622443 h 5522684"/>
              <a:gd name="connsiteX3365" fmla="*/ 4895358 w 6186503"/>
              <a:gd name="connsiteY3365" fmla="*/ 2629406 h 5522684"/>
              <a:gd name="connsiteX3366" fmla="*/ 4895358 w 6186503"/>
              <a:gd name="connsiteY3366" fmla="*/ 2662670 h 5522684"/>
              <a:gd name="connsiteX3367" fmla="*/ 4862094 w 6186503"/>
              <a:gd name="connsiteY3367" fmla="*/ 2662670 h 5522684"/>
              <a:gd name="connsiteX3368" fmla="*/ 4862094 w 6186503"/>
              <a:gd name="connsiteY3368" fmla="*/ 2629406 h 5522684"/>
              <a:gd name="connsiteX3369" fmla="*/ 4878726 w 6186503"/>
              <a:gd name="connsiteY3369" fmla="*/ 2622443 h 5522684"/>
              <a:gd name="connsiteX3370" fmla="*/ 4621889 w 6186503"/>
              <a:gd name="connsiteY3370" fmla="*/ 2622443 h 5522684"/>
              <a:gd name="connsiteX3371" fmla="*/ 4638521 w 6186503"/>
              <a:gd name="connsiteY3371" fmla="*/ 2629406 h 5522684"/>
              <a:gd name="connsiteX3372" fmla="*/ 4638521 w 6186503"/>
              <a:gd name="connsiteY3372" fmla="*/ 2662670 h 5522684"/>
              <a:gd name="connsiteX3373" fmla="*/ 4605257 w 6186503"/>
              <a:gd name="connsiteY3373" fmla="*/ 2662670 h 5522684"/>
              <a:gd name="connsiteX3374" fmla="*/ 4605257 w 6186503"/>
              <a:gd name="connsiteY3374" fmla="*/ 2629406 h 5522684"/>
              <a:gd name="connsiteX3375" fmla="*/ 4621889 w 6186503"/>
              <a:gd name="connsiteY3375" fmla="*/ 2622443 h 5522684"/>
              <a:gd name="connsiteX3376" fmla="*/ 4364279 w 6186503"/>
              <a:gd name="connsiteY3376" fmla="*/ 2622443 h 5522684"/>
              <a:gd name="connsiteX3377" fmla="*/ 4380911 w 6186503"/>
              <a:gd name="connsiteY3377" fmla="*/ 2629406 h 5522684"/>
              <a:gd name="connsiteX3378" fmla="*/ 4380911 w 6186503"/>
              <a:gd name="connsiteY3378" fmla="*/ 2662670 h 5522684"/>
              <a:gd name="connsiteX3379" fmla="*/ 4347647 w 6186503"/>
              <a:gd name="connsiteY3379" fmla="*/ 2662670 h 5522684"/>
              <a:gd name="connsiteX3380" fmla="*/ 4347647 w 6186503"/>
              <a:gd name="connsiteY3380" fmla="*/ 2629406 h 5522684"/>
              <a:gd name="connsiteX3381" fmla="*/ 4364279 w 6186503"/>
              <a:gd name="connsiteY3381" fmla="*/ 2622443 h 5522684"/>
              <a:gd name="connsiteX3382" fmla="*/ 4107443 w 6186503"/>
              <a:gd name="connsiteY3382" fmla="*/ 2622443 h 5522684"/>
              <a:gd name="connsiteX3383" fmla="*/ 4124075 w 6186503"/>
              <a:gd name="connsiteY3383" fmla="*/ 2629406 h 5522684"/>
              <a:gd name="connsiteX3384" fmla="*/ 4124075 w 6186503"/>
              <a:gd name="connsiteY3384" fmla="*/ 2662670 h 5522684"/>
              <a:gd name="connsiteX3385" fmla="*/ 4090811 w 6186503"/>
              <a:gd name="connsiteY3385" fmla="*/ 2662670 h 5522684"/>
              <a:gd name="connsiteX3386" fmla="*/ 4090811 w 6186503"/>
              <a:gd name="connsiteY3386" fmla="*/ 2629406 h 5522684"/>
              <a:gd name="connsiteX3387" fmla="*/ 4107443 w 6186503"/>
              <a:gd name="connsiteY3387" fmla="*/ 2622443 h 5522684"/>
              <a:gd name="connsiteX3388" fmla="*/ 3466124 w 6186503"/>
              <a:gd name="connsiteY3388" fmla="*/ 2622443 h 5522684"/>
              <a:gd name="connsiteX3389" fmla="*/ 3482758 w 6186503"/>
              <a:gd name="connsiteY3389" fmla="*/ 2629406 h 5522684"/>
              <a:gd name="connsiteX3390" fmla="*/ 3482758 w 6186503"/>
              <a:gd name="connsiteY3390" fmla="*/ 2662670 h 5522684"/>
              <a:gd name="connsiteX3391" fmla="*/ 3449492 w 6186503"/>
              <a:gd name="connsiteY3391" fmla="*/ 2662670 h 5522684"/>
              <a:gd name="connsiteX3392" fmla="*/ 3449492 w 6186503"/>
              <a:gd name="connsiteY3392" fmla="*/ 2629406 h 5522684"/>
              <a:gd name="connsiteX3393" fmla="*/ 3466124 w 6186503"/>
              <a:gd name="connsiteY3393" fmla="*/ 2622443 h 5522684"/>
              <a:gd name="connsiteX3394" fmla="*/ 2319643 w 6186503"/>
              <a:gd name="connsiteY3394" fmla="*/ 2622443 h 5522684"/>
              <a:gd name="connsiteX3395" fmla="*/ 2336276 w 6186503"/>
              <a:gd name="connsiteY3395" fmla="*/ 2629406 h 5522684"/>
              <a:gd name="connsiteX3396" fmla="*/ 2336276 w 6186503"/>
              <a:gd name="connsiteY3396" fmla="*/ 2662670 h 5522684"/>
              <a:gd name="connsiteX3397" fmla="*/ 2303012 w 6186503"/>
              <a:gd name="connsiteY3397" fmla="*/ 2662670 h 5522684"/>
              <a:gd name="connsiteX3398" fmla="*/ 2303012 w 6186503"/>
              <a:gd name="connsiteY3398" fmla="*/ 2629406 h 5522684"/>
              <a:gd name="connsiteX3399" fmla="*/ 2319643 w 6186503"/>
              <a:gd name="connsiteY3399" fmla="*/ 2622443 h 5522684"/>
              <a:gd name="connsiteX3400" fmla="*/ 2191228 w 6186503"/>
              <a:gd name="connsiteY3400" fmla="*/ 2622443 h 5522684"/>
              <a:gd name="connsiteX3401" fmla="*/ 2207858 w 6186503"/>
              <a:gd name="connsiteY3401" fmla="*/ 2629406 h 5522684"/>
              <a:gd name="connsiteX3402" fmla="*/ 2207858 w 6186503"/>
              <a:gd name="connsiteY3402" fmla="*/ 2662670 h 5522684"/>
              <a:gd name="connsiteX3403" fmla="*/ 2174594 w 6186503"/>
              <a:gd name="connsiteY3403" fmla="*/ 2662670 h 5522684"/>
              <a:gd name="connsiteX3404" fmla="*/ 2174594 w 6186503"/>
              <a:gd name="connsiteY3404" fmla="*/ 2629406 h 5522684"/>
              <a:gd name="connsiteX3405" fmla="*/ 2191228 w 6186503"/>
              <a:gd name="connsiteY3405" fmla="*/ 2622443 h 5522684"/>
              <a:gd name="connsiteX3406" fmla="*/ 2062811 w 6186503"/>
              <a:gd name="connsiteY3406" fmla="*/ 2622443 h 5522684"/>
              <a:gd name="connsiteX3407" fmla="*/ 2079442 w 6186503"/>
              <a:gd name="connsiteY3407" fmla="*/ 2629406 h 5522684"/>
              <a:gd name="connsiteX3408" fmla="*/ 2079442 w 6186503"/>
              <a:gd name="connsiteY3408" fmla="*/ 2662670 h 5522684"/>
              <a:gd name="connsiteX3409" fmla="*/ 2046177 w 6186503"/>
              <a:gd name="connsiteY3409" fmla="*/ 2662670 h 5522684"/>
              <a:gd name="connsiteX3410" fmla="*/ 2046177 w 6186503"/>
              <a:gd name="connsiteY3410" fmla="*/ 2629406 h 5522684"/>
              <a:gd name="connsiteX3411" fmla="*/ 2062811 w 6186503"/>
              <a:gd name="connsiteY3411" fmla="*/ 2622443 h 5522684"/>
              <a:gd name="connsiteX3412" fmla="*/ 1805972 w 6186503"/>
              <a:gd name="connsiteY3412" fmla="*/ 2622443 h 5522684"/>
              <a:gd name="connsiteX3413" fmla="*/ 1822604 w 6186503"/>
              <a:gd name="connsiteY3413" fmla="*/ 2629406 h 5522684"/>
              <a:gd name="connsiteX3414" fmla="*/ 1822604 w 6186503"/>
              <a:gd name="connsiteY3414" fmla="*/ 2662670 h 5522684"/>
              <a:gd name="connsiteX3415" fmla="*/ 1789340 w 6186503"/>
              <a:gd name="connsiteY3415" fmla="*/ 2662670 h 5522684"/>
              <a:gd name="connsiteX3416" fmla="*/ 1789340 w 6186503"/>
              <a:gd name="connsiteY3416" fmla="*/ 2629406 h 5522684"/>
              <a:gd name="connsiteX3417" fmla="*/ 1805972 w 6186503"/>
              <a:gd name="connsiteY3417" fmla="*/ 2622443 h 5522684"/>
              <a:gd name="connsiteX3418" fmla="*/ 1549137 w 6186503"/>
              <a:gd name="connsiteY3418" fmla="*/ 2622443 h 5522684"/>
              <a:gd name="connsiteX3419" fmla="*/ 1565768 w 6186503"/>
              <a:gd name="connsiteY3419" fmla="*/ 2629406 h 5522684"/>
              <a:gd name="connsiteX3420" fmla="*/ 1565768 w 6186503"/>
              <a:gd name="connsiteY3420" fmla="*/ 2662670 h 5522684"/>
              <a:gd name="connsiteX3421" fmla="*/ 1532503 w 6186503"/>
              <a:gd name="connsiteY3421" fmla="*/ 2662670 h 5522684"/>
              <a:gd name="connsiteX3422" fmla="*/ 1532503 w 6186503"/>
              <a:gd name="connsiteY3422" fmla="*/ 2629406 h 5522684"/>
              <a:gd name="connsiteX3423" fmla="*/ 1549137 w 6186503"/>
              <a:gd name="connsiteY3423" fmla="*/ 2622443 h 5522684"/>
              <a:gd name="connsiteX3424" fmla="*/ 1291526 w 6186503"/>
              <a:gd name="connsiteY3424" fmla="*/ 2622443 h 5522684"/>
              <a:gd name="connsiteX3425" fmla="*/ 1308159 w 6186503"/>
              <a:gd name="connsiteY3425" fmla="*/ 2629406 h 5522684"/>
              <a:gd name="connsiteX3426" fmla="*/ 1308159 w 6186503"/>
              <a:gd name="connsiteY3426" fmla="*/ 2662670 h 5522684"/>
              <a:gd name="connsiteX3427" fmla="*/ 1274895 w 6186503"/>
              <a:gd name="connsiteY3427" fmla="*/ 2662670 h 5522684"/>
              <a:gd name="connsiteX3428" fmla="*/ 1274895 w 6186503"/>
              <a:gd name="connsiteY3428" fmla="*/ 2629406 h 5522684"/>
              <a:gd name="connsiteX3429" fmla="*/ 1291526 w 6186503"/>
              <a:gd name="connsiteY3429" fmla="*/ 2622443 h 5522684"/>
              <a:gd name="connsiteX3430" fmla="*/ 1163881 w 6186503"/>
              <a:gd name="connsiteY3430" fmla="*/ 2622443 h 5522684"/>
              <a:gd name="connsiteX3431" fmla="*/ 1180513 w 6186503"/>
              <a:gd name="connsiteY3431" fmla="*/ 2629406 h 5522684"/>
              <a:gd name="connsiteX3432" fmla="*/ 1180513 w 6186503"/>
              <a:gd name="connsiteY3432" fmla="*/ 2662670 h 5522684"/>
              <a:gd name="connsiteX3433" fmla="*/ 1147250 w 6186503"/>
              <a:gd name="connsiteY3433" fmla="*/ 2662670 h 5522684"/>
              <a:gd name="connsiteX3434" fmla="*/ 1147250 w 6186503"/>
              <a:gd name="connsiteY3434" fmla="*/ 2629406 h 5522684"/>
              <a:gd name="connsiteX3435" fmla="*/ 1163881 w 6186503"/>
              <a:gd name="connsiteY3435" fmla="*/ 2622443 h 5522684"/>
              <a:gd name="connsiteX3436" fmla="*/ 1035464 w 6186503"/>
              <a:gd name="connsiteY3436" fmla="*/ 2622443 h 5522684"/>
              <a:gd name="connsiteX3437" fmla="*/ 1052096 w 6186503"/>
              <a:gd name="connsiteY3437" fmla="*/ 2629406 h 5522684"/>
              <a:gd name="connsiteX3438" fmla="*/ 1052096 w 6186503"/>
              <a:gd name="connsiteY3438" fmla="*/ 2662670 h 5522684"/>
              <a:gd name="connsiteX3439" fmla="*/ 1018830 w 6186503"/>
              <a:gd name="connsiteY3439" fmla="*/ 2662670 h 5522684"/>
              <a:gd name="connsiteX3440" fmla="*/ 1018830 w 6186503"/>
              <a:gd name="connsiteY3440" fmla="*/ 2629406 h 5522684"/>
              <a:gd name="connsiteX3441" fmla="*/ 1035464 w 6186503"/>
              <a:gd name="connsiteY3441" fmla="*/ 2622443 h 5522684"/>
              <a:gd name="connsiteX3442" fmla="*/ 393371 w 6186503"/>
              <a:gd name="connsiteY3442" fmla="*/ 2622443 h 5522684"/>
              <a:gd name="connsiteX3443" fmla="*/ 410004 w 6186503"/>
              <a:gd name="connsiteY3443" fmla="*/ 2629406 h 5522684"/>
              <a:gd name="connsiteX3444" fmla="*/ 410004 w 6186503"/>
              <a:gd name="connsiteY3444" fmla="*/ 2662670 h 5522684"/>
              <a:gd name="connsiteX3445" fmla="*/ 376737 w 6186503"/>
              <a:gd name="connsiteY3445" fmla="*/ 2662670 h 5522684"/>
              <a:gd name="connsiteX3446" fmla="*/ 376737 w 6186503"/>
              <a:gd name="connsiteY3446" fmla="*/ 2629406 h 5522684"/>
              <a:gd name="connsiteX3447" fmla="*/ 393371 w 6186503"/>
              <a:gd name="connsiteY3447" fmla="*/ 2622443 h 5522684"/>
              <a:gd name="connsiteX3448" fmla="*/ 6034490 w 6186503"/>
              <a:gd name="connsiteY3448" fmla="*/ 2621959 h 5522684"/>
              <a:gd name="connsiteX3449" fmla="*/ 6051123 w 6186503"/>
              <a:gd name="connsiteY3449" fmla="*/ 2628632 h 5522684"/>
              <a:gd name="connsiteX3450" fmla="*/ 6051123 w 6186503"/>
              <a:gd name="connsiteY3450" fmla="*/ 2661896 h 5522684"/>
              <a:gd name="connsiteX3451" fmla="*/ 6017857 w 6186503"/>
              <a:gd name="connsiteY3451" fmla="*/ 2661896 h 5522684"/>
              <a:gd name="connsiteX3452" fmla="*/ 6017857 w 6186503"/>
              <a:gd name="connsiteY3452" fmla="*/ 2628632 h 5522684"/>
              <a:gd name="connsiteX3453" fmla="*/ 6034490 w 6186503"/>
              <a:gd name="connsiteY3453" fmla="*/ 2621959 h 5522684"/>
              <a:gd name="connsiteX3454" fmla="*/ 2961734 w 6186503"/>
              <a:gd name="connsiteY3454" fmla="*/ 2621959 h 5522684"/>
              <a:gd name="connsiteX3455" fmla="*/ 2978368 w 6186503"/>
              <a:gd name="connsiteY3455" fmla="*/ 2628632 h 5522684"/>
              <a:gd name="connsiteX3456" fmla="*/ 2978368 w 6186503"/>
              <a:gd name="connsiteY3456" fmla="*/ 2661896 h 5522684"/>
              <a:gd name="connsiteX3457" fmla="*/ 2945103 w 6186503"/>
              <a:gd name="connsiteY3457" fmla="*/ 2661896 h 5522684"/>
              <a:gd name="connsiteX3458" fmla="*/ 2945103 w 6186503"/>
              <a:gd name="connsiteY3458" fmla="*/ 2628632 h 5522684"/>
              <a:gd name="connsiteX3459" fmla="*/ 2961734 w 6186503"/>
              <a:gd name="connsiteY3459" fmla="*/ 2621959 h 5522684"/>
              <a:gd name="connsiteX3460" fmla="*/ 5906072 w 6186503"/>
              <a:gd name="connsiteY3460" fmla="*/ 2620412 h 5522684"/>
              <a:gd name="connsiteX3461" fmla="*/ 5922704 w 6186503"/>
              <a:gd name="connsiteY3461" fmla="*/ 2627084 h 5522684"/>
              <a:gd name="connsiteX3462" fmla="*/ 5922704 w 6186503"/>
              <a:gd name="connsiteY3462" fmla="*/ 2660349 h 5522684"/>
              <a:gd name="connsiteX3463" fmla="*/ 5889439 w 6186503"/>
              <a:gd name="connsiteY3463" fmla="*/ 2660349 h 5522684"/>
              <a:gd name="connsiteX3464" fmla="*/ 5889439 w 6186503"/>
              <a:gd name="connsiteY3464" fmla="*/ 2627084 h 5522684"/>
              <a:gd name="connsiteX3465" fmla="*/ 5906072 w 6186503"/>
              <a:gd name="connsiteY3465" fmla="*/ 2620412 h 5522684"/>
              <a:gd name="connsiteX3466" fmla="*/ 2833317 w 6186503"/>
              <a:gd name="connsiteY3466" fmla="*/ 2620412 h 5522684"/>
              <a:gd name="connsiteX3467" fmla="*/ 2849949 w 6186503"/>
              <a:gd name="connsiteY3467" fmla="*/ 2627084 h 5522684"/>
              <a:gd name="connsiteX3468" fmla="*/ 2849949 w 6186503"/>
              <a:gd name="connsiteY3468" fmla="*/ 2660349 h 5522684"/>
              <a:gd name="connsiteX3469" fmla="*/ 2816684 w 6186503"/>
              <a:gd name="connsiteY3469" fmla="*/ 2660349 h 5522684"/>
              <a:gd name="connsiteX3470" fmla="*/ 2816684 w 6186503"/>
              <a:gd name="connsiteY3470" fmla="*/ 2627084 h 5522684"/>
              <a:gd name="connsiteX3471" fmla="*/ 2833317 w 6186503"/>
              <a:gd name="connsiteY3471" fmla="*/ 2620412 h 5522684"/>
              <a:gd name="connsiteX3472" fmla="*/ 3851379 w 6186503"/>
              <a:gd name="connsiteY3472" fmla="*/ 2620122 h 5522684"/>
              <a:gd name="connsiteX3473" fmla="*/ 3868012 w 6186503"/>
              <a:gd name="connsiteY3473" fmla="*/ 2627084 h 5522684"/>
              <a:gd name="connsiteX3474" fmla="*/ 3868012 w 6186503"/>
              <a:gd name="connsiteY3474" fmla="*/ 2660349 h 5522684"/>
              <a:gd name="connsiteX3475" fmla="*/ 3834748 w 6186503"/>
              <a:gd name="connsiteY3475" fmla="*/ 2660349 h 5522684"/>
              <a:gd name="connsiteX3476" fmla="*/ 3834748 w 6186503"/>
              <a:gd name="connsiteY3476" fmla="*/ 2627084 h 5522684"/>
              <a:gd name="connsiteX3477" fmla="*/ 3851379 w 6186503"/>
              <a:gd name="connsiteY3477" fmla="*/ 2620122 h 5522684"/>
              <a:gd name="connsiteX3478" fmla="*/ 778626 w 6186503"/>
              <a:gd name="connsiteY3478" fmla="*/ 2620122 h 5522684"/>
              <a:gd name="connsiteX3479" fmla="*/ 795258 w 6186503"/>
              <a:gd name="connsiteY3479" fmla="*/ 2627084 h 5522684"/>
              <a:gd name="connsiteX3480" fmla="*/ 795258 w 6186503"/>
              <a:gd name="connsiteY3480" fmla="*/ 2660349 h 5522684"/>
              <a:gd name="connsiteX3481" fmla="*/ 761994 w 6186503"/>
              <a:gd name="connsiteY3481" fmla="*/ 2660349 h 5522684"/>
              <a:gd name="connsiteX3482" fmla="*/ 761994 w 6186503"/>
              <a:gd name="connsiteY3482" fmla="*/ 2627084 h 5522684"/>
              <a:gd name="connsiteX3483" fmla="*/ 778626 w 6186503"/>
              <a:gd name="connsiteY3483" fmla="*/ 2620122 h 5522684"/>
              <a:gd name="connsiteX3484" fmla="*/ 5776880 w 6186503"/>
              <a:gd name="connsiteY3484" fmla="*/ 2619638 h 5522684"/>
              <a:gd name="connsiteX3485" fmla="*/ 5793512 w 6186503"/>
              <a:gd name="connsiteY3485" fmla="*/ 2626311 h 5522684"/>
              <a:gd name="connsiteX3486" fmla="*/ 5793512 w 6186503"/>
              <a:gd name="connsiteY3486" fmla="*/ 2659575 h 5522684"/>
              <a:gd name="connsiteX3487" fmla="*/ 5760247 w 6186503"/>
              <a:gd name="connsiteY3487" fmla="*/ 2659575 h 5522684"/>
              <a:gd name="connsiteX3488" fmla="*/ 5760247 w 6186503"/>
              <a:gd name="connsiteY3488" fmla="*/ 2626311 h 5522684"/>
              <a:gd name="connsiteX3489" fmla="*/ 5776880 w 6186503"/>
              <a:gd name="connsiteY3489" fmla="*/ 2619638 h 5522684"/>
              <a:gd name="connsiteX3490" fmla="*/ 2704125 w 6186503"/>
              <a:gd name="connsiteY3490" fmla="*/ 2619638 h 5522684"/>
              <a:gd name="connsiteX3491" fmla="*/ 2720758 w 6186503"/>
              <a:gd name="connsiteY3491" fmla="*/ 2626311 h 5522684"/>
              <a:gd name="connsiteX3492" fmla="*/ 2720758 w 6186503"/>
              <a:gd name="connsiteY3492" fmla="*/ 2659575 h 5522684"/>
              <a:gd name="connsiteX3493" fmla="*/ 2687492 w 6186503"/>
              <a:gd name="connsiteY3493" fmla="*/ 2659575 h 5522684"/>
              <a:gd name="connsiteX3494" fmla="*/ 2687492 w 6186503"/>
              <a:gd name="connsiteY3494" fmla="*/ 2626311 h 5522684"/>
              <a:gd name="connsiteX3495" fmla="*/ 2704125 w 6186503"/>
              <a:gd name="connsiteY3495" fmla="*/ 2619638 h 5522684"/>
              <a:gd name="connsiteX3496" fmla="*/ 137316 w 6186503"/>
              <a:gd name="connsiteY3496" fmla="*/ 2619348 h 5522684"/>
              <a:gd name="connsiteX3497" fmla="*/ 153948 w 6186503"/>
              <a:gd name="connsiteY3497" fmla="*/ 2626311 h 5522684"/>
              <a:gd name="connsiteX3498" fmla="*/ 153948 w 6186503"/>
              <a:gd name="connsiteY3498" fmla="*/ 2659575 h 5522684"/>
              <a:gd name="connsiteX3499" fmla="*/ 120684 w 6186503"/>
              <a:gd name="connsiteY3499" fmla="*/ 2659575 h 5522684"/>
              <a:gd name="connsiteX3500" fmla="*/ 120684 w 6186503"/>
              <a:gd name="connsiteY3500" fmla="*/ 2626311 h 5522684"/>
              <a:gd name="connsiteX3501" fmla="*/ 137316 w 6186503"/>
              <a:gd name="connsiteY3501" fmla="*/ 2619348 h 5522684"/>
              <a:gd name="connsiteX3502" fmla="*/ 6034490 w 6186503"/>
              <a:gd name="connsiteY3502" fmla="*/ 2514912 h 5522684"/>
              <a:gd name="connsiteX3503" fmla="*/ 6051123 w 6186503"/>
              <a:gd name="connsiteY3503" fmla="*/ 2521875 h 5522684"/>
              <a:gd name="connsiteX3504" fmla="*/ 6051123 w 6186503"/>
              <a:gd name="connsiteY3504" fmla="*/ 2555139 h 5522684"/>
              <a:gd name="connsiteX3505" fmla="*/ 6017857 w 6186503"/>
              <a:gd name="connsiteY3505" fmla="*/ 2555139 h 5522684"/>
              <a:gd name="connsiteX3506" fmla="*/ 6017857 w 6186503"/>
              <a:gd name="connsiteY3506" fmla="*/ 2521875 h 5522684"/>
              <a:gd name="connsiteX3507" fmla="*/ 6034490 w 6186503"/>
              <a:gd name="connsiteY3507" fmla="*/ 2514912 h 5522684"/>
              <a:gd name="connsiteX3508" fmla="*/ 5776881 w 6186503"/>
              <a:gd name="connsiteY3508" fmla="*/ 2514912 h 5522684"/>
              <a:gd name="connsiteX3509" fmla="*/ 5793512 w 6186503"/>
              <a:gd name="connsiteY3509" fmla="*/ 2521875 h 5522684"/>
              <a:gd name="connsiteX3510" fmla="*/ 5793512 w 6186503"/>
              <a:gd name="connsiteY3510" fmla="*/ 2555139 h 5522684"/>
              <a:gd name="connsiteX3511" fmla="*/ 5760248 w 6186503"/>
              <a:gd name="connsiteY3511" fmla="*/ 2555139 h 5522684"/>
              <a:gd name="connsiteX3512" fmla="*/ 5760248 w 6186503"/>
              <a:gd name="connsiteY3512" fmla="*/ 2521875 h 5522684"/>
              <a:gd name="connsiteX3513" fmla="*/ 5776881 w 6186503"/>
              <a:gd name="connsiteY3513" fmla="*/ 2514912 h 5522684"/>
              <a:gd name="connsiteX3514" fmla="*/ 5648462 w 6186503"/>
              <a:gd name="connsiteY3514" fmla="*/ 2514912 h 5522684"/>
              <a:gd name="connsiteX3515" fmla="*/ 5665094 w 6186503"/>
              <a:gd name="connsiteY3515" fmla="*/ 2521875 h 5522684"/>
              <a:gd name="connsiteX3516" fmla="*/ 5665094 w 6186503"/>
              <a:gd name="connsiteY3516" fmla="*/ 2555139 h 5522684"/>
              <a:gd name="connsiteX3517" fmla="*/ 5631830 w 6186503"/>
              <a:gd name="connsiteY3517" fmla="*/ 2555139 h 5522684"/>
              <a:gd name="connsiteX3518" fmla="*/ 5631830 w 6186503"/>
              <a:gd name="connsiteY3518" fmla="*/ 2521875 h 5522684"/>
              <a:gd name="connsiteX3519" fmla="*/ 5648462 w 6186503"/>
              <a:gd name="connsiteY3519" fmla="*/ 2514912 h 5522684"/>
              <a:gd name="connsiteX3520" fmla="*/ 5520044 w 6186503"/>
              <a:gd name="connsiteY3520" fmla="*/ 2514912 h 5522684"/>
              <a:gd name="connsiteX3521" fmla="*/ 5536677 w 6186503"/>
              <a:gd name="connsiteY3521" fmla="*/ 2521875 h 5522684"/>
              <a:gd name="connsiteX3522" fmla="*/ 5536677 w 6186503"/>
              <a:gd name="connsiteY3522" fmla="*/ 2555139 h 5522684"/>
              <a:gd name="connsiteX3523" fmla="*/ 5503411 w 6186503"/>
              <a:gd name="connsiteY3523" fmla="*/ 2555139 h 5522684"/>
              <a:gd name="connsiteX3524" fmla="*/ 5503411 w 6186503"/>
              <a:gd name="connsiteY3524" fmla="*/ 2521875 h 5522684"/>
              <a:gd name="connsiteX3525" fmla="*/ 5520044 w 6186503"/>
              <a:gd name="connsiteY3525" fmla="*/ 2514912 h 5522684"/>
              <a:gd name="connsiteX3526" fmla="*/ 5134790 w 6186503"/>
              <a:gd name="connsiteY3526" fmla="*/ 2514912 h 5522684"/>
              <a:gd name="connsiteX3527" fmla="*/ 5151421 w 6186503"/>
              <a:gd name="connsiteY3527" fmla="*/ 2521875 h 5522684"/>
              <a:gd name="connsiteX3528" fmla="*/ 5151421 w 6186503"/>
              <a:gd name="connsiteY3528" fmla="*/ 2555139 h 5522684"/>
              <a:gd name="connsiteX3529" fmla="*/ 5118157 w 6186503"/>
              <a:gd name="connsiteY3529" fmla="*/ 2555139 h 5522684"/>
              <a:gd name="connsiteX3530" fmla="*/ 5118157 w 6186503"/>
              <a:gd name="connsiteY3530" fmla="*/ 2521875 h 5522684"/>
              <a:gd name="connsiteX3531" fmla="*/ 5134790 w 6186503"/>
              <a:gd name="connsiteY3531" fmla="*/ 2514912 h 5522684"/>
              <a:gd name="connsiteX3532" fmla="*/ 4364279 w 6186503"/>
              <a:gd name="connsiteY3532" fmla="*/ 2514912 h 5522684"/>
              <a:gd name="connsiteX3533" fmla="*/ 4380911 w 6186503"/>
              <a:gd name="connsiteY3533" fmla="*/ 2521875 h 5522684"/>
              <a:gd name="connsiteX3534" fmla="*/ 4380911 w 6186503"/>
              <a:gd name="connsiteY3534" fmla="*/ 2555139 h 5522684"/>
              <a:gd name="connsiteX3535" fmla="*/ 4347647 w 6186503"/>
              <a:gd name="connsiteY3535" fmla="*/ 2555139 h 5522684"/>
              <a:gd name="connsiteX3536" fmla="*/ 4347647 w 6186503"/>
              <a:gd name="connsiteY3536" fmla="*/ 2521875 h 5522684"/>
              <a:gd name="connsiteX3537" fmla="*/ 4364279 w 6186503"/>
              <a:gd name="connsiteY3537" fmla="*/ 2514912 h 5522684"/>
              <a:gd name="connsiteX3538" fmla="*/ 4235860 w 6186503"/>
              <a:gd name="connsiteY3538" fmla="*/ 2514912 h 5522684"/>
              <a:gd name="connsiteX3539" fmla="*/ 4252494 w 6186503"/>
              <a:gd name="connsiteY3539" fmla="*/ 2521875 h 5522684"/>
              <a:gd name="connsiteX3540" fmla="*/ 4252494 w 6186503"/>
              <a:gd name="connsiteY3540" fmla="*/ 2555139 h 5522684"/>
              <a:gd name="connsiteX3541" fmla="*/ 4219228 w 6186503"/>
              <a:gd name="connsiteY3541" fmla="*/ 2555139 h 5522684"/>
              <a:gd name="connsiteX3542" fmla="*/ 4219228 w 6186503"/>
              <a:gd name="connsiteY3542" fmla="*/ 2521875 h 5522684"/>
              <a:gd name="connsiteX3543" fmla="*/ 4235860 w 6186503"/>
              <a:gd name="connsiteY3543" fmla="*/ 2514912 h 5522684"/>
              <a:gd name="connsiteX3544" fmla="*/ 3979024 w 6186503"/>
              <a:gd name="connsiteY3544" fmla="*/ 2514912 h 5522684"/>
              <a:gd name="connsiteX3545" fmla="*/ 3995657 w 6186503"/>
              <a:gd name="connsiteY3545" fmla="*/ 2521875 h 5522684"/>
              <a:gd name="connsiteX3546" fmla="*/ 3995657 w 6186503"/>
              <a:gd name="connsiteY3546" fmla="*/ 2555139 h 5522684"/>
              <a:gd name="connsiteX3547" fmla="*/ 3962393 w 6186503"/>
              <a:gd name="connsiteY3547" fmla="*/ 2555139 h 5522684"/>
              <a:gd name="connsiteX3548" fmla="*/ 3962393 w 6186503"/>
              <a:gd name="connsiteY3548" fmla="*/ 2521875 h 5522684"/>
              <a:gd name="connsiteX3549" fmla="*/ 3979024 w 6186503"/>
              <a:gd name="connsiteY3549" fmla="*/ 2514912 h 5522684"/>
              <a:gd name="connsiteX3550" fmla="*/ 5906072 w 6186503"/>
              <a:gd name="connsiteY3550" fmla="*/ 2514912 h 5522684"/>
              <a:gd name="connsiteX3551" fmla="*/ 5922704 w 6186503"/>
              <a:gd name="connsiteY3551" fmla="*/ 2521875 h 5522684"/>
              <a:gd name="connsiteX3552" fmla="*/ 5922704 w 6186503"/>
              <a:gd name="connsiteY3552" fmla="*/ 2555139 h 5522684"/>
              <a:gd name="connsiteX3553" fmla="*/ 5889440 w 6186503"/>
              <a:gd name="connsiteY3553" fmla="*/ 2555139 h 5522684"/>
              <a:gd name="connsiteX3554" fmla="*/ 5889440 w 6186503"/>
              <a:gd name="connsiteY3554" fmla="*/ 2521875 h 5522684"/>
              <a:gd name="connsiteX3555" fmla="*/ 5906072 w 6186503"/>
              <a:gd name="connsiteY3555" fmla="*/ 2514912 h 5522684"/>
              <a:gd name="connsiteX3556" fmla="*/ 5391625 w 6186503"/>
              <a:gd name="connsiteY3556" fmla="*/ 2514912 h 5522684"/>
              <a:gd name="connsiteX3557" fmla="*/ 5408257 w 6186503"/>
              <a:gd name="connsiteY3557" fmla="*/ 2521875 h 5522684"/>
              <a:gd name="connsiteX3558" fmla="*/ 5408257 w 6186503"/>
              <a:gd name="connsiteY3558" fmla="*/ 2555139 h 5522684"/>
              <a:gd name="connsiteX3559" fmla="*/ 5374993 w 6186503"/>
              <a:gd name="connsiteY3559" fmla="*/ 2555139 h 5522684"/>
              <a:gd name="connsiteX3560" fmla="*/ 5374993 w 6186503"/>
              <a:gd name="connsiteY3560" fmla="*/ 2521875 h 5522684"/>
              <a:gd name="connsiteX3561" fmla="*/ 5391625 w 6186503"/>
              <a:gd name="connsiteY3561" fmla="*/ 2514912 h 5522684"/>
              <a:gd name="connsiteX3562" fmla="*/ 4878726 w 6186503"/>
              <a:gd name="connsiteY3562" fmla="*/ 2514912 h 5522684"/>
              <a:gd name="connsiteX3563" fmla="*/ 4895358 w 6186503"/>
              <a:gd name="connsiteY3563" fmla="*/ 2521875 h 5522684"/>
              <a:gd name="connsiteX3564" fmla="*/ 4895358 w 6186503"/>
              <a:gd name="connsiteY3564" fmla="*/ 2555139 h 5522684"/>
              <a:gd name="connsiteX3565" fmla="*/ 4862094 w 6186503"/>
              <a:gd name="connsiteY3565" fmla="*/ 2555139 h 5522684"/>
              <a:gd name="connsiteX3566" fmla="*/ 4862094 w 6186503"/>
              <a:gd name="connsiteY3566" fmla="*/ 2521875 h 5522684"/>
              <a:gd name="connsiteX3567" fmla="*/ 4878726 w 6186503"/>
              <a:gd name="connsiteY3567" fmla="*/ 2514912 h 5522684"/>
              <a:gd name="connsiteX3568" fmla="*/ 4750308 w 6186503"/>
              <a:gd name="connsiteY3568" fmla="*/ 2514912 h 5522684"/>
              <a:gd name="connsiteX3569" fmla="*/ 4766941 w 6186503"/>
              <a:gd name="connsiteY3569" fmla="*/ 2521875 h 5522684"/>
              <a:gd name="connsiteX3570" fmla="*/ 4766941 w 6186503"/>
              <a:gd name="connsiteY3570" fmla="*/ 2555139 h 5522684"/>
              <a:gd name="connsiteX3571" fmla="*/ 4733675 w 6186503"/>
              <a:gd name="connsiteY3571" fmla="*/ 2555139 h 5522684"/>
              <a:gd name="connsiteX3572" fmla="*/ 4733675 w 6186503"/>
              <a:gd name="connsiteY3572" fmla="*/ 2521875 h 5522684"/>
              <a:gd name="connsiteX3573" fmla="*/ 4750308 w 6186503"/>
              <a:gd name="connsiteY3573" fmla="*/ 2514912 h 5522684"/>
              <a:gd name="connsiteX3574" fmla="*/ 4621889 w 6186503"/>
              <a:gd name="connsiteY3574" fmla="*/ 2514912 h 5522684"/>
              <a:gd name="connsiteX3575" fmla="*/ 4638521 w 6186503"/>
              <a:gd name="connsiteY3575" fmla="*/ 2521875 h 5522684"/>
              <a:gd name="connsiteX3576" fmla="*/ 4638521 w 6186503"/>
              <a:gd name="connsiteY3576" fmla="*/ 2555139 h 5522684"/>
              <a:gd name="connsiteX3577" fmla="*/ 4605257 w 6186503"/>
              <a:gd name="connsiteY3577" fmla="*/ 2555139 h 5522684"/>
              <a:gd name="connsiteX3578" fmla="*/ 4605257 w 6186503"/>
              <a:gd name="connsiteY3578" fmla="*/ 2521875 h 5522684"/>
              <a:gd name="connsiteX3579" fmla="*/ 4621889 w 6186503"/>
              <a:gd name="connsiteY3579" fmla="*/ 2514912 h 5522684"/>
              <a:gd name="connsiteX3580" fmla="*/ 4107443 w 6186503"/>
              <a:gd name="connsiteY3580" fmla="*/ 2514912 h 5522684"/>
              <a:gd name="connsiteX3581" fmla="*/ 4124075 w 6186503"/>
              <a:gd name="connsiteY3581" fmla="*/ 2521875 h 5522684"/>
              <a:gd name="connsiteX3582" fmla="*/ 4124075 w 6186503"/>
              <a:gd name="connsiteY3582" fmla="*/ 2555139 h 5522684"/>
              <a:gd name="connsiteX3583" fmla="*/ 4090811 w 6186503"/>
              <a:gd name="connsiteY3583" fmla="*/ 2555139 h 5522684"/>
              <a:gd name="connsiteX3584" fmla="*/ 4090811 w 6186503"/>
              <a:gd name="connsiteY3584" fmla="*/ 2521875 h 5522684"/>
              <a:gd name="connsiteX3585" fmla="*/ 4107443 w 6186503"/>
              <a:gd name="connsiteY3585" fmla="*/ 2514912 h 5522684"/>
              <a:gd name="connsiteX3586" fmla="*/ 3466124 w 6186503"/>
              <a:gd name="connsiteY3586" fmla="*/ 2514912 h 5522684"/>
              <a:gd name="connsiteX3587" fmla="*/ 3482758 w 6186503"/>
              <a:gd name="connsiteY3587" fmla="*/ 2521875 h 5522684"/>
              <a:gd name="connsiteX3588" fmla="*/ 3482758 w 6186503"/>
              <a:gd name="connsiteY3588" fmla="*/ 2555139 h 5522684"/>
              <a:gd name="connsiteX3589" fmla="*/ 3449492 w 6186503"/>
              <a:gd name="connsiteY3589" fmla="*/ 2555139 h 5522684"/>
              <a:gd name="connsiteX3590" fmla="*/ 3449492 w 6186503"/>
              <a:gd name="connsiteY3590" fmla="*/ 2521875 h 5522684"/>
              <a:gd name="connsiteX3591" fmla="*/ 3466124 w 6186503"/>
              <a:gd name="connsiteY3591" fmla="*/ 2514912 h 5522684"/>
              <a:gd name="connsiteX3592" fmla="*/ 3337707 w 6186503"/>
              <a:gd name="connsiteY3592" fmla="*/ 2514912 h 5522684"/>
              <a:gd name="connsiteX3593" fmla="*/ 3354339 w 6186503"/>
              <a:gd name="connsiteY3593" fmla="*/ 2521875 h 5522684"/>
              <a:gd name="connsiteX3594" fmla="*/ 3354339 w 6186503"/>
              <a:gd name="connsiteY3594" fmla="*/ 2555139 h 5522684"/>
              <a:gd name="connsiteX3595" fmla="*/ 3321075 w 6186503"/>
              <a:gd name="connsiteY3595" fmla="*/ 2555139 h 5522684"/>
              <a:gd name="connsiteX3596" fmla="*/ 3321075 w 6186503"/>
              <a:gd name="connsiteY3596" fmla="*/ 2521875 h 5522684"/>
              <a:gd name="connsiteX3597" fmla="*/ 3337707 w 6186503"/>
              <a:gd name="connsiteY3597" fmla="*/ 2514912 h 5522684"/>
              <a:gd name="connsiteX3598" fmla="*/ 2961734 w 6186503"/>
              <a:gd name="connsiteY3598" fmla="*/ 2514912 h 5522684"/>
              <a:gd name="connsiteX3599" fmla="*/ 2978367 w 6186503"/>
              <a:gd name="connsiteY3599" fmla="*/ 2521875 h 5522684"/>
              <a:gd name="connsiteX3600" fmla="*/ 2978367 w 6186503"/>
              <a:gd name="connsiteY3600" fmla="*/ 2555139 h 5522684"/>
              <a:gd name="connsiteX3601" fmla="*/ 2945103 w 6186503"/>
              <a:gd name="connsiteY3601" fmla="*/ 2555139 h 5522684"/>
              <a:gd name="connsiteX3602" fmla="*/ 2945103 w 6186503"/>
              <a:gd name="connsiteY3602" fmla="*/ 2521875 h 5522684"/>
              <a:gd name="connsiteX3603" fmla="*/ 2961734 w 6186503"/>
              <a:gd name="connsiteY3603" fmla="*/ 2514912 h 5522684"/>
              <a:gd name="connsiteX3604" fmla="*/ 2834090 w 6186503"/>
              <a:gd name="connsiteY3604" fmla="*/ 2514912 h 5522684"/>
              <a:gd name="connsiteX3605" fmla="*/ 2850723 w 6186503"/>
              <a:gd name="connsiteY3605" fmla="*/ 2521875 h 5522684"/>
              <a:gd name="connsiteX3606" fmla="*/ 2850723 w 6186503"/>
              <a:gd name="connsiteY3606" fmla="*/ 2555139 h 5522684"/>
              <a:gd name="connsiteX3607" fmla="*/ 2817459 w 6186503"/>
              <a:gd name="connsiteY3607" fmla="*/ 2555139 h 5522684"/>
              <a:gd name="connsiteX3608" fmla="*/ 2817459 w 6186503"/>
              <a:gd name="connsiteY3608" fmla="*/ 2521875 h 5522684"/>
              <a:gd name="connsiteX3609" fmla="*/ 2834090 w 6186503"/>
              <a:gd name="connsiteY3609" fmla="*/ 2514912 h 5522684"/>
              <a:gd name="connsiteX3610" fmla="*/ 2704899 w 6186503"/>
              <a:gd name="connsiteY3610" fmla="*/ 2514912 h 5522684"/>
              <a:gd name="connsiteX3611" fmla="*/ 2721531 w 6186503"/>
              <a:gd name="connsiteY3611" fmla="*/ 2521875 h 5522684"/>
              <a:gd name="connsiteX3612" fmla="*/ 2721531 w 6186503"/>
              <a:gd name="connsiteY3612" fmla="*/ 2555139 h 5522684"/>
              <a:gd name="connsiteX3613" fmla="*/ 2688267 w 6186503"/>
              <a:gd name="connsiteY3613" fmla="*/ 2555139 h 5522684"/>
              <a:gd name="connsiteX3614" fmla="*/ 2688267 w 6186503"/>
              <a:gd name="connsiteY3614" fmla="*/ 2521875 h 5522684"/>
              <a:gd name="connsiteX3615" fmla="*/ 2704899 w 6186503"/>
              <a:gd name="connsiteY3615" fmla="*/ 2514912 h 5522684"/>
              <a:gd name="connsiteX3616" fmla="*/ 2575707 w 6186503"/>
              <a:gd name="connsiteY3616" fmla="*/ 2514912 h 5522684"/>
              <a:gd name="connsiteX3617" fmla="*/ 2592339 w 6186503"/>
              <a:gd name="connsiteY3617" fmla="*/ 2521875 h 5522684"/>
              <a:gd name="connsiteX3618" fmla="*/ 2592339 w 6186503"/>
              <a:gd name="connsiteY3618" fmla="*/ 2555139 h 5522684"/>
              <a:gd name="connsiteX3619" fmla="*/ 2559075 w 6186503"/>
              <a:gd name="connsiteY3619" fmla="*/ 2555139 h 5522684"/>
              <a:gd name="connsiteX3620" fmla="*/ 2559075 w 6186503"/>
              <a:gd name="connsiteY3620" fmla="*/ 2521875 h 5522684"/>
              <a:gd name="connsiteX3621" fmla="*/ 2575707 w 6186503"/>
              <a:gd name="connsiteY3621" fmla="*/ 2514912 h 5522684"/>
              <a:gd name="connsiteX3622" fmla="*/ 2447287 w 6186503"/>
              <a:gd name="connsiteY3622" fmla="*/ 2514912 h 5522684"/>
              <a:gd name="connsiteX3623" fmla="*/ 2463920 w 6186503"/>
              <a:gd name="connsiteY3623" fmla="*/ 2521875 h 5522684"/>
              <a:gd name="connsiteX3624" fmla="*/ 2463920 w 6186503"/>
              <a:gd name="connsiteY3624" fmla="*/ 2555139 h 5522684"/>
              <a:gd name="connsiteX3625" fmla="*/ 2430656 w 6186503"/>
              <a:gd name="connsiteY3625" fmla="*/ 2555139 h 5522684"/>
              <a:gd name="connsiteX3626" fmla="*/ 2430656 w 6186503"/>
              <a:gd name="connsiteY3626" fmla="*/ 2521875 h 5522684"/>
              <a:gd name="connsiteX3627" fmla="*/ 2447287 w 6186503"/>
              <a:gd name="connsiteY3627" fmla="*/ 2514912 h 5522684"/>
              <a:gd name="connsiteX3628" fmla="*/ 2319643 w 6186503"/>
              <a:gd name="connsiteY3628" fmla="*/ 2514912 h 5522684"/>
              <a:gd name="connsiteX3629" fmla="*/ 2336276 w 6186503"/>
              <a:gd name="connsiteY3629" fmla="*/ 2521875 h 5522684"/>
              <a:gd name="connsiteX3630" fmla="*/ 2336276 w 6186503"/>
              <a:gd name="connsiteY3630" fmla="*/ 2555139 h 5522684"/>
              <a:gd name="connsiteX3631" fmla="*/ 2303012 w 6186503"/>
              <a:gd name="connsiteY3631" fmla="*/ 2555139 h 5522684"/>
              <a:gd name="connsiteX3632" fmla="*/ 2303012 w 6186503"/>
              <a:gd name="connsiteY3632" fmla="*/ 2521875 h 5522684"/>
              <a:gd name="connsiteX3633" fmla="*/ 2319643 w 6186503"/>
              <a:gd name="connsiteY3633" fmla="*/ 2514912 h 5522684"/>
              <a:gd name="connsiteX3634" fmla="*/ 2062811 w 6186503"/>
              <a:gd name="connsiteY3634" fmla="*/ 2514912 h 5522684"/>
              <a:gd name="connsiteX3635" fmla="*/ 2079442 w 6186503"/>
              <a:gd name="connsiteY3635" fmla="*/ 2521875 h 5522684"/>
              <a:gd name="connsiteX3636" fmla="*/ 2079442 w 6186503"/>
              <a:gd name="connsiteY3636" fmla="*/ 2555139 h 5522684"/>
              <a:gd name="connsiteX3637" fmla="*/ 2046177 w 6186503"/>
              <a:gd name="connsiteY3637" fmla="*/ 2555139 h 5522684"/>
              <a:gd name="connsiteX3638" fmla="*/ 2046177 w 6186503"/>
              <a:gd name="connsiteY3638" fmla="*/ 2521875 h 5522684"/>
              <a:gd name="connsiteX3639" fmla="*/ 2062811 w 6186503"/>
              <a:gd name="connsiteY3639" fmla="*/ 2514912 h 5522684"/>
              <a:gd name="connsiteX3640" fmla="*/ 1805972 w 6186503"/>
              <a:gd name="connsiteY3640" fmla="*/ 2514912 h 5522684"/>
              <a:gd name="connsiteX3641" fmla="*/ 1822604 w 6186503"/>
              <a:gd name="connsiteY3641" fmla="*/ 2521875 h 5522684"/>
              <a:gd name="connsiteX3642" fmla="*/ 1822604 w 6186503"/>
              <a:gd name="connsiteY3642" fmla="*/ 2555139 h 5522684"/>
              <a:gd name="connsiteX3643" fmla="*/ 1789340 w 6186503"/>
              <a:gd name="connsiteY3643" fmla="*/ 2555139 h 5522684"/>
              <a:gd name="connsiteX3644" fmla="*/ 1789340 w 6186503"/>
              <a:gd name="connsiteY3644" fmla="*/ 2521875 h 5522684"/>
              <a:gd name="connsiteX3645" fmla="*/ 1805972 w 6186503"/>
              <a:gd name="connsiteY3645" fmla="*/ 2514912 h 5522684"/>
              <a:gd name="connsiteX3646" fmla="*/ 1677554 w 6186503"/>
              <a:gd name="connsiteY3646" fmla="*/ 2514912 h 5522684"/>
              <a:gd name="connsiteX3647" fmla="*/ 1694187 w 6186503"/>
              <a:gd name="connsiteY3647" fmla="*/ 2521875 h 5522684"/>
              <a:gd name="connsiteX3648" fmla="*/ 1694187 w 6186503"/>
              <a:gd name="connsiteY3648" fmla="*/ 2555139 h 5522684"/>
              <a:gd name="connsiteX3649" fmla="*/ 1660922 w 6186503"/>
              <a:gd name="connsiteY3649" fmla="*/ 2555139 h 5522684"/>
              <a:gd name="connsiteX3650" fmla="*/ 1660922 w 6186503"/>
              <a:gd name="connsiteY3650" fmla="*/ 2521875 h 5522684"/>
              <a:gd name="connsiteX3651" fmla="*/ 1677554 w 6186503"/>
              <a:gd name="connsiteY3651" fmla="*/ 2514912 h 5522684"/>
              <a:gd name="connsiteX3652" fmla="*/ 1549137 w 6186503"/>
              <a:gd name="connsiteY3652" fmla="*/ 2514912 h 5522684"/>
              <a:gd name="connsiteX3653" fmla="*/ 1565768 w 6186503"/>
              <a:gd name="connsiteY3653" fmla="*/ 2521875 h 5522684"/>
              <a:gd name="connsiteX3654" fmla="*/ 1565768 w 6186503"/>
              <a:gd name="connsiteY3654" fmla="*/ 2555139 h 5522684"/>
              <a:gd name="connsiteX3655" fmla="*/ 1532503 w 6186503"/>
              <a:gd name="connsiteY3655" fmla="*/ 2555139 h 5522684"/>
              <a:gd name="connsiteX3656" fmla="*/ 1532503 w 6186503"/>
              <a:gd name="connsiteY3656" fmla="*/ 2521875 h 5522684"/>
              <a:gd name="connsiteX3657" fmla="*/ 1549137 w 6186503"/>
              <a:gd name="connsiteY3657" fmla="*/ 2514912 h 5522684"/>
              <a:gd name="connsiteX3658" fmla="*/ 1291526 w 6186503"/>
              <a:gd name="connsiteY3658" fmla="*/ 2514912 h 5522684"/>
              <a:gd name="connsiteX3659" fmla="*/ 1308159 w 6186503"/>
              <a:gd name="connsiteY3659" fmla="*/ 2521875 h 5522684"/>
              <a:gd name="connsiteX3660" fmla="*/ 1308159 w 6186503"/>
              <a:gd name="connsiteY3660" fmla="*/ 2555139 h 5522684"/>
              <a:gd name="connsiteX3661" fmla="*/ 1274895 w 6186503"/>
              <a:gd name="connsiteY3661" fmla="*/ 2555139 h 5522684"/>
              <a:gd name="connsiteX3662" fmla="*/ 1274895 w 6186503"/>
              <a:gd name="connsiteY3662" fmla="*/ 2521875 h 5522684"/>
              <a:gd name="connsiteX3663" fmla="*/ 1291526 w 6186503"/>
              <a:gd name="connsiteY3663" fmla="*/ 2514912 h 5522684"/>
              <a:gd name="connsiteX3664" fmla="*/ 1163881 w 6186503"/>
              <a:gd name="connsiteY3664" fmla="*/ 2514912 h 5522684"/>
              <a:gd name="connsiteX3665" fmla="*/ 1180513 w 6186503"/>
              <a:gd name="connsiteY3665" fmla="*/ 2521875 h 5522684"/>
              <a:gd name="connsiteX3666" fmla="*/ 1180513 w 6186503"/>
              <a:gd name="connsiteY3666" fmla="*/ 2555139 h 5522684"/>
              <a:gd name="connsiteX3667" fmla="*/ 1147250 w 6186503"/>
              <a:gd name="connsiteY3667" fmla="*/ 2555139 h 5522684"/>
              <a:gd name="connsiteX3668" fmla="*/ 1147250 w 6186503"/>
              <a:gd name="connsiteY3668" fmla="*/ 2521875 h 5522684"/>
              <a:gd name="connsiteX3669" fmla="*/ 1163881 w 6186503"/>
              <a:gd name="connsiteY3669" fmla="*/ 2514912 h 5522684"/>
              <a:gd name="connsiteX3670" fmla="*/ 1035464 w 6186503"/>
              <a:gd name="connsiteY3670" fmla="*/ 2514912 h 5522684"/>
              <a:gd name="connsiteX3671" fmla="*/ 1052096 w 6186503"/>
              <a:gd name="connsiteY3671" fmla="*/ 2521875 h 5522684"/>
              <a:gd name="connsiteX3672" fmla="*/ 1052096 w 6186503"/>
              <a:gd name="connsiteY3672" fmla="*/ 2555139 h 5522684"/>
              <a:gd name="connsiteX3673" fmla="*/ 1018830 w 6186503"/>
              <a:gd name="connsiteY3673" fmla="*/ 2555139 h 5522684"/>
              <a:gd name="connsiteX3674" fmla="*/ 1018830 w 6186503"/>
              <a:gd name="connsiteY3674" fmla="*/ 2521875 h 5522684"/>
              <a:gd name="connsiteX3675" fmla="*/ 1035464 w 6186503"/>
              <a:gd name="connsiteY3675" fmla="*/ 2514912 h 5522684"/>
              <a:gd name="connsiteX3676" fmla="*/ 907045 w 6186503"/>
              <a:gd name="connsiteY3676" fmla="*/ 2514912 h 5522684"/>
              <a:gd name="connsiteX3677" fmla="*/ 923676 w 6186503"/>
              <a:gd name="connsiteY3677" fmla="*/ 2521875 h 5522684"/>
              <a:gd name="connsiteX3678" fmla="*/ 923676 w 6186503"/>
              <a:gd name="connsiteY3678" fmla="*/ 2555139 h 5522684"/>
              <a:gd name="connsiteX3679" fmla="*/ 890413 w 6186503"/>
              <a:gd name="connsiteY3679" fmla="*/ 2555139 h 5522684"/>
              <a:gd name="connsiteX3680" fmla="*/ 890413 w 6186503"/>
              <a:gd name="connsiteY3680" fmla="*/ 2521875 h 5522684"/>
              <a:gd name="connsiteX3681" fmla="*/ 907045 w 6186503"/>
              <a:gd name="connsiteY3681" fmla="*/ 2514912 h 5522684"/>
              <a:gd name="connsiteX3682" fmla="*/ 393371 w 6186503"/>
              <a:gd name="connsiteY3682" fmla="*/ 2514912 h 5522684"/>
              <a:gd name="connsiteX3683" fmla="*/ 410004 w 6186503"/>
              <a:gd name="connsiteY3683" fmla="*/ 2521875 h 5522684"/>
              <a:gd name="connsiteX3684" fmla="*/ 410004 w 6186503"/>
              <a:gd name="connsiteY3684" fmla="*/ 2555139 h 5522684"/>
              <a:gd name="connsiteX3685" fmla="*/ 376737 w 6186503"/>
              <a:gd name="connsiteY3685" fmla="*/ 2555139 h 5522684"/>
              <a:gd name="connsiteX3686" fmla="*/ 376737 w 6186503"/>
              <a:gd name="connsiteY3686" fmla="*/ 2521875 h 5522684"/>
              <a:gd name="connsiteX3687" fmla="*/ 393371 w 6186503"/>
              <a:gd name="connsiteY3687" fmla="*/ 2514912 h 5522684"/>
              <a:gd name="connsiteX3688" fmla="*/ 265726 w 6186503"/>
              <a:gd name="connsiteY3688" fmla="*/ 2514912 h 5522684"/>
              <a:gd name="connsiteX3689" fmla="*/ 282358 w 6186503"/>
              <a:gd name="connsiteY3689" fmla="*/ 2521875 h 5522684"/>
              <a:gd name="connsiteX3690" fmla="*/ 282358 w 6186503"/>
              <a:gd name="connsiteY3690" fmla="*/ 2555139 h 5522684"/>
              <a:gd name="connsiteX3691" fmla="*/ 249094 w 6186503"/>
              <a:gd name="connsiteY3691" fmla="*/ 2555139 h 5522684"/>
              <a:gd name="connsiteX3692" fmla="*/ 249094 w 6186503"/>
              <a:gd name="connsiteY3692" fmla="*/ 2521875 h 5522684"/>
              <a:gd name="connsiteX3693" fmla="*/ 265726 w 6186503"/>
              <a:gd name="connsiteY3693" fmla="*/ 2514912 h 5522684"/>
              <a:gd name="connsiteX3694" fmla="*/ 6162910 w 6186503"/>
              <a:gd name="connsiteY3694" fmla="*/ 2512591 h 5522684"/>
              <a:gd name="connsiteX3695" fmla="*/ 6179542 w 6186503"/>
              <a:gd name="connsiteY3695" fmla="*/ 2519553 h 5522684"/>
              <a:gd name="connsiteX3696" fmla="*/ 6179542 w 6186503"/>
              <a:gd name="connsiteY3696" fmla="*/ 2552818 h 5522684"/>
              <a:gd name="connsiteX3697" fmla="*/ 6146276 w 6186503"/>
              <a:gd name="connsiteY3697" fmla="*/ 2552818 h 5522684"/>
              <a:gd name="connsiteX3698" fmla="*/ 6146276 w 6186503"/>
              <a:gd name="connsiteY3698" fmla="*/ 2519553 h 5522684"/>
              <a:gd name="connsiteX3699" fmla="*/ 6162910 w 6186503"/>
              <a:gd name="connsiteY3699" fmla="*/ 2512591 h 5522684"/>
              <a:gd name="connsiteX3700" fmla="*/ 3851379 w 6186503"/>
              <a:gd name="connsiteY3700" fmla="*/ 2512591 h 5522684"/>
              <a:gd name="connsiteX3701" fmla="*/ 3868012 w 6186503"/>
              <a:gd name="connsiteY3701" fmla="*/ 2519553 h 5522684"/>
              <a:gd name="connsiteX3702" fmla="*/ 3868012 w 6186503"/>
              <a:gd name="connsiteY3702" fmla="*/ 2552818 h 5522684"/>
              <a:gd name="connsiteX3703" fmla="*/ 3834748 w 6186503"/>
              <a:gd name="connsiteY3703" fmla="*/ 2552818 h 5522684"/>
              <a:gd name="connsiteX3704" fmla="*/ 3834748 w 6186503"/>
              <a:gd name="connsiteY3704" fmla="*/ 2519553 h 5522684"/>
              <a:gd name="connsiteX3705" fmla="*/ 3851379 w 6186503"/>
              <a:gd name="connsiteY3705" fmla="*/ 2512591 h 5522684"/>
              <a:gd name="connsiteX3706" fmla="*/ 3090153 w 6186503"/>
              <a:gd name="connsiteY3706" fmla="*/ 2512591 h 5522684"/>
              <a:gd name="connsiteX3707" fmla="*/ 3106785 w 6186503"/>
              <a:gd name="connsiteY3707" fmla="*/ 2519553 h 5522684"/>
              <a:gd name="connsiteX3708" fmla="*/ 3106785 w 6186503"/>
              <a:gd name="connsiteY3708" fmla="*/ 2552818 h 5522684"/>
              <a:gd name="connsiteX3709" fmla="*/ 3073521 w 6186503"/>
              <a:gd name="connsiteY3709" fmla="*/ 2552818 h 5522684"/>
              <a:gd name="connsiteX3710" fmla="*/ 3073521 w 6186503"/>
              <a:gd name="connsiteY3710" fmla="*/ 2519553 h 5522684"/>
              <a:gd name="connsiteX3711" fmla="*/ 3090153 w 6186503"/>
              <a:gd name="connsiteY3711" fmla="*/ 2512591 h 5522684"/>
              <a:gd name="connsiteX3712" fmla="*/ 778626 w 6186503"/>
              <a:gd name="connsiteY3712" fmla="*/ 2512591 h 5522684"/>
              <a:gd name="connsiteX3713" fmla="*/ 795258 w 6186503"/>
              <a:gd name="connsiteY3713" fmla="*/ 2519553 h 5522684"/>
              <a:gd name="connsiteX3714" fmla="*/ 795258 w 6186503"/>
              <a:gd name="connsiteY3714" fmla="*/ 2552818 h 5522684"/>
              <a:gd name="connsiteX3715" fmla="*/ 761994 w 6186503"/>
              <a:gd name="connsiteY3715" fmla="*/ 2552818 h 5522684"/>
              <a:gd name="connsiteX3716" fmla="*/ 761994 w 6186503"/>
              <a:gd name="connsiteY3716" fmla="*/ 2519553 h 5522684"/>
              <a:gd name="connsiteX3717" fmla="*/ 778626 w 6186503"/>
              <a:gd name="connsiteY3717" fmla="*/ 2512591 h 5522684"/>
              <a:gd name="connsiteX3718" fmla="*/ 5520044 w 6186503"/>
              <a:gd name="connsiteY3718" fmla="*/ 2399645 h 5522684"/>
              <a:gd name="connsiteX3719" fmla="*/ 5536677 w 6186503"/>
              <a:gd name="connsiteY3719" fmla="*/ 2406607 h 5522684"/>
              <a:gd name="connsiteX3720" fmla="*/ 5536677 w 6186503"/>
              <a:gd name="connsiteY3720" fmla="*/ 2439872 h 5522684"/>
              <a:gd name="connsiteX3721" fmla="*/ 5503411 w 6186503"/>
              <a:gd name="connsiteY3721" fmla="*/ 2439872 h 5522684"/>
              <a:gd name="connsiteX3722" fmla="*/ 5503411 w 6186503"/>
              <a:gd name="connsiteY3722" fmla="*/ 2406607 h 5522684"/>
              <a:gd name="connsiteX3723" fmla="*/ 5520044 w 6186503"/>
              <a:gd name="connsiteY3723" fmla="*/ 2399645 h 5522684"/>
              <a:gd name="connsiteX3724" fmla="*/ 5007145 w 6186503"/>
              <a:gd name="connsiteY3724" fmla="*/ 2399645 h 5522684"/>
              <a:gd name="connsiteX3725" fmla="*/ 5023776 w 6186503"/>
              <a:gd name="connsiteY3725" fmla="*/ 2406607 h 5522684"/>
              <a:gd name="connsiteX3726" fmla="*/ 5023776 w 6186503"/>
              <a:gd name="connsiteY3726" fmla="*/ 2439872 h 5522684"/>
              <a:gd name="connsiteX3727" fmla="*/ 4990512 w 6186503"/>
              <a:gd name="connsiteY3727" fmla="*/ 2439872 h 5522684"/>
              <a:gd name="connsiteX3728" fmla="*/ 4990512 w 6186503"/>
              <a:gd name="connsiteY3728" fmla="*/ 2406607 h 5522684"/>
              <a:gd name="connsiteX3729" fmla="*/ 5007145 w 6186503"/>
              <a:gd name="connsiteY3729" fmla="*/ 2399645 h 5522684"/>
              <a:gd name="connsiteX3730" fmla="*/ 4235860 w 6186503"/>
              <a:gd name="connsiteY3730" fmla="*/ 2399645 h 5522684"/>
              <a:gd name="connsiteX3731" fmla="*/ 4252494 w 6186503"/>
              <a:gd name="connsiteY3731" fmla="*/ 2406607 h 5522684"/>
              <a:gd name="connsiteX3732" fmla="*/ 4252494 w 6186503"/>
              <a:gd name="connsiteY3732" fmla="*/ 2439872 h 5522684"/>
              <a:gd name="connsiteX3733" fmla="*/ 4219228 w 6186503"/>
              <a:gd name="connsiteY3733" fmla="*/ 2439872 h 5522684"/>
              <a:gd name="connsiteX3734" fmla="*/ 4219228 w 6186503"/>
              <a:gd name="connsiteY3734" fmla="*/ 2406607 h 5522684"/>
              <a:gd name="connsiteX3735" fmla="*/ 4235860 w 6186503"/>
              <a:gd name="connsiteY3735" fmla="*/ 2399645 h 5522684"/>
              <a:gd name="connsiteX3736" fmla="*/ 3979024 w 6186503"/>
              <a:gd name="connsiteY3736" fmla="*/ 2399645 h 5522684"/>
              <a:gd name="connsiteX3737" fmla="*/ 3995657 w 6186503"/>
              <a:gd name="connsiteY3737" fmla="*/ 2406607 h 5522684"/>
              <a:gd name="connsiteX3738" fmla="*/ 3995657 w 6186503"/>
              <a:gd name="connsiteY3738" fmla="*/ 2439872 h 5522684"/>
              <a:gd name="connsiteX3739" fmla="*/ 3962393 w 6186503"/>
              <a:gd name="connsiteY3739" fmla="*/ 2439872 h 5522684"/>
              <a:gd name="connsiteX3740" fmla="*/ 3962393 w 6186503"/>
              <a:gd name="connsiteY3740" fmla="*/ 2406607 h 5522684"/>
              <a:gd name="connsiteX3741" fmla="*/ 3979024 w 6186503"/>
              <a:gd name="connsiteY3741" fmla="*/ 2399645 h 5522684"/>
              <a:gd name="connsiteX3742" fmla="*/ 3096342 w 6186503"/>
              <a:gd name="connsiteY3742" fmla="*/ 2399645 h 5522684"/>
              <a:gd name="connsiteX3743" fmla="*/ 3112974 w 6186503"/>
              <a:gd name="connsiteY3743" fmla="*/ 2406607 h 5522684"/>
              <a:gd name="connsiteX3744" fmla="*/ 3112974 w 6186503"/>
              <a:gd name="connsiteY3744" fmla="*/ 2439872 h 5522684"/>
              <a:gd name="connsiteX3745" fmla="*/ 3079710 w 6186503"/>
              <a:gd name="connsiteY3745" fmla="*/ 2439872 h 5522684"/>
              <a:gd name="connsiteX3746" fmla="*/ 3079710 w 6186503"/>
              <a:gd name="connsiteY3746" fmla="*/ 2406607 h 5522684"/>
              <a:gd name="connsiteX3747" fmla="*/ 3096342 w 6186503"/>
              <a:gd name="connsiteY3747" fmla="*/ 2399645 h 5522684"/>
              <a:gd name="connsiteX3748" fmla="*/ 5648462 w 6186503"/>
              <a:gd name="connsiteY3748" fmla="*/ 2399645 h 5522684"/>
              <a:gd name="connsiteX3749" fmla="*/ 5665094 w 6186503"/>
              <a:gd name="connsiteY3749" fmla="*/ 2406607 h 5522684"/>
              <a:gd name="connsiteX3750" fmla="*/ 5665094 w 6186503"/>
              <a:gd name="connsiteY3750" fmla="*/ 2439872 h 5522684"/>
              <a:gd name="connsiteX3751" fmla="*/ 5631830 w 6186503"/>
              <a:gd name="connsiteY3751" fmla="*/ 2439872 h 5522684"/>
              <a:gd name="connsiteX3752" fmla="*/ 5631830 w 6186503"/>
              <a:gd name="connsiteY3752" fmla="*/ 2406607 h 5522684"/>
              <a:gd name="connsiteX3753" fmla="*/ 5648462 w 6186503"/>
              <a:gd name="connsiteY3753" fmla="*/ 2399645 h 5522684"/>
              <a:gd name="connsiteX3754" fmla="*/ 5391625 w 6186503"/>
              <a:gd name="connsiteY3754" fmla="*/ 2399645 h 5522684"/>
              <a:gd name="connsiteX3755" fmla="*/ 5408257 w 6186503"/>
              <a:gd name="connsiteY3755" fmla="*/ 2406607 h 5522684"/>
              <a:gd name="connsiteX3756" fmla="*/ 5408257 w 6186503"/>
              <a:gd name="connsiteY3756" fmla="*/ 2439872 h 5522684"/>
              <a:gd name="connsiteX3757" fmla="*/ 5374993 w 6186503"/>
              <a:gd name="connsiteY3757" fmla="*/ 2439872 h 5522684"/>
              <a:gd name="connsiteX3758" fmla="*/ 5374993 w 6186503"/>
              <a:gd name="connsiteY3758" fmla="*/ 2406607 h 5522684"/>
              <a:gd name="connsiteX3759" fmla="*/ 5391625 w 6186503"/>
              <a:gd name="connsiteY3759" fmla="*/ 2399645 h 5522684"/>
              <a:gd name="connsiteX3760" fmla="*/ 4878726 w 6186503"/>
              <a:gd name="connsiteY3760" fmla="*/ 2399645 h 5522684"/>
              <a:gd name="connsiteX3761" fmla="*/ 4895358 w 6186503"/>
              <a:gd name="connsiteY3761" fmla="*/ 2406607 h 5522684"/>
              <a:gd name="connsiteX3762" fmla="*/ 4895358 w 6186503"/>
              <a:gd name="connsiteY3762" fmla="*/ 2439872 h 5522684"/>
              <a:gd name="connsiteX3763" fmla="*/ 4862094 w 6186503"/>
              <a:gd name="connsiteY3763" fmla="*/ 2439872 h 5522684"/>
              <a:gd name="connsiteX3764" fmla="*/ 4862094 w 6186503"/>
              <a:gd name="connsiteY3764" fmla="*/ 2406607 h 5522684"/>
              <a:gd name="connsiteX3765" fmla="*/ 4878726 w 6186503"/>
              <a:gd name="connsiteY3765" fmla="*/ 2399645 h 5522684"/>
              <a:gd name="connsiteX3766" fmla="*/ 4750308 w 6186503"/>
              <a:gd name="connsiteY3766" fmla="*/ 2399645 h 5522684"/>
              <a:gd name="connsiteX3767" fmla="*/ 4766941 w 6186503"/>
              <a:gd name="connsiteY3767" fmla="*/ 2406607 h 5522684"/>
              <a:gd name="connsiteX3768" fmla="*/ 4766941 w 6186503"/>
              <a:gd name="connsiteY3768" fmla="*/ 2439872 h 5522684"/>
              <a:gd name="connsiteX3769" fmla="*/ 4733675 w 6186503"/>
              <a:gd name="connsiteY3769" fmla="*/ 2439872 h 5522684"/>
              <a:gd name="connsiteX3770" fmla="*/ 4733675 w 6186503"/>
              <a:gd name="connsiteY3770" fmla="*/ 2406607 h 5522684"/>
              <a:gd name="connsiteX3771" fmla="*/ 4750308 w 6186503"/>
              <a:gd name="connsiteY3771" fmla="*/ 2399645 h 5522684"/>
              <a:gd name="connsiteX3772" fmla="*/ 4621889 w 6186503"/>
              <a:gd name="connsiteY3772" fmla="*/ 2399645 h 5522684"/>
              <a:gd name="connsiteX3773" fmla="*/ 4638521 w 6186503"/>
              <a:gd name="connsiteY3773" fmla="*/ 2406607 h 5522684"/>
              <a:gd name="connsiteX3774" fmla="*/ 4638521 w 6186503"/>
              <a:gd name="connsiteY3774" fmla="*/ 2439872 h 5522684"/>
              <a:gd name="connsiteX3775" fmla="*/ 4605257 w 6186503"/>
              <a:gd name="connsiteY3775" fmla="*/ 2439872 h 5522684"/>
              <a:gd name="connsiteX3776" fmla="*/ 4605257 w 6186503"/>
              <a:gd name="connsiteY3776" fmla="*/ 2406607 h 5522684"/>
              <a:gd name="connsiteX3777" fmla="*/ 4621889 w 6186503"/>
              <a:gd name="connsiteY3777" fmla="*/ 2399645 h 5522684"/>
              <a:gd name="connsiteX3778" fmla="*/ 4493471 w 6186503"/>
              <a:gd name="connsiteY3778" fmla="*/ 2399645 h 5522684"/>
              <a:gd name="connsiteX3779" fmla="*/ 4510103 w 6186503"/>
              <a:gd name="connsiteY3779" fmla="*/ 2406607 h 5522684"/>
              <a:gd name="connsiteX3780" fmla="*/ 4510103 w 6186503"/>
              <a:gd name="connsiteY3780" fmla="*/ 2439872 h 5522684"/>
              <a:gd name="connsiteX3781" fmla="*/ 4476839 w 6186503"/>
              <a:gd name="connsiteY3781" fmla="*/ 2439872 h 5522684"/>
              <a:gd name="connsiteX3782" fmla="*/ 4476839 w 6186503"/>
              <a:gd name="connsiteY3782" fmla="*/ 2406607 h 5522684"/>
              <a:gd name="connsiteX3783" fmla="*/ 4493471 w 6186503"/>
              <a:gd name="connsiteY3783" fmla="*/ 2399645 h 5522684"/>
              <a:gd name="connsiteX3784" fmla="*/ 4364279 w 6186503"/>
              <a:gd name="connsiteY3784" fmla="*/ 2399645 h 5522684"/>
              <a:gd name="connsiteX3785" fmla="*/ 4380911 w 6186503"/>
              <a:gd name="connsiteY3785" fmla="*/ 2406607 h 5522684"/>
              <a:gd name="connsiteX3786" fmla="*/ 4380911 w 6186503"/>
              <a:gd name="connsiteY3786" fmla="*/ 2439872 h 5522684"/>
              <a:gd name="connsiteX3787" fmla="*/ 4347647 w 6186503"/>
              <a:gd name="connsiteY3787" fmla="*/ 2439872 h 5522684"/>
              <a:gd name="connsiteX3788" fmla="*/ 4347647 w 6186503"/>
              <a:gd name="connsiteY3788" fmla="*/ 2406607 h 5522684"/>
              <a:gd name="connsiteX3789" fmla="*/ 4364279 w 6186503"/>
              <a:gd name="connsiteY3789" fmla="*/ 2399645 h 5522684"/>
              <a:gd name="connsiteX3790" fmla="*/ 4107443 w 6186503"/>
              <a:gd name="connsiteY3790" fmla="*/ 2399645 h 5522684"/>
              <a:gd name="connsiteX3791" fmla="*/ 4124075 w 6186503"/>
              <a:gd name="connsiteY3791" fmla="*/ 2406607 h 5522684"/>
              <a:gd name="connsiteX3792" fmla="*/ 4124075 w 6186503"/>
              <a:gd name="connsiteY3792" fmla="*/ 2439872 h 5522684"/>
              <a:gd name="connsiteX3793" fmla="*/ 4090811 w 6186503"/>
              <a:gd name="connsiteY3793" fmla="*/ 2439872 h 5522684"/>
              <a:gd name="connsiteX3794" fmla="*/ 4090811 w 6186503"/>
              <a:gd name="connsiteY3794" fmla="*/ 2406607 h 5522684"/>
              <a:gd name="connsiteX3795" fmla="*/ 4107443 w 6186503"/>
              <a:gd name="connsiteY3795" fmla="*/ 2399645 h 5522684"/>
              <a:gd name="connsiteX3796" fmla="*/ 3851379 w 6186503"/>
              <a:gd name="connsiteY3796" fmla="*/ 2399645 h 5522684"/>
              <a:gd name="connsiteX3797" fmla="*/ 3868012 w 6186503"/>
              <a:gd name="connsiteY3797" fmla="*/ 2406607 h 5522684"/>
              <a:gd name="connsiteX3798" fmla="*/ 3868012 w 6186503"/>
              <a:gd name="connsiteY3798" fmla="*/ 2439872 h 5522684"/>
              <a:gd name="connsiteX3799" fmla="*/ 3834748 w 6186503"/>
              <a:gd name="connsiteY3799" fmla="*/ 2439872 h 5522684"/>
              <a:gd name="connsiteX3800" fmla="*/ 3834748 w 6186503"/>
              <a:gd name="connsiteY3800" fmla="*/ 2406607 h 5522684"/>
              <a:gd name="connsiteX3801" fmla="*/ 3851379 w 6186503"/>
              <a:gd name="connsiteY3801" fmla="*/ 2399645 h 5522684"/>
              <a:gd name="connsiteX3802" fmla="*/ 2575707 w 6186503"/>
              <a:gd name="connsiteY3802" fmla="*/ 2399645 h 5522684"/>
              <a:gd name="connsiteX3803" fmla="*/ 2592339 w 6186503"/>
              <a:gd name="connsiteY3803" fmla="*/ 2406607 h 5522684"/>
              <a:gd name="connsiteX3804" fmla="*/ 2592339 w 6186503"/>
              <a:gd name="connsiteY3804" fmla="*/ 2439872 h 5522684"/>
              <a:gd name="connsiteX3805" fmla="*/ 2559075 w 6186503"/>
              <a:gd name="connsiteY3805" fmla="*/ 2439872 h 5522684"/>
              <a:gd name="connsiteX3806" fmla="*/ 2559075 w 6186503"/>
              <a:gd name="connsiteY3806" fmla="*/ 2406607 h 5522684"/>
              <a:gd name="connsiteX3807" fmla="*/ 2575707 w 6186503"/>
              <a:gd name="connsiteY3807" fmla="*/ 2399645 h 5522684"/>
              <a:gd name="connsiteX3808" fmla="*/ 2447287 w 6186503"/>
              <a:gd name="connsiteY3808" fmla="*/ 2399645 h 5522684"/>
              <a:gd name="connsiteX3809" fmla="*/ 2463920 w 6186503"/>
              <a:gd name="connsiteY3809" fmla="*/ 2406607 h 5522684"/>
              <a:gd name="connsiteX3810" fmla="*/ 2463920 w 6186503"/>
              <a:gd name="connsiteY3810" fmla="*/ 2439872 h 5522684"/>
              <a:gd name="connsiteX3811" fmla="*/ 2430656 w 6186503"/>
              <a:gd name="connsiteY3811" fmla="*/ 2439872 h 5522684"/>
              <a:gd name="connsiteX3812" fmla="*/ 2430656 w 6186503"/>
              <a:gd name="connsiteY3812" fmla="*/ 2406607 h 5522684"/>
              <a:gd name="connsiteX3813" fmla="*/ 2447287 w 6186503"/>
              <a:gd name="connsiteY3813" fmla="*/ 2399645 h 5522684"/>
              <a:gd name="connsiteX3814" fmla="*/ 2319643 w 6186503"/>
              <a:gd name="connsiteY3814" fmla="*/ 2399645 h 5522684"/>
              <a:gd name="connsiteX3815" fmla="*/ 2336276 w 6186503"/>
              <a:gd name="connsiteY3815" fmla="*/ 2406607 h 5522684"/>
              <a:gd name="connsiteX3816" fmla="*/ 2336276 w 6186503"/>
              <a:gd name="connsiteY3816" fmla="*/ 2439872 h 5522684"/>
              <a:gd name="connsiteX3817" fmla="*/ 2303012 w 6186503"/>
              <a:gd name="connsiteY3817" fmla="*/ 2439872 h 5522684"/>
              <a:gd name="connsiteX3818" fmla="*/ 2303012 w 6186503"/>
              <a:gd name="connsiteY3818" fmla="*/ 2406607 h 5522684"/>
              <a:gd name="connsiteX3819" fmla="*/ 2319643 w 6186503"/>
              <a:gd name="connsiteY3819" fmla="*/ 2399645 h 5522684"/>
              <a:gd name="connsiteX3820" fmla="*/ 1934392 w 6186503"/>
              <a:gd name="connsiteY3820" fmla="*/ 2399645 h 5522684"/>
              <a:gd name="connsiteX3821" fmla="*/ 1951023 w 6186503"/>
              <a:gd name="connsiteY3821" fmla="*/ 2406607 h 5522684"/>
              <a:gd name="connsiteX3822" fmla="*/ 1951023 w 6186503"/>
              <a:gd name="connsiteY3822" fmla="*/ 2439872 h 5522684"/>
              <a:gd name="connsiteX3823" fmla="*/ 1917759 w 6186503"/>
              <a:gd name="connsiteY3823" fmla="*/ 2439872 h 5522684"/>
              <a:gd name="connsiteX3824" fmla="*/ 1917759 w 6186503"/>
              <a:gd name="connsiteY3824" fmla="*/ 2406607 h 5522684"/>
              <a:gd name="connsiteX3825" fmla="*/ 1934392 w 6186503"/>
              <a:gd name="connsiteY3825" fmla="*/ 2399645 h 5522684"/>
              <a:gd name="connsiteX3826" fmla="*/ 1805972 w 6186503"/>
              <a:gd name="connsiteY3826" fmla="*/ 2399645 h 5522684"/>
              <a:gd name="connsiteX3827" fmla="*/ 1822604 w 6186503"/>
              <a:gd name="connsiteY3827" fmla="*/ 2406607 h 5522684"/>
              <a:gd name="connsiteX3828" fmla="*/ 1822604 w 6186503"/>
              <a:gd name="connsiteY3828" fmla="*/ 2439872 h 5522684"/>
              <a:gd name="connsiteX3829" fmla="*/ 1789340 w 6186503"/>
              <a:gd name="connsiteY3829" fmla="*/ 2439872 h 5522684"/>
              <a:gd name="connsiteX3830" fmla="*/ 1789340 w 6186503"/>
              <a:gd name="connsiteY3830" fmla="*/ 2406607 h 5522684"/>
              <a:gd name="connsiteX3831" fmla="*/ 1805972 w 6186503"/>
              <a:gd name="connsiteY3831" fmla="*/ 2399645 h 5522684"/>
              <a:gd name="connsiteX3832" fmla="*/ 1677554 w 6186503"/>
              <a:gd name="connsiteY3832" fmla="*/ 2399645 h 5522684"/>
              <a:gd name="connsiteX3833" fmla="*/ 1694187 w 6186503"/>
              <a:gd name="connsiteY3833" fmla="*/ 2406607 h 5522684"/>
              <a:gd name="connsiteX3834" fmla="*/ 1694187 w 6186503"/>
              <a:gd name="connsiteY3834" fmla="*/ 2439872 h 5522684"/>
              <a:gd name="connsiteX3835" fmla="*/ 1660922 w 6186503"/>
              <a:gd name="connsiteY3835" fmla="*/ 2439872 h 5522684"/>
              <a:gd name="connsiteX3836" fmla="*/ 1660922 w 6186503"/>
              <a:gd name="connsiteY3836" fmla="*/ 2406607 h 5522684"/>
              <a:gd name="connsiteX3837" fmla="*/ 1677554 w 6186503"/>
              <a:gd name="connsiteY3837" fmla="*/ 2399645 h 5522684"/>
              <a:gd name="connsiteX3838" fmla="*/ 1549137 w 6186503"/>
              <a:gd name="connsiteY3838" fmla="*/ 2399645 h 5522684"/>
              <a:gd name="connsiteX3839" fmla="*/ 1565768 w 6186503"/>
              <a:gd name="connsiteY3839" fmla="*/ 2406607 h 5522684"/>
              <a:gd name="connsiteX3840" fmla="*/ 1565768 w 6186503"/>
              <a:gd name="connsiteY3840" fmla="*/ 2439872 h 5522684"/>
              <a:gd name="connsiteX3841" fmla="*/ 1532503 w 6186503"/>
              <a:gd name="connsiteY3841" fmla="*/ 2439872 h 5522684"/>
              <a:gd name="connsiteX3842" fmla="*/ 1532503 w 6186503"/>
              <a:gd name="connsiteY3842" fmla="*/ 2406607 h 5522684"/>
              <a:gd name="connsiteX3843" fmla="*/ 1549137 w 6186503"/>
              <a:gd name="connsiteY3843" fmla="*/ 2399645 h 5522684"/>
              <a:gd name="connsiteX3844" fmla="*/ 1421491 w 6186503"/>
              <a:gd name="connsiteY3844" fmla="*/ 2399645 h 5522684"/>
              <a:gd name="connsiteX3845" fmla="*/ 1438123 w 6186503"/>
              <a:gd name="connsiteY3845" fmla="*/ 2406607 h 5522684"/>
              <a:gd name="connsiteX3846" fmla="*/ 1438123 w 6186503"/>
              <a:gd name="connsiteY3846" fmla="*/ 2439872 h 5522684"/>
              <a:gd name="connsiteX3847" fmla="*/ 1404858 w 6186503"/>
              <a:gd name="connsiteY3847" fmla="*/ 2439872 h 5522684"/>
              <a:gd name="connsiteX3848" fmla="*/ 1404858 w 6186503"/>
              <a:gd name="connsiteY3848" fmla="*/ 2406607 h 5522684"/>
              <a:gd name="connsiteX3849" fmla="*/ 1421491 w 6186503"/>
              <a:gd name="connsiteY3849" fmla="*/ 2399645 h 5522684"/>
              <a:gd name="connsiteX3850" fmla="*/ 1291526 w 6186503"/>
              <a:gd name="connsiteY3850" fmla="*/ 2399645 h 5522684"/>
              <a:gd name="connsiteX3851" fmla="*/ 1308159 w 6186503"/>
              <a:gd name="connsiteY3851" fmla="*/ 2406607 h 5522684"/>
              <a:gd name="connsiteX3852" fmla="*/ 1308159 w 6186503"/>
              <a:gd name="connsiteY3852" fmla="*/ 2439872 h 5522684"/>
              <a:gd name="connsiteX3853" fmla="*/ 1274895 w 6186503"/>
              <a:gd name="connsiteY3853" fmla="*/ 2439872 h 5522684"/>
              <a:gd name="connsiteX3854" fmla="*/ 1274895 w 6186503"/>
              <a:gd name="connsiteY3854" fmla="*/ 2406607 h 5522684"/>
              <a:gd name="connsiteX3855" fmla="*/ 1291526 w 6186503"/>
              <a:gd name="connsiteY3855" fmla="*/ 2399645 h 5522684"/>
              <a:gd name="connsiteX3856" fmla="*/ 1163881 w 6186503"/>
              <a:gd name="connsiteY3856" fmla="*/ 2399645 h 5522684"/>
              <a:gd name="connsiteX3857" fmla="*/ 1180513 w 6186503"/>
              <a:gd name="connsiteY3857" fmla="*/ 2406607 h 5522684"/>
              <a:gd name="connsiteX3858" fmla="*/ 1180513 w 6186503"/>
              <a:gd name="connsiteY3858" fmla="*/ 2439872 h 5522684"/>
              <a:gd name="connsiteX3859" fmla="*/ 1147250 w 6186503"/>
              <a:gd name="connsiteY3859" fmla="*/ 2439872 h 5522684"/>
              <a:gd name="connsiteX3860" fmla="*/ 1147250 w 6186503"/>
              <a:gd name="connsiteY3860" fmla="*/ 2406607 h 5522684"/>
              <a:gd name="connsiteX3861" fmla="*/ 1163881 w 6186503"/>
              <a:gd name="connsiteY3861" fmla="*/ 2399645 h 5522684"/>
              <a:gd name="connsiteX3862" fmla="*/ 1035464 w 6186503"/>
              <a:gd name="connsiteY3862" fmla="*/ 2399645 h 5522684"/>
              <a:gd name="connsiteX3863" fmla="*/ 1052096 w 6186503"/>
              <a:gd name="connsiteY3863" fmla="*/ 2406607 h 5522684"/>
              <a:gd name="connsiteX3864" fmla="*/ 1052096 w 6186503"/>
              <a:gd name="connsiteY3864" fmla="*/ 2439872 h 5522684"/>
              <a:gd name="connsiteX3865" fmla="*/ 1018830 w 6186503"/>
              <a:gd name="connsiteY3865" fmla="*/ 2439872 h 5522684"/>
              <a:gd name="connsiteX3866" fmla="*/ 1018830 w 6186503"/>
              <a:gd name="connsiteY3866" fmla="*/ 2406607 h 5522684"/>
              <a:gd name="connsiteX3867" fmla="*/ 1035464 w 6186503"/>
              <a:gd name="connsiteY3867" fmla="*/ 2399645 h 5522684"/>
              <a:gd name="connsiteX3868" fmla="*/ 907045 w 6186503"/>
              <a:gd name="connsiteY3868" fmla="*/ 2399645 h 5522684"/>
              <a:gd name="connsiteX3869" fmla="*/ 923676 w 6186503"/>
              <a:gd name="connsiteY3869" fmla="*/ 2406607 h 5522684"/>
              <a:gd name="connsiteX3870" fmla="*/ 923676 w 6186503"/>
              <a:gd name="connsiteY3870" fmla="*/ 2439872 h 5522684"/>
              <a:gd name="connsiteX3871" fmla="*/ 890413 w 6186503"/>
              <a:gd name="connsiteY3871" fmla="*/ 2439872 h 5522684"/>
              <a:gd name="connsiteX3872" fmla="*/ 890413 w 6186503"/>
              <a:gd name="connsiteY3872" fmla="*/ 2406607 h 5522684"/>
              <a:gd name="connsiteX3873" fmla="*/ 907045 w 6186503"/>
              <a:gd name="connsiteY3873" fmla="*/ 2399645 h 5522684"/>
              <a:gd name="connsiteX3874" fmla="*/ 778626 w 6186503"/>
              <a:gd name="connsiteY3874" fmla="*/ 2399645 h 5522684"/>
              <a:gd name="connsiteX3875" fmla="*/ 795258 w 6186503"/>
              <a:gd name="connsiteY3875" fmla="*/ 2406607 h 5522684"/>
              <a:gd name="connsiteX3876" fmla="*/ 795258 w 6186503"/>
              <a:gd name="connsiteY3876" fmla="*/ 2439872 h 5522684"/>
              <a:gd name="connsiteX3877" fmla="*/ 761994 w 6186503"/>
              <a:gd name="connsiteY3877" fmla="*/ 2439872 h 5522684"/>
              <a:gd name="connsiteX3878" fmla="*/ 761994 w 6186503"/>
              <a:gd name="connsiteY3878" fmla="*/ 2406607 h 5522684"/>
              <a:gd name="connsiteX3879" fmla="*/ 778626 w 6186503"/>
              <a:gd name="connsiteY3879" fmla="*/ 2399645 h 5522684"/>
              <a:gd name="connsiteX3880" fmla="*/ 137316 w 6186503"/>
              <a:gd name="connsiteY3880" fmla="*/ 2399645 h 5522684"/>
              <a:gd name="connsiteX3881" fmla="*/ 153948 w 6186503"/>
              <a:gd name="connsiteY3881" fmla="*/ 2406607 h 5522684"/>
              <a:gd name="connsiteX3882" fmla="*/ 153948 w 6186503"/>
              <a:gd name="connsiteY3882" fmla="*/ 2439872 h 5522684"/>
              <a:gd name="connsiteX3883" fmla="*/ 120684 w 6186503"/>
              <a:gd name="connsiteY3883" fmla="*/ 2439872 h 5522684"/>
              <a:gd name="connsiteX3884" fmla="*/ 120684 w 6186503"/>
              <a:gd name="connsiteY3884" fmla="*/ 2406607 h 5522684"/>
              <a:gd name="connsiteX3885" fmla="*/ 137316 w 6186503"/>
              <a:gd name="connsiteY3885" fmla="*/ 2399645 h 5522684"/>
              <a:gd name="connsiteX3886" fmla="*/ 23594 w 6186503"/>
              <a:gd name="connsiteY3886" fmla="*/ 2399645 h 5522684"/>
              <a:gd name="connsiteX3887" fmla="*/ 40227 w 6186503"/>
              <a:gd name="connsiteY3887" fmla="*/ 2406607 h 5522684"/>
              <a:gd name="connsiteX3888" fmla="*/ 40227 w 6186503"/>
              <a:gd name="connsiteY3888" fmla="*/ 2439872 h 5522684"/>
              <a:gd name="connsiteX3889" fmla="*/ 6964 w 6186503"/>
              <a:gd name="connsiteY3889" fmla="*/ 2439872 h 5522684"/>
              <a:gd name="connsiteX3890" fmla="*/ 6964 w 6186503"/>
              <a:gd name="connsiteY3890" fmla="*/ 2406607 h 5522684"/>
              <a:gd name="connsiteX3891" fmla="*/ 23594 w 6186503"/>
              <a:gd name="connsiteY3891" fmla="*/ 2399645 h 5522684"/>
              <a:gd name="connsiteX3892" fmla="*/ 6162910 w 6186503"/>
              <a:gd name="connsiteY3892" fmla="*/ 2291340 h 5522684"/>
              <a:gd name="connsiteX3893" fmla="*/ 6179542 w 6186503"/>
              <a:gd name="connsiteY3893" fmla="*/ 2298302 h 5522684"/>
              <a:gd name="connsiteX3894" fmla="*/ 6179542 w 6186503"/>
              <a:gd name="connsiteY3894" fmla="*/ 2331567 h 5522684"/>
              <a:gd name="connsiteX3895" fmla="*/ 6146276 w 6186503"/>
              <a:gd name="connsiteY3895" fmla="*/ 2331567 h 5522684"/>
              <a:gd name="connsiteX3896" fmla="*/ 6146276 w 6186503"/>
              <a:gd name="connsiteY3896" fmla="*/ 2298302 h 5522684"/>
              <a:gd name="connsiteX3897" fmla="*/ 6162910 w 6186503"/>
              <a:gd name="connsiteY3897" fmla="*/ 2291340 h 5522684"/>
              <a:gd name="connsiteX3898" fmla="*/ 5906072 w 6186503"/>
              <a:gd name="connsiteY3898" fmla="*/ 2291340 h 5522684"/>
              <a:gd name="connsiteX3899" fmla="*/ 5922704 w 6186503"/>
              <a:gd name="connsiteY3899" fmla="*/ 2298302 h 5522684"/>
              <a:gd name="connsiteX3900" fmla="*/ 5922704 w 6186503"/>
              <a:gd name="connsiteY3900" fmla="*/ 2331567 h 5522684"/>
              <a:gd name="connsiteX3901" fmla="*/ 5889440 w 6186503"/>
              <a:gd name="connsiteY3901" fmla="*/ 2331567 h 5522684"/>
              <a:gd name="connsiteX3902" fmla="*/ 5889440 w 6186503"/>
              <a:gd name="connsiteY3902" fmla="*/ 2298302 h 5522684"/>
              <a:gd name="connsiteX3903" fmla="*/ 5906072 w 6186503"/>
              <a:gd name="connsiteY3903" fmla="*/ 2291340 h 5522684"/>
              <a:gd name="connsiteX3904" fmla="*/ 4107443 w 6186503"/>
              <a:gd name="connsiteY3904" fmla="*/ 2291340 h 5522684"/>
              <a:gd name="connsiteX3905" fmla="*/ 4124075 w 6186503"/>
              <a:gd name="connsiteY3905" fmla="*/ 2298302 h 5522684"/>
              <a:gd name="connsiteX3906" fmla="*/ 4124075 w 6186503"/>
              <a:gd name="connsiteY3906" fmla="*/ 2331567 h 5522684"/>
              <a:gd name="connsiteX3907" fmla="*/ 4090811 w 6186503"/>
              <a:gd name="connsiteY3907" fmla="*/ 2331567 h 5522684"/>
              <a:gd name="connsiteX3908" fmla="*/ 4090811 w 6186503"/>
              <a:gd name="connsiteY3908" fmla="*/ 2298302 h 5522684"/>
              <a:gd name="connsiteX3909" fmla="*/ 4107443 w 6186503"/>
              <a:gd name="connsiteY3909" fmla="*/ 2291340 h 5522684"/>
              <a:gd name="connsiteX3910" fmla="*/ 3851379 w 6186503"/>
              <a:gd name="connsiteY3910" fmla="*/ 2291340 h 5522684"/>
              <a:gd name="connsiteX3911" fmla="*/ 3868012 w 6186503"/>
              <a:gd name="connsiteY3911" fmla="*/ 2298302 h 5522684"/>
              <a:gd name="connsiteX3912" fmla="*/ 3868012 w 6186503"/>
              <a:gd name="connsiteY3912" fmla="*/ 2331567 h 5522684"/>
              <a:gd name="connsiteX3913" fmla="*/ 3834748 w 6186503"/>
              <a:gd name="connsiteY3913" fmla="*/ 2331567 h 5522684"/>
              <a:gd name="connsiteX3914" fmla="*/ 3834748 w 6186503"/>
              <a:gd name="connsiteY3914" fmla="*/ 2298302 h 5522684"/>
              <a:gd name="connsiteX3915" fmla="*/ 3851379 w 6186503"/>
              <a:gd name="connsiteY3915" fmla="*/ 2291340 h 5522684"/>
              <a:gd name="connsiteX3916" fmla="*/ 3337707 w 6186503"/>
              <a:gd name="connsiteY3916" fmla="*/ 2291340 h 5522684"/>
              <a:gd name="connsiteX3917" fmla="*/ 3354339 w 6186503"/>
              <a:gd name="connsiteY3917" fmla="*/ 2298302 h 5522684"/>
              <a:gd name="connsiteX3918" fmla="*/ 3354339 w 6186503"/>
              <a:gd name="connsiteY3918" fmla="*/ 2331567 h 5522684"/>
              <a:gd name="connsiteX3919" fmla="*/ 3321075 w 6186503"/>
              <a:gd name="connsiteY3919" fmla="*/ 2331567 h 5522684"/>
              <a:gd name="connsiteX3920" fmla="*/ 3321075 w 6186503"/>
              <a:gd name="connsiteY3920" fmla="*/ 2298302 h 5522684"/>
              <a:gd name="connsiteX3921" fmla="*/ 3337707 w 6186503"/>
              <a:gd name="connsiteY3921" fmla="*/ 2291340 h 5522684"/>
              <a:gd name="connsiteX3922" fmla="*/ 3209287 w 6186503"/>
              <a:gd name="connsiteY3922" fmla="*/ 2291340 h 5522684"/>
              <a:gd name="connsiteX3923" fmla="*/ 3225920 w 6186503"/>
              <a:gd name="connsiteY3923" fmla="*/ 2298302 h 5522684"/>
              <a:gd name="connsiteX3924" fmla="*/ 3225920 w 6186503"/>
              <a:gd name="connsiteY3924" fmla="*/ 2331567 h 5522684"/>
              <a:gd name="connsiteX3925" fmla="*/ 3192656 w 6186503"/>
              <a:gd name="connsiteY3925" fmla="*/ 2331567 h 5522684"/>
              <a:gd name="connsiteX3926" fmla="*/ 3192656 w 6186503"/>
              <a:gd name="connsiteY3926" fmla="*/ 2298302 h 5522684"/>
              <a:gd name="connsiteX3927" fmla="*/ 3209287 w 6186503"/>
              <a:gd name="connsiteY3927" fmla="*/ 2291340 h 5522684"/>
              <a:gd name="connsiteX3928" fmla="*/ 6034490 w 6186503"/>
              <a:gd name="connsiteY3928" fmla="*/ 2291340 h 5522684"/>
              <a:gd name="connsiteX3929" fmla="*/ 6051123 w 6186503"/>
              <a:gd name="connsiteY3929" fmla="*/ 2298302 h 5522684"/>
              <a:gd name="connsiteX3930" fmla="*/ 6051123 w 6186503"/>
              <a:gd name="connsiteY3930" fmla="*/ 2331567 h 5522684"/>
              <a:gd name="connsiteX3931" fmla="*/ 6017857 w 6186503"/>
              <a:gd name="connsiteY3931" fmla="*/ 2331567 h 5522684"/>
              <a:gd name="connsiteX3932" fmla="*/ 6017857 w 6186503"/>
              <a:gd name="connsiteY3932" fmla="*/ 2298302 h 5522684"/>
              <a:gd name="connsiteX3933" fmla="*/ 6034490 w 6186503"/>
              <a:gd name="connsiteY3933" fmla="*/ 2291340 h 5522684"/>
              <a:gd name="connsiteX3934" fmla="*/ 5520044 w 6186503"/>
              <a:gd name="connsiteY3934" fmla="*/ 2291340 h 5522684"/>
              <a:gd name="connsiteX3935" fmla="*/ 5536677 w 6186503"/>
              <a:gd name="connsiteY3935" fmla="*/ 2298302 h 5522684"/>
              <a:gd name="connsiteX3936" fmla="*/ 5536677 w 6186503"/>
              <a:gd name="connsiteY3936" fmla="*/ 2331567 h 5522684"/>
              <a:gd name="connsiteX3937" fmla="*/ 5503411 w 6186503"/>
              <a:gd name="connsiteY3937" fmla="*/ 2331567 h 5522684"/>
              <a:gd name="connsiteX3938" fmla="*/ 5503411 w 6186503"/>
              <a:gd name="connsiteY3938" fmla="*/ 2298302 h 5522684"/>
              <a:gd name="connsiteX3939" fmla="*/ 5520044 w 6186503"/>
              <a:gd name="connsiteY3939" fmla="*/ 2291340 h 5522684"/>
              <a:gd name="connsiteX3940" fmla="*/ 5391625 w 6186503"/>
              <a:gd name="connsiteY3940" fmla="*/ 2291340 h 5522684"/>
              <a:gd name="connsiteX3941" fmla="*/ 5408257 w 6186503"/>
              <a:gd name="connsiteY3941" fmla="*/ 2298302 h 5522684"/>
              <a:gd name="connsiteX3942" fmla="*/ 5408257 w 6186503"/>
              <a:gd name="connsiteY3942" fmla="*/ 2331567 h 5522684"/>
              <a:gd name="connsiteX3943" fmla="*/ 5374993 w 6186503"/>
              <a:gd name="connsiteY3943" fmla="*/ 2331567 h 5522684"/>
              <a:gd name="connsiteX3944" fmla="*/ 5374993 w 6186503"/>
              <a:gd name="connsiteY3944" fmla="*/ 2298302 h 5522684"/>
              <a:gd name="connsiteX3945" fmla="*/ 5391625 w 6186503"/>
              <a:gd name="connsiteY3945" fmla="*/ 2291340 h 5522684"/>
              <a:gd name="connsiteX3946" fmla="*/ 4750308 w 6186503"/>
              <a:gd name="connsiteY3946" fmla="*/ 2291340 h 5522684"/>
              <a:gd name="connsiteX3947" fmla="*/ 4766941 w 6186503"/>
              <a:gd name="connsiteY3947" fmla="*/ 2298302 h 5522684"/>
              <a:gd name="connsiteX3948" fmla="*/ 4766941 w 6186503"/>
              <a:gd name="connsiteY3948" fmla="*/ 2331567 h 5522684"/>
              <a:gd name="connsiteX3949" fmla="*/ 4733675 w 6186503"/>
              <a:gd name="connsiteY3949" fmla="*/ 2331567 h 5522684"/>
              <a:gd name="connsiteX3950" fmla="*/ 4733675 w 6186503"/>
              <a:gd name="connsiteY3950" fmla="*/ 2298302 h 5522684"/>
              <a:gd name="connsiteX3951" fmla="*/ 4750308 w 6186503"/>
              <a:gd name="connsiteY3951" fmla="*/ 2291340 h 5522684"/>
              <a:gd name="connsiteX3952" fmla="*/ 4493471 w 6186503"/>
              <a:gd name="connsiteY3952" fmla="*/ 2291340 h 5522684"/>
              <a:gd name="connsiteX3953" fmla="*/ 4510103 w 6186503"/>
              <a:gd name="connsiteY3953" fmla="*/ 2298302 h 5522684"/>
              <a:gd name="connsiteX3954" fmla="*/ 4510103 w 6186503"/>
              <a:gd name="connsiteY3954" fmla="*/ 2331567 h 5522684"/>
              <a:gd name="connsiteX3955" fmla="*/ 4476839 w 6186503"/>
              <a:gd name="connsiteY3955" fmla="*/ 2331567 h 5522684"/>
              <a:gd name="connsiteX3956" fmla="*/ 4476839 w 6186503"/>
              <a:gd name="connsiteY3956" fmla="*/ 2298302 h 5522684"/>
              <a:gd name="connsiteX3957" fmla="*/ 4493471 w 6186503"/>
              <a:gd name="connsiteY3957" fmla="*/ 2291340 h 5522684"/>
              <a:gd name="connsiteX3958" fmla="*/ 4364279 w 6186503"/>
              <a:gd name="connsiteY3958" fmla="*/ 2291340 h 5522684"/>
              <a:gd name="connsiteX3959" fmla="*/ 4380911 w 6186503"/>
              <a:gd name="connsiteY3959" fmla="*/ 2298302 h 5522684"/>
              <a:gd name="connsiteX3960" fmla="*/ 4380911 w 6186503"/>
              <a:gd name="connsiteY3960" fmla="*/ 2331567 h 5522684"/>
              <a:gd name="connsiteX3961" fmla="*/ 4347647 w 6186503"/>
              <a:gd name="connsiteY3961" fmla="*/ 2331567 h 5522684"/>
              <a:gd name="connsiteX3962" fmla="*/ 4347647 w 6186503"/>
              <a:gd name="connsiteY3962" fmla="*/ 2298302 h 5522684"/>
              <a:gd name="connsiteX3963" fmla="*/ 4364279 w 6186503"/>
              <a:gd name="connsiteY3963" fmla="*/ 2291340 h 5522684"/>
              <a:gd name="connsiteX3964" fmla="*/ 4235860 w 6186503"/>
              <a:gd name="connsiteY3964" fmla="*/ 2291340 h 5522684"/>
              <a:gd name="connsiteX3965" fmla="*/ 4252494 w 6186503"/>
              <a:gd name="connsiteY3965" fmla="*/ 2298302 h 5522684"/>
              <a:gd name="connsiteX3966" fmla="*/ 4252494 w 6186503"/>
              <a:gd name="connsiteY3966" fmla="*/ 2331567 h 5522684"/>
              <a:gd name="connsiteX3967" fmla="*/ 4219228 w 6186503"/>
              <a:gd name="connsiteY3967" fmla="*/ 2331567 h 5522684"/>
              <a:gd name="connsiteX3968" fmla="*/ 4219228 w 6186503"/>
              <a:gd name="connsiteY3968" fmla="*/ 2298302 h 5522684"/>
              <a:gd name="connsiteX3969" fmla="*/ 4235860 w 6186503"/>
              <a:gd name="connsiteY3969" fmla="*/ 2291340 h 5522684"/>
              <a:gd name="connsiteX3970" fmla="*/ 3979024 w 6186503"/>
              <a:gd name="connsiteY3970" fmla="*/ 2291340 h 5522684"/>
              <a:gd name="connsiteX3971" fmla="*/ 3995657 w 6186503"/>
              <a:gd name="connsiteY3971" fmla="*/ 2298302 h 5522684"/>
              <a:gd name="connsiteX3972" fmla="*/ 3995657 w 6186503"/>
              <a:gd name="connsiteY3972" fmla="*/ 2331567 h 5522684"/>
              <a:gd name="connsiteX3973" fmla="*/ 3962393 w 6186503"/>
              <a:gd name="connsiteY3973" fmla="*/ 2331567 h 5522684"/>
              <a:gd name="connsiteX3974" fmla="*/ 3962393 w 6186503"/>
              <a:gd name="connsiteY3974" fmla="*/ 2298302 h 5522684"/>
              <a:gd name="connsiteX3975" fmla="*/ 3979024 w 6186503"/>
              <a:gd name="connsiteY3975" fmla="*/ 2291340 h 5522684"/>
              <a:gd name="connsiteX3976" fmla="*/ 3466124 w 6186503"/>
              <a:gd name="connsiteY3976" fmla="*/ 2291340 h 5522684"/>
              <a:gd name="connsiteX3977" fmla="*/ 3482758 w 6186503"/>
              <a:gd name="connsiteY3977" fmla="*/ 2298302 h 5522684"/>
              <a:gd name="connsiteX3978" fmla="*/ 3482758 w 6186503"/>
              <a:gd name="connsiteY3978" fmla="*/ 2331567 h 5522684"/>
              <a:gd name="connsiteX3979" fmla="*/ 3449492 w 6186503"/>
              <a:gd name="connsiteY3979" fmla="*/ 2331567 h 5522684"/>
              <a:gd name="connsiteX3980" fmla="*/ 3449492 w 6186503"/>
              <a:gd name="connsiteY3980" fmla="*/ 2298302 h 5522684"/>
              <a:gd name="connsiteX3981" fmla="*/ 3466124 w 6186503"/>
              <a:gd name="connsiteY3981" fmla="*/ 2291340 h 5522684"/>
              <a:gd name="connsiteX3982" fmla="*/ 3090153 w 6186503"/>
              <a:gd name="connsiteY3982" fmla="*/ 2291340 h 5522684"/>
              <a:gd name="connsiteX3983" fmla="*/ 3106785 w 6186503"/>
              <a:gd name="connsiteY3983" fmla="*/ 2298302 h 5522684"/>
              <a:gd name="connsiteX3984" fmla="*/ 3106785 w 6186503"/>
              <a:gd name="connsiteY3984" fmla="*/ 2331567 h 5522684"/>
              <a:gd name="connsiteX3985" fmla="*/ 3073521 w 6186503"/>
              <a:gd name="connsiteY3985" fmla="*/ 2331567 h 5522684"/>
              <a:gd name="connsiteX3986" fmla="*/ 3073521 w 6186503"/>
              <a:gd name="connsiteY3986" fmla="*/ 2298302 h 5522684"/>
              <a:gd name="connsiteX3987" fmla="*/ 3090153 w 6186503"/>
              <a:gd name="connsiteY3987" fmla="*/ 2291340 h 5522684"/>
              <a:gd name="connsiteX3988" fmla="*/ 2961734 w 6186503"/>
              <a:gd name="connsiteY3988" fmla="*/ 2291340 h 5522684"/>
              <a:gd name="connsiteX3989" fmla="*/ 2978367 w 6186503"/>
              <a:gd name="connsiteY3989" fmla="*/ 2298302 h 5522684"/>
              <a:gd name="connsiteX3990" fmla="*/ 2978367 w 6186503"/>
              <a:gd name="connsiteY3990" fmla="*/ 2331567 h 5522684"/>
              <a:gd name="connsiteX3991" fmla="*/ 2945103 w 6186503"/>
              <a:gd name="connsiteY3991" fmla="*/ 2331567 h 5522684"/>
              <a:gd name="connsiteX3992" fmla="*/ 2945103 w 6186503"/>
              <a:gd name="connsiteY3992" fmla="*/ 2298302 h 5522684"/>
              <a:gd name="connsiteX3993" fmla="*/ 2961734 w 6186503"/>
              <a:gd name="connsiteY3993" fmla="*/ 2291340 h 5522684"/>
              <a:gd name="connsiteX3994" fmla="*/ 2834090 w 6186503"/>
              <a:gd name="connsiteY3994" fmla="*/ 2291340 h 5522684"/>
              <a:gd name="connsiteX3995" fmla="*/ 2850723 w 6186503"/>
              <a:gd name="connsiteY3995" fmla="*/ 2298302 h 5522684"/>
              <a:gd name="connsiteX3996" fmla="*/ 2850723 w 6186503"/>
              <a:gd name="connsiteY3996" fmla="*/ 2331567 h 5522684"/>
              <a:gd name="connsiteX3997" fmla="*/ 2817459 w 6186503"/>
              <a:gd name="connsiteY3997" fmla="*/ 2331567 h 5522684"/>
              <a:gd name="connsiteX3998" fmla="*/ 2817459 w 6186503"/>
              <a:gd name="connsiteY3998" fmla="*/ 2298302 h 5522684"/>
              <a:gd name="connsiteX3999" fmla="*/ 2834090 w 6186503"/>
              <a:gd name="connsiteY3999" fmla="*/ 2291340 h 5522684"/>
              <a:gd name="connsiteX4000" fmla="*/ 2447287 w 6186503"/>
              <a:gd name="connsiteY4000" fmla="*/ 2291340 h 5522684"/>
              <a:gd name="connsiteX4001" fmla="*/ 2463920 w 6186503"/>
              <a:gd name="connsiteY4001" fmla="*/ 2298302 h 5522684"/>
              <a:gd name="connsiteX4002" fmla="*/ 2463920 w 6186503"/>
              <a:gd name="connsiteY4002" fmla="*/ 2331567 h 5522684"/>
              <a:gd name="connsiteX4003" fmla="*/ 2430656 w 6186503"/>
              <a:gd name="connsiteY4003" fmla="*/ 2331567 h 5522684"/>
              <a:gd name="connsiteX4004" fmla="*/ 2430656 w 6186503"/>
              <a:gd name="connsiteY4004" fmla="*/ 2298302 h 5522684"/>
              <a:gd name="connsiteX4005" fmla="*/ 2447287 w 6186503"/>
              <a:gd name="connsiteY4005" fmla="*/ 2291340 h 5522684"/>
              <a:gd name="connsiteX4006" fmla="*/ 2319643 w 6186503"/>
              <a:gd name="connsiteY4006" fmla="*/ 2291340 h 5522684"/>
              <a:gd name="connsiteX4007" fmla="*/ 2336276 w 6186503"/>
              <a:gd name="connsiteY4007" fmla="*/ 2298302 h 5522684"/>
              <a:gd name="connsiteX4008" fmla="*/ 2336276 w 6186503"/>
              <a:gd name="connsiteY4008" fmla="*/ 2331567 h 5522684"/>
              <a:gd name="connsiteX4009" fmla="*/ 2303012 w 6186503"/>
              <a:gd name="connsiteY4009" fmla="*/ 2331567 h 5522684"/>
              <a:gd name="connsiteX4010" fmla="*/ 2303012 w 6186503"/>
              <a:gd name="connsiteY4010" fmla="*/ 2298302 h 5522684"/>
              <a:gd name="connsiteX4011" fmla="*/ 2319643 w 6186503"/>
              <a:gd name="connsiteY4011" fmla="*/ 2291340 h 5522684"/>
              <a:gd name="connsiteX4012" fmla="*/ 1677554 w 6186503"/>
              <a:gd name="connsiteY4012" fmla="*/ 2291340 h 5522684"/>
              <a:gd name="connsiteX4013" fmla="*/ 1694187 w 6186503"/>
              <a:gd name="connsiteY4013" fmla="*/ 2298302 h 5522684"/>
              <a:gd name="connsiteX4014" fmla="*/ 1694187 w 6186503"/>
              <a:gd name="connsiteY4014" fmla="*/ 2331567 h 5522684"/>
              <a:gd name="connsiteX4015" fmla="*/ 1660922 w 6186503"/>
              <a:gd name="connsiteY4015" fmla="*/ 2331567 h 5522684"/>
              <a:gd name="connsiteX4016" fmla="*/ 1660922 w 6186503"/>
              <a:gd name="connsiteY4016" fmla="*/ 2298302 h 5522684"/>
              <a:gd name="connsiteX4017" fmla="*/ 1677554 w 6186503"/>
              <a:gd name="connsiteY4017" fmla="*/ 2291340 h 5522684"/>
              <a:gd name="connsiteX4018" fmla="*/ 1421491 w 6186503"/>
              <a:gd name="connsiteY4018" fmla="*/ 2291340 h 5522684"/>
              <a:gd name="connsiteX4019" fmla="*/ 1438123 w 6186503"/>
              <a:gd name="connsiteY4019" fmla="*/ 2298302 h 5522684"/>
              <a:gd name="connsiteX4020" fmla="*/ 1438123 w 6186503"/>
              <a:gd name="connsiteY4020" fmla="*/ 2331567 h 5522684"/>
              <a:gd name="connsiteX4021" fmla="*/ 1404858 w 6186503"/>
              <a:gd name="connsiteY4021" fmla="*/ 2331567 h 5522684"/>
              <a:gd name="connsiteX4022" fmla="*/ 1404858 w 6186503"/>
              <a:gd name="connsiteY4022" fmla="*/ 2298302 h 5522684"/>
              <a:gd name="connsiteX4023" fmla="*/ 1421491 w 6186503"/>
              <a:gd name="connsiteY4023" fmla="*/ 2291340 h 5522684"/>
              <a:gd name="connsiteX4024" fmla="*/ 1291526 w 6186503"/>
              <a:gd name="connsiteY4024" fmla="*/ 2291340 h 5522684"/>
              <a:gd name="connsiteX4025" fmla="*/ 1308159 w 6186503"/>
              <a:gd name="connsiteY4025" fmla="*/ 2298302 h 5522684"/>
              <a:gd name="connsiteX4026" fmla="*/ 1308159 w 6186503"/>
              <a:gd name="connsiteY4026" fmla="*/ 2331567 h 5522684"/>
              <a:gd name="connsiteX4027" fmla="*/ 1274895 w 6186503"/>
              <a:gd name="connsiteY4027" fmla="*/ 2331567 h 5522684"/>
              <a:gd name="connsiteX4028" fmla="*/ 1274895 w 6186503"/>
              <a:gd name="connsiteY4028" fmla="*/ 2298302 h 5522684"/>
              <a:gd name="connsiteX4029" fmla="*/ 1291526 w 6186503"/>
              <a:gd name="connsiteY4029" fmla="*/ 2291340 h 5522684"/>
              <a:gd name="connsiteX4030" fmla="*/ 1163881 w 6186503"/>
              <a:gd name="connsiteY4030" fmla="*/ 2291340 h 5522684"/>
              <a:gd name="connsiteX4031" fmla="*/ 1180513 w 6186503"/>
              <a:gd name="connsiteY4031" fmla="*/ 2298302 h 5522684"/>
              <a:gd name="connsiteX4032" fmla="*/ 1180513 w 6186503"/>
              <a:gd name="connsiteY4032" fmla="*/ 2331567 h 5522684"/>
              <a:gd name="connsiteX4033" fmla="*/ 1147250 w 6186503"/>
              <a:gd name="connsiteY4033" fmla="*/ 2331567 h 5522684"/>
              <a:gd name="connsiteX4034" fmla="*/ 1147250 w 6186503"/>
              <a:gd name="connsiteY4034" fmla="*/ 2298302 h 5522684"/>
              <a:gd name="connsiteX4035" fmla="*/ 1163881 w 6186503"/>
              <a:gd name="connsiteY4035" fmla="*/ 2291340 h 5522684"/>
              <a:gd name="connsiteX4036" fmla="*/ 1035464 w 6186503"/>
              <a:gd name="connsiteY4036" fmla="*/ 2291340 h 5522684"/>
              <a:gd name="connsiteX4037" fmla="*/ 1052096 w 6186503"/>
              <a:gd name="connsiteY4037" fmla="*/ 2298302 h 5522684"/>
              <a:gd name="connsiteX4038" fmla="*/ 1052096 w 6186503"/>
              <a:gd name="connsiteY4038" fmla="*/ 2331567 h 5522684"/>
              <a:gd name="connsiteX4039" fmla="*/ 1018830 w 6186503"/>
              <a:gd name="connsiteY4039" fmla="*/ 2331567 h 5522684"/>
              <a:gd name="connsiteX4040" fmla="*/ 1018830 w 6186503"/>
              <a:gd name="connsiteY4040" fmla="*/ 2298302 h 5522684"/>
              <a:gd name="connsiteX4041" fmla="*/ 1035464 w 6186503"/>
              <a:gd name="connsiteY4041" fmla="*/ 2291340 h 5522684"/>
              <a:gd name="connsiteX4042" fmla="*/ 907045 w 6186503"/>
              <a:gd name="connsiteY4042" fmla="*/ 2291340 h 5522684"/>
              <a:gd name="connsiteX4043" fmla="*/ 923676 w 6186503"/>
              <a:gd name="connsiteY4043" fmla="*/ 2298302 h 5522684"/>
              <a:gd name="connsiteX4044" fmla="*/ 923676 w 6186503"/>
              <a:gd name="connsiteY4044" fmla="*/ 2331567 h 5522684"/>
              <a:gd name="connsiteX4045" fmla="*/ 890413 w 6186503"/>
              <a:gd name="connsiteY4045" fmla="*/ 2331567 h 5522684"/>
              <a:gd name="connsiteX4046" fmla="*/ 890413 w 6186503"/>
              <a:gd name="connsiteY4046" fmla="*/ 2298302 h 5522684"/>
              <a:gd name="connsiteX4047" fmla="*/ 907045 w 6186503"/>
              <a:gd name="connsiteY4047" fmla="*/ 2291340 h 5522684"/>
              <a:gd name="connsiteX4048" fmla="*/ 778626 w 6186503"/>
              <a:gd name="connsiteY4048" fmla="*/ 2291340 h 5522684"/>
              <a:gd name="connsiteX4049" fmla="*/ 795258 w 6186503"/>
              <a:gd name="connsiteY4049" fmla="*/ 2298302 h 5522684"/>
              <a:gd name="connsiteX4050" fmla="*/ 795258 w 6186503"/>
              <a:gd name="connsiteY4050" fmla="*/ 2331567 h 5522684"/>
              <a:gd name="connsiteX4051" fmla="*/ 761994 w 6186503"/>
              <a:gd name="connsiteY4051" fmla="*/ 2331567 h 5522684"/>
              <a:gd name="connsiteX4052" fmla="*/ 761994 w 6186503"/>
              <a:gd name="connsiteY4052" fmla="*/ 2298302 h 5522684"/>
              <a:gd name="connsiteX4053" fmla="*/ 778626 w 6186503"/>
              <a:gd name="connsiteY4053" fmla="*/ 2291340 h 5522684"/>
              <a:gd name="connsiteX4054" fmla="*/ 393371 w 6186503"/>
              <a:gd name="connsiteY4054" fmla="*/ 2291340 h 5522684"/>
              <a:gd name="connsiteX4055" fmla="*/ 410004 w 6186503"/>
              <a:gd name="connsiteY4055" fmla="*/ 2298302 h 5522684"/>
              <a:gd name="connsiteX4056" fmla="*/ 410004 w 6186503"/>
              <a:gd name="connsiteY4056" fmla="*/ 2331567 h 5522684"/>
              <a:gd name="connsiteX4057" fmla="*/ 376737 w 6186503"/>
              <a:gd name="connsiteY4057" fmla="*/ 2331567 h 5522684"/>
              <a:gd name="connsiteX4058" fmla="*/ 376737 w 6186503"/>
              <a:gd name="connsiteY4058" fmla="*/ 2298302 h 5522684"/>
              <a:gd name="connsiteX4059" fmla="*/ 393371 w 6186503"/>
              <a:gd name="connsiteY4059" fmla="*/ 2291340 h 5522684"/>
              <a:gd name="connsiteX4060" fmla="*/ 265726 w 6186503"/>
              <a:gd name="connsiteY4060" fmla="*/ 2291340 h 5522684"/>
              <a:gd name="connsiteX4061" fmla="*/ 282358 w 6186503"/>
              <a:gd name="connsiteY4061" fmla="*/ 2298302 h 5522684"/>
              <a:gd name="connsiteX4062" fmla="*/ 282358 w 6186503"/>
              <a:gd name="connsiteY4062" fmla="*/ 2331567 h 5522684"/>
              <a:gd name="connsiteX4063" fmla="*/ 249094 w 6186503"/>
              <a:gd name="connsiteY4063" fmla="*/ 2331567 h 5522684"/>
              <a:gd name="connsiteX4064" fmla="*/ 249094 w 6186503"/>
              <a:gd name="connsiteY4064" fmla="*/ 2298302 h 5522684"/>
              <a:gd name="connsiteX4065" fmla="*/ 265726 w 6186503"/>
              <a:gd name="connsiteY4065" fmla="*/ 2291340 h 5522684"/>
              <a:gd name="connsiteX4066" fmla="*/ 137316 w 6186503"/>
              <a:gd name="connsiteY4066" fmla="*/ 2291340 h 5522684"/>
              <a:gd name="connsiteX4067" fmla="*/ 153948 w 6186503"/>
              <a:gd name="connsiteY4067" fmla="*/ 2298302 h 5522684"/>
              <a:gd name="connsiteX4068" fmla="*/ 153948 w 6186503"/>
              <a:gd name="connsiteY4068" fmla="*/ 2331567 h 5522684"/>
              <a:gd name="connsiteX4069" fmla="*/ 120684 w 6186503"/>
              <a:gd name="connsiteY4069" fmla="*/ 2331567 h 5522684"/>
              <a:gd name="connsiteX4070" fmla="*/ 120684 w 6186503"/>
              <a:gd name="connsiteY4070" fmla="*/ 2298302 h 5522684"/>
              <a:gd name="connsiteX4071" fmla="*/ 137316 w 6186503"/>
              <a:gd name="connsiteY4071" fmla="*/ 2291340 h 5522684"/>
              <a:gd name="connsiteX4072" fmla="*/ 23594 w 6186503"/>
              <a:gd name="connsiteY4072" fmla="*/ 2291340 h 5522684"/>
              <a:gd name="connsiteX4073" fmla="*/ 40227 w 6186503"/>
              <a:gd name="connsiteY4073" fmla="*/ 2298302 h 5522684"/>
              <a:gd name="connsiteX4074" fmla="*/ 40227 w 6186503"/>
              <a:gd name="connsiteY4074" fmla="*/ 2331567 h 5522684"/>
              <a:gd name="connsiteX4075" fmla="*/ 6964 w 6186503"/>
              <a:gd name="connsiteY4075" fmla="*/ 2331567 h 5522684"/>
              <a:gd name="connsiteX4076" fmla="*/ 6964 w 6186503"/>
              <a:gd name="connsiteY4076" fmla="*/ 2298302 h 5522684"/>
              <a:gd name="connsiteX4077" fmla="*/ 23594 w 6186503"/>
              <a:gd name="connsiteY4077" fmla="*/ 2291340 h 5522684"/>
              <a:gd name="connsiteX4078" fmla="*/ 3337707 w 6186503"/>
              <a:gd name="connsiteY4078" fmla="*/ 2183809 h 5522684"/>
              <a:gd name="connsiteX4079" fmla="*/ 3354339 w 6186503"/>
              <a:gd name="connsiteY4079" fmla="*/ 2190771 h 5522684"/>
              <a:gd name="connsiteX4080" fmla="*/ 3354339 w 6186503"/>
              <a:gd name="connsiteY4080" fmla="*/ 2224036 h 5522684"/>
              <a:gd name="connsiteX4081" fmla="*/ 3321075 w 6186503"/>
              <a:gd name="connsiteY4081" fmla="*/ 2224036 h 5522684"/>
              <a:gd name="connsiteX4082" fmla="*/ 3321075 w 6186503"/>
              <a:gd name="connsiteY4082" fmla="*/ 2190771 h 5522684"/>
              <a:gd name="connsiteX4083" fmla="*/ 3337707 w 6186503"/>
              <a:gd name="connsiteY4083" fmla="*/ 2183809 h 5522684"/>
              <a:gd name="connsiteX4084" fmla="*/ 5906072 w 6186503"/>
              <a:gd name="connsiteY4084" fmla="*/ 2183809 h 5522684"/>
              <a:gd name="connsiteX4085" fmla="*/ 5922704 w 6186503"/>
              <a:gd name="connsiteY4085" fmla="*/ 2190771 h 5522684"/>
              <a:gd name="connsiteX4086" fmla="*/ 5922704 w 6186503"/>
              <a:gd name="connsiteY4086" fmla="*/ 2224036 h 5522684"/>
              <a:gd name="connsiteX4087" fmla="*/ 5889440 w 6186503"/>
              <a:gd name="connsiteY4087" fmla="*/ 2224036 h 5522684"/>
              <a:gd name="connsiteX4088" fmla="*/ 5889440 w 6186503"/>
              <a:gd name="connsiteY4088" fmla="*/ 2190771 h 5522684"/>
              <a:gd name="connsiteX4089" fmla="*/ 5906072 w 6186503"/>
              <a:gd name="connsiteY4089" fmla="*/ 2183809 h 5522684"/>
              <a:gd name="connsiteX4090" fmla="*/ 5776881 w 6186503"/>
              <a:gd name="connsiteY4090" fmla="*/ 2183809 h 5522684"/>
              <a:gd name="connsiteX4091" fmla="*/ 5793512 w 6186503"/>
              <a:gd name="connsiteY4091" fmla="*/ 2190771 h 5522684"/>
              <a:gd name="connsiteX4092" fmla="*/ 5793512 w 6186503"/>
              <a:gd name="connsiteY4092" fmla="*/ 2224036 h 5522684"/>
              <a:gd name="connsiteX4093" fmla="*/ 5760248 w 6186503"/>
              <a:gd name="connsiteY4093" fmla="*/ 2224036 h 5522684"/>
              <a:gd name="connsiteX4094" fmla="*/ 5760248 w 6186503"/>
              <a:gd name="connsiteY4094" fmla="*/ 2190771 h 5522684"/>
              <a:gd name="connsiteX4095" fmla="*/ 5776881 w 6186503"/>
              <a:gd name="connsiteY4095" fmla="*/ 2183809 h 5522684"/>
              <a:gd name="connsiteX4096" fmla="*/ 5520044 w 6186503"/>
              <a:gd name="connsiteY4096" fmla="*/ 2183809 h 5522684"/>
              <a:gd name="connsiteX4097" fmla="*/ 5536677 w 6186503"/>
              <a:gd name="connsiteY4097" fmla="*/ 2190771 h 5522684"/>
              <a:gd name="connsiteX4098" fmla="*/ 5536677 w 6186503"/>
              <a:gd name="connsiteY4098" fmla="*/ 2224036 h 5522684"/>
              <a:gd name="connsiteX4099" fmla="*/ 5503411 w 6186503"/>
              <a:gd name="connsiteY4099" fmla="*/ 2224036 h 5522684"/>
              <a:gd name="connsiteX4100" fmla="*/ 5503411 w 6186503"/>
              <a:gd name="connsiteY4100" fmla="*/ 2190771 h 5522684"/>
              <a:gd name="connsiteX4101" fmla="*/ 5520044 w 6186503"/>
              <a:gd name="connsiteY4101" fmla="*/ 2183809 h 5522684"/>
              <a:gd name="connsiteX4102" fmla="*/ 5391625 w 6186503"/>
              <a:gd name="connsiteY4102" fmla="*/ 2183809 h 5522684"/>
              <a:gd name="connsiteX4103" fmla="*/ 5408257 w 6186503"/>
              <a:gd name="connsiteY4103" fmla="*/ 2190771 h 5522684"/>
              <a:gd name="connsiteX4104" fmla="*/ 5408257 w 6186503"/>
              <a:gd name="connsiteY4104" fmla="*/ 2224036 h 5522684"/>
              <a:gd name="connsiteX4105" fmla="*/ 5374993 w 6186503"/>
              <a:gd name="connsiteY4105" fmla="*/ 2224036 h 5522684"/>
              <a:gd name="connsiteX4106" fmla="*/ 5374993 w 6186503"/>
              <a:gd name="connsiteY4106" fmla="*/ 2190771 h 5522684"/>
              <a:gd name="connsiteX4107" fmla="*/ 5391625 w 6186503"/>
              <a:gd name="connsiteY4107" fmla="*/ 2183809 h 5522684"/>
              <a:gd name="connsiteX4108" fmla="*/ 4493471 w 6186503"/>
              <a:gd name="connsiteY4108" fmla="*/ 2183809 h 5522684"/>
              <a:gd name="connsiteX4109" fmla="*/ 4510103 w 6186503"/>
              <a:gd name="connsiteY4109" fmla="*/ 2190771 h 5522684"/>
              <a:gd name="connsiteX4110" fmla="*/ 4510103 w 6186503"/>
              <a:gd name="connsiteY4110" fmla="*/ 2224036 h 5522684"/>
              <a:gd name="connsiteX4111" fmla="*/ 4476839 w 6186503"/>
              <a:gd name="connsiteY4111" fmla="*/ 2224036 h 5522684"/>
              <a:gd name="connsiteX4112" fmla="*/ 4476839 w 6186503"/>
              <a:gd name="connsiteY4112" fmla="*/ 2190771 h 5522684"/>
              <a:gd name="connsiteX4113" fmla="*/ 4493471 w 6186503"/>
              <a:gd name="connsiteY4113" fmla="*/ 2183809 h 5522684"/>
              <a:gd name="connsiteX4114" fmla="*/ 4107443 w 6186503"/>
              <a:gd name="connsiteY4114" fmla="*/ 2183809 h 5522684"/>
              <a:gd name="connsiteX4115" fmla="*/ 4124075 w 6186503"/>
              <a:gd name="connsiteY4115" fmla="*/ 2190771 h 5522684"/>
              <a:gd name="connsiteX4116" fmla="*/ 4124075 w 6186503"/>
              <a:gd name="connsiteY4116" fmla="*/ 2224036 h 5522684"/>
              <a:gd name="connsiteX4117" fmla="*/ 4090811 w 6186503"/>
              <a:gd name="connsiteY4117" fmla="*/ 2224036 h 5522684"/>
              <a:gd name="connsiteX4118" fmla="*/ 4090811 w 6186503"/>
              <a:gd name="connsiteY4118" fmla="*/ 2190771 h 5522684"/>
              <a:gd name="connsiteX4119" fmla="*/ 4107443 w 6186503"/>
              <a:gd name="connsiteY4119" fmla="*/ 2183809 h 5522684"/>
              <a:gd name="connsiteX4120" fmla="*/ 3979024 w 6186503"/>
              <a:gd name="connsiteY4120" fmla="*/ 2183809 h 5522684"/>
              <a:gd name="connsiteX4121" fmla="*/ 3995657 w 6186503"/>
              <a:gd name="connsiteY4121" fmla="*/ 2190771 h 5522684"/>
              <a:gd name="connsiteX4122" fmla="*/ 3995657 w 6186503"/>
              <a:gd name="connsiteY4122" fmla="*/ 2224036 h 5522684"/>
              <a:gd name="connsiteX4123" fmla="*/ 3962393 w 6186503"/>
              <a:gd name="connsiteY4123" fmla="*/ 2224036 h 5522684"/>
              <a:gd name="connsiteX4124" fmla="*/ 3962393 w 6186503"/>
              <a:gd name="connsiteY4124" fmla="*/ 2190771 h 5522684"/>
              <a:gd name="connsiteX4125" fmla="*/ 3979024 w 6186503"/>
              <a:gd name="connsiteY4125" fmla="*/ 2183809 h 5522684"/>
              <a:gd name="connsiteX4126" fmla="*/ 3851379 w 6186503"/>
              <a:gd name="connsiteY4126" fmla="*/ 2183809 h 5522684"/>
              <a:gd name="connsiteX4127" fmla="*/ 3868012 w 6186503"/>
              <a:gd name="connsiteY4127" fmla="*/ 2190771 h 5522684"/>
              <a:gd name="connsiteX4128" fmla="*/ 3868012 w 6186503"/>
              <a:gd name="connsiteY4128" fmla="*/ 2224036 h 5522684"/>
              <a:gd name="connsiteX4129" fmla="*/ 3834748 w 6186503"/>
              <a:gd name="connsiteY4129" fmla="*/ 2224036 h 5522684"/>
              <a:gd name="connsiteX4130" fmla="*/ 3834748 w 6186503"/>
              <a:gd name="connsiteY4130" fmla="*/ 2190771 h 5522684"/>
              <a:gd name="connsiteX4131" fmla="*/ 3851379 w 6186503"/>
              <a:gd name="connsiteY4131" fmla="*/ 2183809 h 5522684"/>
              <a:gd name="connsiteX4132" fmla="*/ 3594543 w 6186503"/>
              <a:gd name="connsiteY4132" fmla="*/ 2183809 h 5522684"/>
              <a:gd name="connsiteX4133" fmla="*/ 3611175 w 6186503"/>
              <a:gd name="connsiteY4133" fmla="*/ 2190771 h 5522684"/>
              <a:gd name="connsiteX4134" fmla="*/ 3611175 w 6186503"/>
              <a:gd name="connsiteY4134" fmla="*/ 2224036 h 5522684"/>
              <a:gd name="connsiteX4135" fmla="*/ 3577911 w 6186503"/>
              <a:gd name="connsiteY4135" fmla="*/ 2224036 h 5522684"/>
              <a:gd name="connsiteX4136" fmla="*/ 3577911 w 6186503"/>
              <a:gd name="connsiteY4136" fmla="*/ 2190771 h 5522684"/>
              <a:gd name="connsiteX4137" fmla="*/ 3594543 w 6186503"/>
              <a:gd name="connsiteY4137" fmla="*/ 2183809 h 5522684"/>
              <a:gd name="connsiteX4138" fmla="*/ 3466124 w 6186503"/>
              <a:gd name="connsiteY4138" fmla="*/ 2183809 h 5522684"/>
              <a:gd name="connsiteX4139" fmla="*/ 3482758 w 6186503"/>
              <a:gd name="connsiteY4139" fmla="*/ 2190771 h 5522684"/>
              <a:gd name="connsiteX4140" fmla="*/ 3482758 w 6186503"/>
              <a:gd name="connsiteY4140" fmla="*/ 2224036 h 5522684"/>
              <a:gd name="connsiteX4141" fmla="*/ 3449492 w 6186503"/>
              <a:gd name="connsiteY4141" fmla="*/ 2224036 h 5522684"/>
              <a:gd name="connsiteX4142" fmla="*/ 3449492 w 6186503"/>
              <a:gd name="connsiteY4142" fmla="*/ 2190771 h 5522684"/>
              <a:gd name="connsiteX4143" fmla="*/ 3466124 w 6186503"/>
              <a:gd name="connsiteY4143" fmla="*/ 2183809 h 5522684"/>
              <a:gd name="connsiteX4144" fmla="*/ 3209287 w 6186503"/>
              <a:gd name="connsiteY4144" fmla="*/ 2183809 h 5522684"/>
              <a:gd name="connsiteX4145" fmla="*/ 3225920 w 6186503"/>
              <a:gd name="connsiteY4145" fmla="*/ 2190771 h 5522684"/>
              <a:gd name="connsiteX4146" fmla="*/ 3225920 w 6186503"/>
              <a:gd name="connsiteY4146" fmla="*/ 2224036 h 5522684"/>
              <a:gd name="connsiteX4147" fmla="*/ 3192656 w 6186503"/>
              <a:gd name="connsiteY4147" fmla="*/ 2224036 h 5522684"/>
              <a:gd name="connsiteX4148" fmla="*/ 3192656 w 6186503"/>
              <a:gd name="connsiteY4148" fmla="*/ 2190771 h 5522684"/>
              <a:gd name="connsiteX4149" fmla="*/ 3209287 w 6186503"/>
              <a:gd name="connsiteY4149" fmla="*/ 2183809 h 5522684"/>
              <a:gd name="connsiteX4150" fmla="*/ 2834090 w 6186503"/>
              <a:gd name="connsiteY4150" fmla="*/ 2183809 h 5522684"/>
              <a:gd name="connsiteX4151" fmla="*/ 2850723 w 6186503"/>
              <a:gd name="connsiteY4151" fmla="*/ 2190771 h 5522684"/>
              <a:gd name="connsiteX4152" fmla="*/ 2850723 w 6186503"/>
              <a:gd name="connsiteY4152" fmla="*/ 2224036 h 5522684"/>
              <a:gd name="connsiteX4153" fmla="*/ 2817459 w 6186503"/>
              <a:gd name="connsiteY4153" fmla="*/ 2224036 h 5522684"/>
              <a:gd name="connsiteX4154" fmla="*/ 2817459 w 6186503"/>
              <a:gd name="connsiteY4154" fmla="*/ 2190771 h 5522684"/>
              <a:gd name="connsiteX4155" fmla="*/ 2834090 w 6186503"/>
              <a:gd name="connsiteY4155" fmla="*/ 2183809 h 5522684"/>
              <a:gd name="connsiteX4156" fmla="*/ 2704899 w 6186503"/>
              <a:gd name="connsiteY4156" fmla="*/ 2183809 h 5522684"/>
              <a:gd name="connsiteX4157" fmla="*/ 2721531 w 6186503"/>
              <a:gd name="connsiteY4157" fmla="*/ 2190771 h 5522684"/>
              <a:gd name="connsiteX4158" fmla="*/ 2721531 w 6186503"/>
              <a:gd name="connsiteY4158" fmla="*/ 2224036 h 5522684"/>
              <a:gd name="connsiteX4159" fmla="*/ 2688267 w 6186503"/>
              <a:gd name="connsiteY4159" fmla="*/ 2224036 h 5522684"/>
              <a:gd name="connsiteX4160" fmla="*/ 2688267 w 6186503"/>
              <a:gd name="connsiteY4160" fmla="*/ 2190771 h 5522684"/>
              <a:gd name="connsiteX4161" fmla="*/ 2704899 w 6186503"/>
              <a:gd name="connsiteY4161" fmla="*/ 2183809 h 5522684"/>
              <a:gd name="connsiteX4162" fmla="*/ 2447287 w 6186503"/>
              <a:gd name="connsiteY4162" fmla="*/ 2183809 h 5522684"/>
              <a:gd name="connsiteX4163" fmla="*/ 2463920 w 6186503"/>
              <a:gd name="connsiteY4163" fmla="*/ 2190771 h 5522684"/>
              <a:gd name="connsiteX4164" fmla="*/ 2463920 w 6186503"/>
              <a:gd name="connsiteY4164" fmla="*/ 2224036 h 5522684"/>
              <a:gd name="connsiteX4165" fmla="*/ 2430656 w 6186503"/>
              <a:gd name="connsiteY4165" fmla="*/ 2224036 h 5522684"/>
              <a:gd name="connsiteX4166" fmla="*/ 2430656 w 6186503"/>
              <a:gd name="connsiteY4166" fmla="*/ 2190771 h 5522684"/>
              <a:gd name="connsiteX4167" fmla="*/ 2447287 w 6186503"/>
              <a:gd name="connsiteY4167" fmla="*/ 2183809 h 5522684"/>
              <a:gd name="connsiteX4168" fmla="*/ 2319643 w 6186503"/>
              <a:gd name="connsiteY4168" fmla="*/ 2183809 h 5522684"/>
              <a:gd name="connsiteX4169" fmla="*/ 2336276 w 6186503"/>
              <a:gd name="connsiteY4169" fmla="*/ 2190771 h 5522684"/>
              <a:gd name="connsiteX4170" fmla="*/ 2336276 w 6186503"/>
              <a:gd name="connsiteY4170" fmla="*/ 2224036 h 5522684"/>
              <a:gd name="connsiteX4171" fmla="*/ 2303012 w 6186503"/>
              <a:gd name="connsiteY4171" fmla="*/ 2224036 h 5522684"/>
              <a:gd name="connsiteX4172" fmla="*/ 2303012 w 6186503"/>
              <a:gd name="connsiteY4172" fmla="*/ 2190771 h 5522684"/>
              <a:gd name="connsiteX4173" fmla="*/ 2319643 w 6186503"/>
              <a:gd name="connsiteY4173" fmla="*/ 2183809 h 5522684"/>
              <a:gd name="connsiteX4174" fmla="*/ 1421491 w 6186503"/>
              <a:gd name="connsiteY4174" fmla="*/ 2183809 h 5522684"/>
              <a:gd name="connsiteX4175" fmla="*/ 1438123 w 6186503"/>
              <a:gd name="connsiteY4175" fmla="*/ 2190771 h 5522684"/>
              <a:gd name="connsiteX4176" fmla="*/ 1438123 w 6186503"/>
              <a:gd name="connsiteY4176" fmla="*/ 2224036 h 5522684"/>
              <a:gd name="connsiteX4177" fmla="*/ 1404858 w 6186503"/>
              <a:gd name="connsiteY4177" fmla="*/ 2224036 h 5522684"/>
              <a:gd name="connsiteX4178" fmla="*/ 1404858 w 6186503"/>
              <a:gd name="connsiteY4178" fmla="*/ 2190771 h 5522684"/>
              <a:gd name="connsiteX4179" fmla="*/ 1421491 w 6186503"/>
              <a:gd name="connsiteY4179" fmla="*/ 2183809 h 5522684"/>
              <a:gd name="connsiteX4180" fmla="*/ 1035464 w 6186503"/>
              <a:gd name="connsiteY4180" fmla="*/ 2183809 h 5522684"/>
              <a:gd name="connsiteX4181" fmla="*/ 1052096 w 6186503"/>
              <a:gd name="connsiteY4181" fmla="*/ 2190771 h 5522684"/>
              <a:gd name="connsiteX4182" fmla="*/ 1052096 w 6186503"/>
              <a:gd name="connsiteY4182" fmla="*/ 2224036 h 5522684"/>
              <a:gd name="connsiteX4183" fmla="*/ 1018830 w 6186503"/>
              <a:gd name="connsiteY4183" fmla="*/ 2224036 h 5522684"/>
              <a:gd name="connsiteX4184" fmla="*/ 1018830 w 6186503"/>
              <a:gd name="connsiteY4184" fmla="*/ 2190771 h 5522684"/>
              <a:gd name="connsiteX4185" fmla="*/ 1035464 w 6186503"/>
              <a:gd name="connsiteY4185" fmla="*/ 2183809 h 5522684"/>
              <a:gd name="connsiteX4186" fmla="*/ 907045 w 6186503"/>
              <a:gd name="connsiteY4186" fmla="*/ 2183809 h 5522684"/>
              <a:gd name="connsiteX4187" fmla="*/ 923676 w 6186503"/>
              <a:gd name="connsiteY4187" fmla="*/ 2190771 h 5522684"/>
              <a:gd name="connsiteX4188" fmla="*/ 923676 w 6186503"/>
              <a:gd name="connsiteY4188" fmla="*/ 2224036 h 5522684"/>
              <a:gd name="connsiteX4189" fmla="*/ 890413 w 6186503"/>
              <a:gd name="connsiteY4189" fmla="*/ 2224036 h 5522684"/>
              <a:gd name="connsiteX4190" fmla="*/ 890413 w 6186503"/>
              <a:gd name="connsiteY4190" fmla="*/ 2190771 h 5522684"/>
              <a:gd name="connsiteX4191" fmla="*/ 907045 w 6186503"/>
              <a:gd name="connsiteY4191" fmla="*/ 2183809 h 5522684"/>
              <a:gd name="connsiteX4192" fmla="*/ 778626 w 6186503"/>
              <a:gd name="connsiteY4192" fmla="*/ 2183809 h 5522684"/>
              <a:gd name="connsiteX4193" fmla="*/ 795258 w 6186503"/>
              <a:gd name="connsiteY4193" fmla="*/ 2190771 h 5522684"/>
              <a:gd name="connsiteX4194" fmla="*/ 795258 w 6186503"/>
              <a:gd name="connsiteY4194" fmla="*/ 2224036 h 5522684"/>
              <a:gd name="connsiteX4195" fmla="*/ 761994 w 6186503"/>
              <a:gd name="connsiteY4195" fmla="*/ 2224036 h 5522684"/>
              <a:gd name="connsiteX4196" fmla="*/ 761994 w 6186503"/>
              <a:gd name="connsiteY4196" fmla="*/ 2190771 h 5522684"/>
              <a:gd name="connsiteX4197" fmla="*/ 778626 w 6186503"/>
              <a:gd name="connsiteY4197" fmla="*/ 2183809 h 5522684"/>
              <a:gd name="connsiteX4198" fmla="*/ 521790 w 6186503"/>
              <a:gd name="connsiteY4198" fmla="*/ 2183809 h 5522684"/>
              <a:gd name="connsiteX4199" fmla="*/ 538421 w 6186503"/>
              <a:gd name="connsiteY4199" fmla="*/ 2190771 h 5522684"/>
              <a:gd name="connsiteX4200" fmla="*/ 538421 w 6186503"/>
              <a:gd name="connsiteY4200" fmla="*/ 2224036 h 5522684"/>
              <a:gd name="connsiteX4201" fmla="*/ 505157 w 6186503"/>
              <a:gd name="connsiteY4201" fmla="*/ 2224036 h 5522684"/>
              <a:gd name="connsiteX4202" fmla="*/ 505157 w 6186503"/>
              <a:gd name="connsiteY4202" fmla="*/ 2190771 h 5522684"/>
              <a:gd name="connsiteX4203" fmla="*/ 521790 w 6186503"/>
              <a:gd name="connsiteY4203" fmla="*/ 2183809 h 5522684"/>
              <a:gd name="connsiteX4204" fmla="*/ 393371 w 6186503"/>
              <a:gd name="connsiteY4204" fmla="*/ 2183809 h 5522684"/>
              <a:gd name="connsiteX4205" fmla="*/ 410004 w 6186503"/>
              <a:gd name="connsiteY4205" fmla="*/ 2190771 h 5522684"/>
              <a:gd name="connsiteX4206" fmla="*/ 410004 w 6186503"/>
              <a:gd name="connsiteY4206" fmla="*/ 2224036 h 5522684"/>
              <a:gd name="connsiteX4207" fmla="*/ 376737 w 6186503"/>
              <a:gd name="connsiteY4207" fmla="*/ 2224036 h 5522684"/>
              <a:gd name="connsiteX4208" fmla="*/ 376737 w 6186503"/>
              <a:gd name="connsiteY4208" fmla="*/ 2190771 h 5522684"/>
              <a:gd name="connsiteX4209" fmla="*/ 393371 w 6186503"/>
              <a:gd name="connsiteY4209" fmla="*/ 2183809 h 5522684"/>
              <a:gd name="connsiteX4210" fmla="*/ 265726 w 6186503"/>
              <a:gd name="connsiteY4210" fmla="*/ 2183809 h 5522684"/>
              <a:gd name="connsiteX4211" fmla="*/ 282358 w 6186503"/>
              <a:gd name="connsiteY4211" fmla="*/ 2190771 h 5522684"/>
              <a:gd name="connsiteX4212" fmla="*/ 282358 w 6186503"/>
              <a:gd name="connsiteY4212" fmla="*/ 2224036 h 5522684"/>
              <a:gd name="connsiteX4213" fmla="*/ 249094 w 6186503"/>
              <a:gd name="connsiteY4213" fmla="*/ 2224036 h 5522684"/>
              <a:gd name="connsiteX4214" fmla="*/ 249094 w 6186503"/>
              <a:gd name="connsiteY4214" fmla="*/ 2190771 h 5522684"/>
              <a:gd name="connsiteX4215" fmla="*/ 265726 w 6186503"/>
              <a:gd name="connsiteY4215" fmla="*/ 2183809 h 5522684"/>
              <a:gd name="connsiteX4216" fmla="*/ 137316 w 6186503"/>
              <a:gd name="connsiteY4216" fmla="*/ 2183809 h 5522684"/>
              <a:gd name="connsiteX4217" fmla="*/ 153948 w 6186503"/>
              <a:gd name="connsiteY4217" fmla="*/ 2190771 h 5522684"/>
              <a:gd name="connsiteX4218" fmla="*/ 153948 w 6186503"/>
              <a:gd name="connsiteY4218" fmla="*/ 2224036 h 5522684"/>
              <a:gd name="connsiteX4219" fmla="*/ 120684 w 6186503"/>
              <a:gd name="connsiteY4219" fmla="*/ 2224036 h 5522684"/>
              <a:gd name="connsiteX4220" fmla="*/ 120684 w 6186503"/>
              <a:gd name="connsiteY4220" fmla="*/ 2190771 h 5522684"/>
              <a:gd name="connsiteX4221" fmla="*/ 137316 w 6186503"/>
              <a:gd name="connsiteY4221" fmla="*/ 2183809 h 5522684"/>
              <a:gd name="connsiteX4222" fmla="*/ 4878726 w 6186503"/>
              <a:gd name="connsiteY4222" fmla="*/ 2097939 h 5522684"/>
              <a:gd name="connsiteX4223" fmla="*/ 4895358 w 6186503"/>
              <a:gd name="connsiteY4223" fmla="*/ 2104901 h 5522684"/>
              <a:gd name="connsiteX4224" fmla="*/ 4895358 w 6186503"/>
              <a:gd name="connsiteY4224" fmla="*/ 2138166 h 5522684"/>
              <a:gd name="connsiteX4225" fmla="*/ 4862094 w 6186503"/>
              <a:gd name="connsiteY4225" fmla="*/ 2138166 h 5522684"/>
              <a:gd name="connsiteX4226" fmla="*/ 4862094 w 6186503"/>
              <a:gd name="connsiteY4226" fmla="*/ 2104901 h 5522684"/>
              <a:gd name="connsiteX4227" fmla="*/ 4878726 w 6186503"/>
              <a:gd name="connsiteY4227" fmla="*/ 2097939 h 5522684"/>
              <a:gd name="connsiteX4228" fmla="*/ 1805972 w 6186503"/>
              <a:gd name="connsiteY4228" fmla="*/ 2097939 h 5522684"/>
              <a:gd name="connsiteX4229" fmla="*/ 1822604 w 6186503"/>
              <a:gd name="connsiteY4229" fmla="*/ 2104901 h 5522684"/>
              <a:gd name="connsiteX4230" fmla="*/ 1822604 w 6186503"/>
              <a:gd name="connsiteY4230" fmla="*/ 2138166 h 5522684"/>
              <a:gd name="connsiteX4231" fmla="*/ 1789340 w 6186503"/>
              <a:gd name="connsiteY4231" fmla="*/ 2138166 h 5522684"/>
              <a:gd name="connsiteX4232" fmla="*/ 1789340 w 6186503"/>
              <a:gd name="connsiteY4232" fmla="*/ 2104901 h 5522684"/>
              <a:gd name="connsiteX4233" fmla="*/ 1805972 w 6186503"/>
              <a:gd name="connsiteY4233" fmla="*/ 2097939 h 5522684"/>
              <a:gd name="connsiteX4234" fmla="*/ 4235860 w 6186503"/>
              <a:gd name="connsiteY4234" fmla="*/ 2076278 h 5522684"/>
              <a:gd name="connsiteX4235" fmla="*/ 4252494 w 6186503"/>
              <a:gd name="connsiteY4235" fmla="*/ 2083241 h 5522684"/>
              <a:gd name="connsiteX4236" fmla="*/ 4252494 w 6186503"/>
              <a:gd name="connsiteY4236" fmla="*/ 2116505 h 5522684"/>
              <a:gd name="connsiteX4237" fmla="*/ 4219228 w 6186503"/>
              <a:gd name="connsiteY4237" fmla="*/ 2116505 h 5522684"/>
              <a:gd name="connsiteX4238" fmla="*/ 4219228 w 6186503"/>
              <a:gd name="connsiteY4238" fmla="*/ 2083241 h 5522684"/>
              <a:gd name="connsiteX4239" fmla="*/ 4235860 w 6186503"/>
              <a:gd name="connsiteY4239" fmla="*/ 2076278 h 5522684"/>
              <a:gd name="connsiteX4240" fmla="*/ 3979024 w 6186503"/>
              <a:gd name="connsiteY4240" fmla="*/ 2076278 h 5522684"/>
              <a:gd name="connsiteX4241" fmla="*/ 3995657 w 6186503"/>
              <a:gd name="connsiteY4241" fmla="*/ 2083241 h 5522684"/>
              <a:gd name="connsiteX4242" fmla="*/ 3995657 w 6186503"/>
              <a:gd name="connsiteY4242" fmla="*/ 2116505 h 5522684"/>
              <a:gd name="connsiteX4243" fmla="*/ 3962393 w 6186503"/>
              <a:gd name="connsiteY4243" fmla="*/ 2116505 h 5522684"/>
              <a:gd name="connsiteX4244" fmla="*/ 3962393 w 6186503"/>
              <a:gd name="connsiteY4244" fmla="*/ 2083241 h 5522684"/>
              <a:gd name="connsiteX4245" fmla="*/ 3979024 w 6186503"/>
              <a:gd name="connsiteY4245" fmla="*/ 2076278 h 5522684"/>
              <a:gd name="connsiteX4246" fmla="*/ 3209287 w 6186503"/>
              <a:gd name="connsiteY4246" fmla="*/ 2076278 h 5522684"/>
              <a:gd name="connsiteX4247" fmla="*/ 3225920 w 6186503"/>
              <a:gd name="connsiteY4247" fmla="*/ 2083241 h 5522684"/>
              <a:gd name="connsiteX4248" fmla="*/ 3225920 w 6186503"/>
              <a:gd name="connsiteY4248" fmla="*/ 2116505 h 5522684"/>
              <a:gd name="connsiteX4249" fmla="*/ 3192656 w 6186503"/>
              <a:gd name="connsiteY4249" fmla="*/ 2116505 h 5522684"/>
              <a:gd name="connsiteX4250" fmla="*/ 3192656 w 6186503"/>
              <a:gd name="connsiteY4250" fmla="*/ 2083241 h 5522684"/>
              <a:gd name="connsiteX4251" fmla="*/ 3209287 w 6186503"/>
              <a:gd name="connsiteY4251" fmla="*/ 2076278 h 5522684"/>
              <a:gd name="connsiteX4252" fmla="*/ 5776881 w 6186503"/>
              <a:gd name="connsiteY4252" fmla="*/ 2076278 h 5522684"/>
              <a:gd name="connsiteX4253" fmla="*/ 5793512 w 6186503"/>
              <a:gd name="connsiteY4253" fmla="*/ 2083241 h 5522684"/>
              <a:gd name="connsiteX4254" fmla="*/ 5793512 w 6186503"/>
              <a:gd name="connsiteY4254" fmla="*/ 2116505 h 5522684"/>
              <a:gd name="connsiteX4255" fmla="*/ 5760248 w 6186503"/>
              <a:gd name="connsiteY4255" fmla="*/ 2116505 h 5522684"/>
              <a:gd name="connsiteX4256" fmla="*/ 5760248 w 6186503"/>
              <a:gd name="connsiteY4256" fmla="*/ 2083241 h 5522684"/>
              <a:gd name="connsiteX4257" fmla="*/ 5776881 w 6186503"/>
              <a:gd name="connsiteY4257" fmla="*/ 2076278 h 5522684"/>
              <a:gd name="connsiteX4258" fmla="*/ 5648462 w 6186503"/>
              <a:gd name="connsiteY4258" fmla="*/ 2076278 h 5522684"/>
              <a:gd name="connsiteX4259" fmla="*/ 5665094 w 6186503"/>
              <a:gd name="connsiteY4259" fmla="*/ 2083241 h 5522684"/>
              <a:gd name="connsiteX4260" fmla="*/ 5665094 w 6186503"/>
              <a:gd name="connsiteY4260" fmla="*/ 2116505 h 5522684"/>
              <a:gd name="connsiteX4261" fmla="*/ 5631830 w 6186503"/>
              <a:gd name="connsiteY4261" fmla="*/ 2116505 h 5522684"/>
              <a:gd name="connsiteX4262" fmla="*/ 5631830 w 6186503"/>
              <a:gd name="connsiteY4262" fmla="*/ 2083241 h 5522684"/>
              <a:gd name="connsiteX4263" fmla="*/ 5648462 w 6186503"/>
              <a:gd name="connsiteY4263" fmla="*/ 2076278 h 5522684"/>
              <a:gd name="connsiteX4264" fmla="*/ 5520044 w 6186503"/>
              <a:gd name="connsiteY4264" fmla="*/ 2076278 h 5522684"/>
              <a:gd name="connsiteX4265" fmla="*/ 5536677 w 6186503"/>
              <a:gd name="connsiteY4265" fmla="*/ 2083241 h 5522684"/>
              <a:gd name="connsiteX4266" fmla="*/ 5536677 w 6186503"/>
              <a:gd name="connsiteY4266" fmla="*/ 2116505 h 5522684"/>
              <a:gd name="connsiteX4267" fmla="*/ 5503411 w 6186503"/>
              <a:gd name="connsiteY4267" fmla="*/ 2116505 h 5522684"/>
              <a:gd name="connsiteX4268" fmla="*/ 5503411 w 6186503"/>
              <a:gd name="connsiteY4268" fmla="*/ 2083241 h 5522684"/>
              <a:gd name="connsiteX4269" fmla="*/ 5520044 w 6186503"/>
              <a:gd name="connsiteY4269" fmla="*/ 2076278 h 5522684"/>
              <a:gd name="connsiteX4270" fmla="*/ 5391625 w 6186503"/>
              <a:gd name="connsiteY4270" fmla="*/ 2076278 h 5522684"/>
              <a:gd name="connsiteX4271" fmla="*/ 5408257 w 6186503"/>
              <a:gd name="connsiteY4271" fmla="*/ 2083241 h 5522684"/>
              <a:gd name="connsiteX4272" fmla="*/ 5408257 w 6186503"/>
              <a:gd name="connsiteY4272" fmla="*/ 2116505 h 5522684"/>
              <a:gd name="connsiteX4273" fmla="*/ 5374993 w 6186503"/>
              <a:gd name="connsiteY4273" fmla="*/ 2116505 h 5522684"/>
              <a:gd name="connsiteX4274" fmla="*/ 5374993 w 6186503"/>
              <a:gd name="connsiteY4274" fmla="*/ 2083241 h 5522684"/>
              <a:gd name="connsiteX4275" fmla="*/ 5391625 w 6186503"/>
              <a:gd name="connsiteY4275" fmla="*/ 2076278 h 5522684"/>
              <a:gd name="connsiteX4276" fmla="*/ 4493471 w 6186503"/>
              <a:gd name="connsiteY4276" fmla="*/ 2076278 h 5522684"/>
              <a:gd name="connsiteX4277" fmla="*/ 4510103 w 6186503"/>
              <a:gd name="connsiteY4277" fmla="*/ 2083241 h 5522684"/>
              <a:gd name="connsiteX4278" fmla="*/ 4510103 w 6186503"/>
              <a:gd name="connsiteY4278" fmla="*/ 2116505 h 5522684"/>
              <a:gd name="connsiteX4279" fmla="*/ 4476839 w 6186503"/>
              <a:gd name="connsiteY4279" fmla="*/ 2116505 h 5522684"/>
              <a:gd name="connsiteX4280" fmla="*/ 4476839 w 6186503"/>
              <a:gd name="connsiteY4280" fmla="*/ 2083241 h 5522684"/>
              <a:gd name="connsiteX4281" fmla="*/ 4493471 w 6186503"/>
              <a:gd name="connsiteY4281" fmla="*/ 2076278 h 5522684"/>
              <a:gd name="connsiteX4282" fmla="*/ 4107443 w 6186503"/>
              <a:gd name="connsiteY4282" fmla="*/ 2076278 h 5522684"/>
              <a:gd name="connsiteX4283" fmla="*/ 4124075 w 6186503"/>
              <a:gd name="connsiteY4283" fmla="*/ 2083241 h 5522684"/>
              <a:gd name="connsiteX4284" fmla="*/ 4124075 w 6186503"/>
              <a:gd name="connsiteY4284" fmla="*/ 2116505 h 5522684"/>
              <a:gd name="connsiteX4285" fmla="*/ 4090811 w 6186503"/>
              <a:gd name="connsiteY4285" fmla="*/ 2116505 h 5522684"/>
              <a:gd name="connsiteX4286" fmla="*/ 4090811 w 6186503"/>
              <a:gd name="connsiteY4286" fmla="*/ 2083241 h 5522684"/>
              <a:gd name="connsiteX4287" fmla="*/ 4107443 w 6186503"/>
              <a:gd name="connsiteY4287" fmla="*/ 2076278 h 5522684"/>
              <a:gd name="connsiteX4288" fmla="*/ 3851379 w 6186503"/>
              <a:gd name="connsiteY4288" fmla="*/ 2076278 h 5522684"/>
              <a:gd name="connsiteX4289" fmla="*/ 3868012 w 6186503"/>
              <a:gd name="connsiteY4289" fmla="*/ 2083241 h 5522684"/>
              <a:gd name="connsiteX4290" fmla="*/ 3868012 w 6186503"/>
              <a:gd name="connsiteY4290" fmla="*/ 2116505 h 5522684"/>
              <a:gd name="connsiteX4291" fmla="*/ 3834748 w 6186503"/>
              <a:gd name="connsiteY4291" fmla="*/ 2116505 h 5522684"/>
              <a:gd name="connsiteX4292" fmla="*/ 3834748 w 6186503"/>
              <a:gd name="connsiteY4292" fmla="*/ 2083241 h 5522684"/>
              <a:gd name="connsiteX4293" fmla="*/ 3851379 w 6186503"/>
              <a:gd name="connsiteY4293" fmla="*/ 2076278 h 5522684"/>
              <a:gd name="connsiteX4294" fmla="*/ 3594543 w 6186503"/>
              <a:gd name="connsiteY4294" fmla="*/ 2076278 h 5522684"/>
              <a:gd name="connsiteX4295" fmla="*/ 3611175 w 6186503"/>
              <a:gd name="connsiteY4295" fmla="*/ 2083241 h 5522684"/>
              <a:gd name="connsiteX4296" fmla="*/ 3611175 w 6186503"/>
              <a:gd name="connsiteY4296" fmla="*/ 2116505 h 5522684"/>
              <a:gd name="connsiteX4297" fmla="*/ 3577911 w 6186503"/>
              <a:gd name="connsiteY4297" fmla="*/ 2116505 h 5522684"/>
              <a:gd name="connsiteX4298" fmla="*/ 3577911 w 6186503"/>
              <a:gd name="connsiteY4298" fmla="*/ 2083241 h 5522684"/>
              <a:gd name="connsiteX4299" fmla="*/ 3594543 w 6186503"/>
              <a:gd name="connsiteY4299" fmla="*/ 2076278 h 5522684"/>
              <a:gd name="connsiteX4300" fmla="*/ 3466124 w 6186503"/>
              <a:gd name="connsiteY4300" fmla="*/ 2076278 h 5522684"/>
              <a:gd name="connsiteX4301" fmla="*/ 3482758 w 6186503"/>
              <a:gd name="connsiteY4301" fmla="*/ 2083241 h 5522684"/>
              <a:gd name="connsiteX4302" fmla="*/ 3482758 w 6186503"/>
              <a:gd name="connsiteY4302" fmla="*/ 2116505 h 5522684"/>
              <a:gd name="connsiteX4303" fmla="*/ 3449492 w 6186503"/>
              <a:gd name="connsiteY4303" fmla="*/ 2116505 h 5522684"/>
              <a:gd name="connsiteX4304" fmla="*/ 3449492 w 6186503"/>
              <a:gd name="connsiteY4304" fmla="*/ 2083241 h 5522684"/>
              <a:gd name="connsiteX4305" fmla="*/ 3466124 w 6186503"/>
              <a:gd name="connsiteY4305" fmla="*/ 2076278 h 5522684"/>
              <a:gd name="connsiteX4306" fmla="*/ 3337707 w 6186503"/>
              <a:gd name="connsiteY4306" fmla="*/ 2076278 h 5522684"/>
              <a:gd name="connsiteX4307" fmla="*/ 3354339 w 6186503"/>
              <a:gd name="connsiteY4307" fmla="*/ 2083241 h 5522684"/>
              <a:gd name="connsiteX4308" fmla="*/ 3354339 w 6186503"/>
              <a:gd name="connsiteY4308" fmla="*/ 2116505 h 5522684"/>
              <a:gd name="connsiteX4309" fmla="*/ 3321075 w 6186503"/>
              <a:gd name="connsiteY4309" fmla="*/ 2116505 h 5522684"/>
              <a:gd name="connsiteX4310" fmla="*/ 3321075 w 6186503"/>
              <a:gd name="connsiteY4310" fmla="*/ 2083241 h 5522684"/>
              <a:gd name="connsiteX4311" fmla="*/ 3337707 w 6186503"/>
              <a:gd name="connsiteY4311" fmla="*/ 2076278 h 5522684"/>
              <a:gd name="connsiteX4312" fmla="*/ 2704899 w 6186503"/>
              <a:gd name="connsiteY4312" fmla="*/ 2076278 h 5522684"/>
              <a:gd name="connsiteX4313" fmla="*/ 2721531 w 6186503"/>
              <a:gd name="connsiteY4313" fmla="*/ 2083241 h 5522684"/>
              <a:gd name="connsiteX4314" fmla="*/ 2721531 w 6186503"/>
              <a:gd name="connsiteY4314" fmla="*/ 2116505 h 5522684"/>
              <a:gd name="connsiteX4315" fmla="*/ 2688267 w 6186503"/>
              <a:gd name="connsiteY4315" fmla="*/ 2116505 h 5522684"/>
              <a:gd name="connsiteX4316" fmla="*/ 2688267 w 6186503"/>
              <a:gd name="connsiteY4316" fmla="*/ 2083241 h 5522684"/>
              <a:gd name="connsiteX4317" fmla="*/ 2704899 w 6186503"/>
              <a:gd name="connsiteY4317" fmla="*/ 2076278 h 5522684"/>
              <a:gd name="connsiteX4318" fmla="*/ 2575707 w 6186503"/>
              <a:gd name="connsiteY4318" fmla="*/ 2076278 h 5522684"/>
              <a:gd name="connsiteX4319" fmla="*/ 2592339 w 6186503"/>
              <a:gd name="connsiteY4319" fmla="*/ 2083241 h 5522684"/>
              <a:gd name="connsiteX4320" fmla="*/ 2592339 w 6186503"/>
              <a:gd name="connsiteY4320" fmla="*/ 2116505 h 5522684"/>
              <a:gd name="connsiteX4321" fmla="*/ 2559075 w 6186503"/>
              <a:gd name="connsiteY4321" fmla="*/ 2116505 h 5522684"/>
              <a:gd name="connsiteX4322" fmla="*/ 2559075 w 6186503"/>
              <a:gd name="connsiteY4322" fmla="*/ 2083241 h 5522684"/>
              <a:gd name="connsiteX4323" fmla="*/ 2575707 w 6186503"/>
              <a:gd name="connsiteY4323" fmla="*/ 2076278 h 5522684"/>
              <a:gd name="connsiteX4324" fmla="*/ 2447287 w 6186503"/>
              <a:gd name="connsiteY4324" fmla="*/ 2076278 h 5522684"/>
              <a:gd name="connsiteX4325" fmla="*/ 2463920 w 6186503"/>
              <a:gd name="connsiteY4325" fmla="*/ 2083241 h 5522684"/>
              <a:gd name="connsiteX4326" fmla="*/ 2463920 w 6186503"/>
              <a:gd name="connsiteY4326" fmla="*/ 2116505 h 5522684"/>
              <a:gd name="connsiteX4327" fmla="*/ 2430656 w 6186503"/>
              <a:gd name="connsiteY4327" fmla="*/ 2116505 h 5522684"/>
              <a:gd name="connsiteX4328" fmla="*/ 2430656 w 6186503"/>
              <a:gd name="connsiteY4328" fmla="*/ 2083241 h 5522684"/>
              <a:gd name="connsiteX4329" fmla="*/ 2447287 w 6186503"/>
              <a:gd name="connsiteY4329" fmla="*/ 2076278 h 5522684"/>
              <a:gd name="connsiteX4330" fmla="*/ 2319643 w 6186503"/>
              <a:gd name="connsiteY4330" fmla="*/ 2076278 h 5522684"/>
              <a:gd name="connsiteX4331" fmla="*/ 2336276 w 6186503"/>
              <a:gd name="connsiteY4331" fmla="*/ 2083241 h 5522684"/>
              <a:gd name="connsiteX4332" fmla="*/ 2336276 w 6186503"/>
              <a:gd name="connsiteY4332" fmla="*/ 2116505 h 5522684"/>
              <a:gd name="connsiteX4333" fmla="*/ 2303012 w 6186503"/>
              <a:gd name="connsiteY4333" fmla="*/ 2116505 h 5522684"/>
              <a:gd name="connsiteX4334" fmla="*/ 2303012 w 6186503"/>
              <a:gd name="connsiteY4334" fmla="*/ 2083241 h 5522684"/>
              <a:gd name="connsiteX4335" fmla="*/ 2319643 w 6186503"/>
              <a:gd name="connsiteY4335" fmla="*/ 2076278 h 5522684"/>
              <a:gd name="connsiteX4336" fmla="*/ 1421491 w 6186503"/>
              <a:gd name="connsiteY4336" fmla="*/ 2076278 h 5522684"/>
              <a:gd name="connsiteX4337" fmla="*/ 1438123 w 6186503"/>
              <a:gd name="connsiteY4337" fmla="*/ 2083241 h 5522684"/>
              <a:gd name="connsiteX4338" fmla="*/ 1438123 w 6186503"/>
              <a:gd name="connsiteY4338" fmla="*/ 2116505 h 5522684"/>
              <a:gd name="connsiteX4339" fmla="*/ 1404858 w 6186503"/>
              <a:gd name="connsiteY4339" fmla="*/ 2116505 h 5522684"/>
              <a:gd name="connsiteX4340" fmla="*/ 1404858 w 6186503"/>
              <a:gd name="connsiteY4340" fmla="*/ 2083241 h 5522684"/>
              <a:gd name="connsiteX4341" fmla="*/ 1421491 w 6186503"/>
              <a:gd name="connsiteY4341" fmla="*/ 2076278 h 5522684"/>
              <a:gd name="connsiteX4342" fmla="*/ 1163881 w 6186503"/>
              <a:gd name="connsiteY4342" fmla="*/ 2076278 h 5522684"/>
              <a:gd name="connsiteX4343" fmla="*/ 1180513 w 6186503"/>
              <a:gd name="connsiteY4343" fmla="*/ 2083241 h 5522684"/>
              <a:gd name="connsiteX4344" fmla="*/ 1180513 w 6186503"/>
              <a:gd name="connsiteY4344" fmla="*/ 2116505 h 5522684"/>
              <a:gd name="connsiteX4345" fmla="*/ 1147250 w 6186503"/>
              <a:gd name="connsiteY4345" fmla="*/ 2116505 h 5522684"/>
              <a:gd name="connsiteX4346" fmla="*/ 1147250 w 6186503"/>
              <a:gd name="connsiteY4346" fmla="*/ 2083241 h 5522684"/>
              <a:gd name="connsiteX4347" fmla="*/ 1163881 w 6186503"/>
              <a:gd name="connsiteY4347" fmla="*/ 2076278 h 5522684"/>
              <a:gd name="connsiteX4348" fmla="*/ 1035464 w 6186503"/>
              <a:gd name="connsiteY4348" fmla="*/ 2076278 h 5522684"/>
              <a:gd name="connsiteX4349" fmla="*/ 1052096 w 6186503"/>
              <a:gd name="connsiteY4349" fmla="*/ 2083241 h 5522684"/>
              <a:gd name="connsiteX4350" fmla="*/ 1052096 w 6186503"/>
              <a:gd name="connsiteY4350" fmla="*/ 2116505 h 5522684"/>
              <a:gd name="connsiteX4351" fmla="*/ 1018830 w 6186503"/>
              <a:gd name="connsiteY4351" fmla="*/ 2116505 h 5522684"/>
              <a:gd name="connsiteX4352" fmla="*/ 1018830 w 6186503"/>
              <a:gd name="connsiteY4352" fmla="*/ 2083241 h 5522684"/>
              <a:gd name="connsiteX4353" fmla="*/ 1035464 w 6186503"/>
              <a:gd name="connsiteY4353" fmla="*/ 2076278 h 5522684"/>
              <a:gd name="connsiteX4354" fmla="*/ 907045 w 6186503"/>
              <a:gd name="connsiteY4354" fmla="*/ 2076278 h 5522684"/>
              <a:gd name="connsiteX4355" fmla="*/ 923676 w 6186503"/>
              <a:gd name="connsiteY4355" fmla="*/ 2083241 h 5522684"/>
              <a:gd name="connsiteX4356" fmla="*/ 923676 w 6186503"/>
              <a:gd name="connsiteY4356" fmla="*/ 2116505 h 5522684"/>
              <a:gd name="connsiteX4357" fmla="*/ 890413 w 6186503"/>
              <a:gd name="connsiteY4357" fmla="*/ 2116505 h 5522684"/>
              <a:gd name="connsiteX4358" fmla="*/ 890413 w 6186503"/>
              <a:gd name="connsiteY4358" fmla="*/ 2083241 h 5522684"/>
              <a:gd name="connsiteX4359" fmla="*/ 907045 w 6186503"/>
              <a:gd name="connsiteY4359" fmla="*/ 2076278 h 5522684"/>
              <a:gd name="connsiteX4360" fmla="*/ 778626 w 6186503"/>
              <a:gd name="connsiteY4360" fmla="*/ 2076278 h 5522684"/>
              <a:gd name="connsiteX4361" fmla="*/ 795258 w 6186503"/>
              <a:gd name="connsiteY4361" fmla="*/ 2083241 h 5522684"/>
              <a:gd name="connsiteX4362" fmla="*/ 795258 w 6186503"/>
              <a:gd name="connsiteY4362" fmla="*/ 2116505 h 5522684"/>
              <a:gd name="connsiteX4363" fmla="*/ 761994 w 6186503"/>
              <a:gd name="connsiteY4363" fmla="*/ 2116505 h 5522684"/>
              <a:gd name="connsiteX4364" fmla="*/ 761994 w 6186503"/>
              <a:gd name="connsiteY4364" fmla="*/ 2083241 h 5522684"/>
              <a:gd name="connsiteX4365" fmla="*/ 778626 w 6186503"/>
              <a:gd name="connsiteY4365" fmla="*/ 2076278 h 5522684"/>
              <a:gd name="connsiteX4366" fmla="*/ 521790 w 6186503"/>
              <a:gd name="connsiteY4366" fmla="*/ 2076278 h 5522684"/>
              <a:gd name="connsiteX4367" fmla="*/ 538421 w 6186503"/>
              <a:gd name="connsiteY4367" fmla="*/ 2083241 h 5522684"/>
              <a:gd name="connsiteX4368" fmla="*/ 538421 w 6186503"/>
              <a:gd name="connsiteY4368" fmla="*/ 2116505 h 5522684"/>
              <a:gd name="connsiteX4369" fmla="*/ 505157 w 6186503"/>
              <a:gd name="connsiteY4369" fmla="*/ 2116505 h 5522684"/>
              <a:gd name="connsiteX4370" fmla="*/ 505157 w 6186503"/>
              <a:gd name="connsiteY4370" fmla="*/ 2083241 h 5522684"/>
              <a:gd name="connsiteX4371" fmla="*/ 521790 w 6186503"/>
              <a:gd name="connsiteY4371" fmla="*/ 2076278 h 5522684"/>
              <a:gd name="connsiteX4372" fmla="*/ 393371 w 6186503"/>
              <a:gd name="connsiteY4372" fmla="*/ 2076278 h 5522684"/>
              <a:gd name="connsiteX4373" fmla="*/ 410004 w 6186503"/>
              <a:gd name="connsiteY4373" fmla="*/ 2083241 h 5522684"/>
              <a:gd name="connsiteX4374" fmla="*/ 410004 w 6186503"/>
              <a:gd name="connsiteY4374" fmla="*/ 2116505 h 5522684"/>
              <a:gd name="connsiteX4375" fmla="*/ 376737 w 6186503"/>
              <a:gd name="connsiteY4375" fmla="*/ 2116505 h 5522684"/>
              <a:gd name="connsiteX4376" fmla="*/ 376737 w 6186503"/>
              <a:gd name="connsiteY4376" fmla="*/ 2083241 h 5522684"/>
              <a:gd name="connsiteX4377" fmla="*/ 393371 w 6186503"/>
              <a:gd name="connsiteY4377" fmla="*/ 2076278 h 5522684"/>
              <a:gd name="connsiteX4378" fmla="*/ 265726 w 6186503"/>
              <a:gd name="connsiteY4378" fmla="*/ 2076278 h 5522684"/>
              <a:gd name="connsiteX4379" fmla="*/ 282358 w 6186503"/>
              <a:gd name="connsiteY4379" fmla="*/ 2083241 h 5522684"/>
              <a:gd name="connsiteX4380" fmla="*/ 282358 w 6186503"/>
              <a:gd name="connsiteY4380" fmla="*/ 2116505 h 5522684"/>
              <a:gd name="connsiteX4381" fmla="*/ 249094 w 6186503"/>
              <a:gd name="connsiteY4381" fmla="*/ 2116505 h 5522684"/>
              <a:gd name="connsiteX4382" fmla="*/ 249094 w 6186503"/>
              <a:gd name="connsiteY4382" fmla="*/ 2083241 h 5522684"/>
              <a:gd name="connsiteX4383" fmla="*/ 265726 w 6186503"/>
              <a:gd name="connsiteY4383" fmla="*/ 2076278 h 5522684"/>
              <a:gd name="connsiteX4384" fmla="*/ 137316 w 6186503"/>
              <a:gd name="connsiteY4384" fmla="*/ 2076278 h 5522684"/>
              <a:gd name="connsiteX4385" fmla="*/ 153948 w 6186503"/>
              <a:gd name="connsiteY4385" fmla="*/ 2083241 h 5522684"/>
              <a:gd name="connsiteX4386" fmla="*/ 153948 w 6186503"/>
              <a:gd name="connsiteY4386" fmla="*/ 2116505 h 5522684"/>
              <a:gd name="connsiteX4387" fmla="*/ 120684 w 6186503"/>
              <a:gd name="connsiteY4387" fmla="*/ 2116505 h 5522684"/>
              <a:gd name="connsiteX4388" fmla="*/ 120684 w 6186503"/>
              <a:gd name="connsiteY4388" fmla="*/ 2083241 h 5522684"/>
              <a:gd name="connsiteX4389" fmla="*/ 137316 w 6186503"/>
              <a:gd name="connsiteY4389" fmla="*/ 2076278 h 5522684"/>
              <a:gd name="connsiteX4390" fmla="*/ 4235860 w 6186503"/>
              <a:gd name="connsiteY4390" fmla="*/ 1968747 h 5522684"/>
              <a:gd name="connsiteX4391" fmla="*/ 4252494 w 6186503"/>
              <a:gd name="connsiteY4391" fmla="*/ 1975710 h 5522684"/>
              <a:gd name="connsiteX4392" fmla="*/ 4252494 w 6186503"/>
              <a:gd name="connsiteY4392" fmla="*/ 2008974 h 5522684"/>
              <a:gd name="connsiteX4393" fmla="*/ 4219228 w 6186503"/>
              <a:gd name="connsiteY4393" fmla="*/ 2008974 h 5522684"/>
              <a:gd name="connsiteX4394" fmla="*/ 4219228 w 6186503"/>
              <a:gd name="connsiteY4394" fmla="*/ 1975710 h 5522684"/>
              <a:gd name="connsiteX4395" fmla="*/ 4235860 w 6186503"/>
              <a:gd name="connsiteY4395" fmla="*/ 1968747 h 5522684"/>
              <a:gd name="connsiteX4396" fmla="*/ 3594543 w 6186503"/>
              <a:gd name="connsiteY4396" fmla="*/ 1968747 h 5522684"/>
              <a:gd name="connsiteX4397" fmla="*/ 3611175 w 6186503"/>
              <a:gd name="connsiteY4397" fmla="*/ 1975710 h 5522684"/>
              <a:gd name="connsiteX4398" fmla="*/ 3611175 w 6186503"/>
              <a:gd name="connsiteY4398" fmla="*/ 2008974 h 5522684"/>
              <a:gd name="connsiteX4399" fmla="*/ 3577911 w 6186503"/>
              <a:gd name="connsiteY4399" fmla="*/ 2008974 h 5522684"/>
              <a:gd name="connsiteX4400" fmla="*/ 3577911 w 6186503"/>
              <a:gd name="connsiteY4400" fmla="*/ 1975710 h 5522684"/>
              <a:gd name="connsiteX4401" fmla="*/ 3594543 w 6186503"/>
              <a:gd name="connsiteY4401" fmla="*/ 1968747 h 5522684"/>
              <a:gd name="connsiteX4402" fmla="*/ 3337707 w 6186503"/>
              <a:gd name="connsiteY4402" fmla="*/ 1968747 h 5522684"/>
              <a:gd name="connsiteX4403" fmla="*/ 3354339 w 6186503"/>
              <a:gd name="connsiteY4403" fmla="*/ 1975710 h 5522684"/>
              <a:gd name="connsiteX4404" fmla="*/ 3354339 w 6186503"/>
              <a:gd name="connsiteY4404" fmla="*/ 2008974 h 5522684"/>
              <a:gd name="connsiteX4405" fmla="*/ 3321075 w 6186503"/>
              <a:gd name="connsiteY4405" fmla="*/ 2008974 h 5522684"/>
              <a:gd name="connsiteX4406" fmla="*/ 3321075 w 6186503"/>
              <a:gd name="connsiteY4406" fmla="*/ 1975710 h 5522684"/>
              <a:gd name="connsiteX4407" fmla="*/ 3337707 w 6186503"/>
              <a:gd name="connsiteY4407" fmla="*/ 1968747 h 5522684"/>
              <a:gd name="connsiteX4408" fmla="*/ 2985717 w 6186503"/>
              <a:gd name="connsiteY4408" fmla="*/ 1968747 h 5522684"/>
              <a:gd name="connsiteX4409" fmla="*/ 3002349 w 6186503"/>
              <a:gd name="connsiteY4409" fmla="*/ 1975710 h 5522684"/>
              <a:gd name="connsiteX4410" fmla="*/ 3002349 w 6186503"/>
              <a:gd name="connsiteY4410" fmla="*/ 2008974 h 5522684"/>
              <a:gd name="connsiteX4411" fmla="*/ 2969085 w 6186503"/>
              <a:gd name="connsiteY4411" fmla="*/ 2008974 h 5522684"/>
              <a:gd name="connsiteX4412" fmla="*/ 2969085 w 6186503"/>
              <a:gd name="connsiteY4412" fmla="*/ 1975710 h 5522684"/>
              <a:gd name="connsiteX4413" fmla="*/ 2985717 w 6186503"/>
              <a:gd name="connsiteY4413" fmla="*/ 1968747 h 5522684"/>
              <a:gd name="connsiteX4414" fmla="*/ 5648462 w 6186503"/>
              <a:gd name="connsiteY4414" fmla="*/ 1968747 h 5522684"/>
              <a:gd name="connsiteX4415" fmla="*/ 5665094 w 6186503"/>
              <a:gd name="connsiteY4415" fmla="*/ 1975710 h 5522684"/>
              <a:gd name="connsiteX4416" fmla="*/ 5665094 w 6186503"/>
              <a:gd name="connsiteY4416" fmla="*/ 2008974 h 5522684"/>
              <a:gd name="connsiteX4417" fmla="*/ 5631830 w 6186503"/>
              <a:gd name="connsiteY4417" fmla="*/ 2008974 h 5522684"/>
              <a:gd name="connsiteX4418" fmla="*/ 5631830 w 6186503"/>
              <a:gd name="connsiteY4418" fmla="*/ 1975710 h 5522684"/>
              <a:gd name="connsiteX4419" fmla="*/ 5648462 w 6186503"/>
              <a:gd name="connsiteY4419" fmla="*/ 1968747 h 5522684"/>
              <a:gd name="connsiteX4420" fmla="*/ 5520044 w 6186503"/>
              <a:gd name="connsiteY4420" fmla="*/ 1968747 h 5522684"/>
              <a:gd name="connsiteX4421" fmla="*/ 5536677 w 6186503"/>
              <a:gd name="connsiteY4421" fmla="*/ 1975710 h 5522684"/>
              <a:gd name="connsiteX4422" fmla="*/ 5536677 w 6186503"/>
              <a:gd name="connsiteY4422" fmla="*/ 2008974 h 5522684"/>
              <a:gd name="connsiteX4423" fmla="*/ 5503411 w 6186503"/>
              <a:gd name="connsiteY4423" fmla="*/ 2008974 h 5522684"/>
              <a:gd name="connsiteX4424" fmla="*/ 5503411 w 6186503"/>
              <a:gd name="connsiteY4424" fmla="*/ 1975710 h 5522684"/>
              <a:gd name="connsiteX4425" fmla="*/ 5520044 w 6186503"/>
              <a:gd name="connsiteY4425" fmla="*/ 1968747 h 5522684"/>
              <a:gd name="connsiteX4426" fmla="*/ 5391625 w 6186503"/>
              <a:gd name="connsiteY4426" fmla="*/ 1968747 h 5522684"/>
              <a:gd name="connsiteX4427" fmla="*/ 5408257 w 6186503"/>
              <a:gd name="connsiteY4427" fmla="*/ 1975710 h 5522684"/>
              <a:gd name="connsiteX4428" fmla="*/ 5408257 w 6186503"/>
              <a:gd name="connsiteY4428" fmla="*/ 2008974 h 5522684"/>
              <a:gd name="connsiteX4429" fmla="*/ 5374993 w 6186503"/>
              <a:gd name="connsiteY4429" fmla="*/ 2008974 h 5522684"/>
              <a:gd name="connsiteX4430" fmla="*/ 5374993 w 6186503"/>
              <a:gd name="connsiteY4430" fmla="*/ 1975710 h 5522684"/>
              <a:gd name="connsiteX4431" fmla="*/ 5391625 w 6186503"/>
              <a:gd name="connsiteY4431" fmla="*/ 1968747 h 5522684"/>
              <a:gd name="connsiteX4432" fmla="*/ 4878726 w 6186503"/>
              <a:gd name="connsiteY4432" fmla="*/ 1968747 h 5522684"/>
              <a:gd name="connsiteX4433" fmla="*/ 4895358 w 6186503"/>
              <a:gd name="connsiteY4433" fmla="*/ 1975710 h 5522684"/>
              <a:gd name="connsiteX4434" fmla="*/ 4895358 w 6186503"/>
              <a:gd name="connsiteY4434" fmla="*/ 2008974 h 5522684"/>
              <a:gd name="connsiteX4435" fmla="*/ 4862094 w 6186503"/>
              <a:gd name="connsiteY4435" fmla="*/ 2008974 h 5522684"/>
              <a:gd name="connsiteX4436" fmla="*/ 4862094 w 6186503"/>
              <a:gd name="connsiteY4436" fmla="*/ 1975710 h 5522684"/>
              <a:gd name="connsiteX4437" fmla="*/ 4878726 w 6186503"/>
              <a:gd name="connsiteY4437" fmla="*/ 1968747 h 5522684"/>
              <a:gd name="connsiteX4438" fmla="*/ 4750308 w 6186503"/>
              <a:gd name="connsiteY4438" fmla="*/ 1968747 h 5522684"/>
              <a:gd name="connsiteX4439" fmla="*/ 4766941 w 6186503"/>
              <a:gd name="connsiteY4439" fmla="*/ 1975710 h 5522684"/>
              <a:gd name="connsiteX4440" fmla="*/ 4766941 w 6186503"/>
              <a:gd name="connsiteY4440" fmla="*/ 2008974 h 5522684"/>
              <a:gd name="connsiteX4441" fmla="*/ 4733675 w 6186503"/>
              <a:gd name="connsiteY4441" fmla="*/ 2008974 h 5522684"/>
              <a:gd name="connsiteX4442" fmla="*/ 4733675 w 6186503"/>
              <a:gd name="connsiteY4442" fmla="*/ 1975710 h 5522684"/>
              <a:gd name="connsiteX4443" fmla="*/ 4750308 w 6186503"/>
              <a:gd name="connsiteY4443" fmla="*/ 1968747 h 5522684"/>
              <a:gd name="connsiteX4444" fmla="*/ 4364279 w 6186503"/>
              <a:gd name="connsiteY4444" fmla="*/ 1968747 h 5522684"/>
              <a:gd name="connsiteX4445" fmla="*/ 4380911 w 6186503"/>
              <a:gd name="connsiteY4445" fmla="*/ 1975710 h 5522684"/>
              <a:gd name="connsiteX4446" fmla="*/ 4380911 w 6186503"/>
              <a:gd name="connsiteY4446" fmla="*/ 2008974 h 5522684"/>
              <a:gd name="connsiteX4447" fmla="*/ 4347647 w 6186503"/>
              <a:gd name="connsiteY4447" fmla="*/ 2008974 h 5522684"/>
              <a:gd name="connsiteX4448" fmla="*/ 4347647 w 6186503"/>
              <a:gd name="connsiteY4448" fmla="*/ 1975710 h 5522684"/>
              <a:gd name="connsiteX4449" fmla="*/ 4364279 w 6186503"/>
              <a:gd name="connsiteY4449" fmla="*/ 1968747 h 5522684"/>
              <a:gd name="connsiteX4450" fmla="*/ 4107443 w 6186503"/>
              <a:gd name="connsiteY4450" fmla="*/ 1968747 h 5522684"/>
              <a:gd name="connsiteX4451" fmla="*/ 4124075 w 6186503"/>
              <a:gd name="connsiteY4451" fmla="*/ 1975710 h 5522684"/>
              <a:gd name="connsiteX4452" fmla="*/ 4124075 w 6186503"/>
              <a:gd name="connsiteY4452" fmla="*/ 2008974 h 5522684"/>
              <a:gd name="connsiteX4453" fmla="*/ 4090811 w 6186503"/>
              <a:gd name="connsiteY4453" fmla="*/ 2008974 h 5522684"/>
              <a:gd name="connsiteX4454" fmla="*/ 4090811 w 6186503"/>
              <a:gd name="connsiteY4454" fmla="*/ 1975710 h 5522684"/>
              <a:gd name="connsiteX4455" fmla="*/ 4107443 w 6186503"/>
              <a:gd name="connsiteY4455" fmla="*/ 1968747 h 5522684"/>
              <a:gd name="connsiteX4456" fmla="*/ 3979024 w 6186503"/>
              <a:gd name="connsiteY4456" fmla="*/ 1968747 h 5522684"/>
              <a:gd name="connsiteX4457" fmla="*/ 3995657 w 6186503"/>
              <a:gd name="connsiteY4457" fmla="*/ 1975710 h 5522684"/>
              <a:gd name="connsiteX4458" fmla="*/ 3995657 w 6186503"/>
              <a:gd name="connsiteY4458" fmla="*/ 2008974 h 5522684"/>
              <a:gd name="connsiteX4459" fmla="*/ 3962393 w 6186503"/>
              <a:gd name="connsiteY4459" fmla="*/ 2008974 h 5522684"/>
              <a:gd name="connsiteX4460" fmla="*/ 3962393 w 6186503"/>
              <a:gd name="connsiteY4460" fmla="*/ 1975710 h 5522684"/>
              <a:gd name="connsiteX4461" fmla="*/ 3979024 w 6186503"/>
              <a:gd name="connsiteY4461" fmla="*/ 1968747 h 5522684"/>
              <a:gd name="connsiteX4462" fmla="*/ 3851379 w 6186503"/>
              <a:gd name="connsiteY4462" fmla="*/ 1968747 h 5522684"/>
              <a:gd name="connsiteX4463" fmla="*/ 3868012 w 6186503"/>
              <a:gd name="connsiteY4463" fmla="*/ 1975710 h 5522684"/>
              <a:gd name="connsiteX4464" fmla="*/ 3868012 w 6186503"/>
              <a:gd name="connsiteY4464" fmla="*/ 2008974 h 5522684"/>
              <a:gd name="connsiteX4465" fmla="*/ 3834748 w 6186503"/>
              <a:gd name="connsiteY4465" fmla="*/ 2008974 h 5522684"/>
              <a:gd name="connsiteX4466" fmla="*/ 3834748 w 6186503"/>
              <a:gd name="connsiteY4466" fmla="*/ 1975710 h 5522684"/>
              <a:gd name="connsiteX4467" fmla="*/ 3851379 w 6186503"/>
              <a:gd name="connsiteY4467" fmla="*/ 1968747 h 5522684"/>
              <a:gd name="connsiteX4468" fmla="*/ 3722961 w 6186503"/>
              <a:gd name="connsiteY4468" fmla="*/ 1968747 h 5522684"/>
              <a:gd name="connsiteX4469" fmla="*/ 3739593 w 6186503"/>
              <a:gd name="connsiteY4469" fmla="*/ 1975710 h 5522684"/>
              <a:gd name="connsiteX4470" fmla="*/ 3739593 w 6186503"/>
              <a:gd name="connsiteY4470" fmla="*/ 2008974 h 5522684"/>
              <a:gd name="connsiteX4471" fmla="*/ 3706329 w 6186503"/>
              <a:gd name="connsiteY4471" fmla="*/ 2008974 h 5522684"/>
              <a:gd name="connsiteX4472" fmla="*/ 3706329 w 6186503"/>
              <a:gd name="connsiteY4472" fmla="*/ 1975710 h 5522684"/>
              <a:gd name="connsiteX4473" fmla="*/ 3722961 w 6186503"/>
              <a:gd name="connsiteY4473" fmla="*/ 1968747 h 5522684"/>
              <a:gd name="connsiteX4474" fmla="*/ 3466124 w 6186503"/>
              <a:gd name="connsiteY4474" fmla="*/ 1968747 h 5522684"/>
              <a:gd name="connsiteX4475" fmla="*/ 3482758 w 6186503"/>
              <a:gd name="connsiteY4475" fmla="*/ 1975710 h 5522684"/>
              <a:gd name="connsiteX4476" fmla="*/ 3482758 w 6186503"/>
              <a:gd name="connsiteY4476" fmla="*/ 2008974 h 5522684"/>
              <a:gd name="connsiteX4477" fmla="*/ 3449492 w 6186503"/>
              <a:gd name="connsiteY4477" fmla="*/ 2008974 h 5522684"/>
              <a:gd name="connsiteX4478" fmla="*/ 3449492 w 6186503"/>
              <a:gd name="connsiteY4478" fmla="*/ 1975710 h 5522684"/>
              <a:gd name="connsiteX4479" fmla="*/ 3466124 w 6186503"/>
              <a:gd name="connsiteY4479" fmla="*/ 1968747 h 5522684"/>
              <a:gd name="connsiteX4480" fmla="*/ 3209287 w 6186503"/>
              <a:gd name="connsiteY4480" fmla="*/ 1968747 h 5522684"/>
              <a:gd name="connsiteX4481" fmla="*/ 3225920 w 6186503"/>
              <a:gd name="connsiteY4481" fmla="*/ 1975710 h 5522684"/>
              <a:gd name="connsiteX4482" fmla="*/ 3225920 w 6186503"/>
              <a:gd name="connsiteY4482" fmla="*/ 2008974 h 5522684"/>
              <a:gd name="connsiteX4483" fmla="*/ 3192656 w 6186503"/>
              <a:gd name="connsiteY4483" fmla="*/ 2008974 h 5522684"/>
              <a:gd name="connsiteX4484" fmla="*/ 3192656 w 6186503"/>
              <a:gd name="connsiteY4484" fmla="*/ 1975710 h 5522684"/>
              <a:gd name="connsiteX4485" fmla="*/ 3209287 w 6186503"/>
              <a:gd name="connsiteY4485" fmla="*/ 1968747 h 5522684"/>
              <a:gd name="connsiteX4486" fmla="*/ 3096342 w 6186503"/>
              <a:gd name="connsiteY4486" fmla="*/ 1968747 h 5522684"/>
              <a:gd name="connsiteX4487" fmla="*/ 3112974 w 6186503"/>
              <a:gd name="connsiteY4487" fmla="*/ 1975710 h 5522684"/>
              <a:gd name="connsiteX4488" fmla="*/ 3112974 w 6186503"/>
              <a:gd name="connsiteY4488" fmla="*/ 2008974 h 5522684"/>
              <a:gd name="connsiteX4489" fmla="*/ 3079710 w 6186503"/>
              <a:gd name="connsiteY4489" fmla="*/ 2008974 h 5522684"/>
              <a:gd name="connsiteX4490" fmla="*/ 3079710 w 6186503"/>
              <a:gd name="connsiteY4490" fmla="*/ 1975710 h 5522684"/>
              <a:gd name="connsiteX4491" fmla="*/ 3096342 w 6186503"/>
              <a:gd name="connsiteY4491" fmla="*/ 1968747 h 5522684"/>
              <a:gd name="connsiteX4492" fmla="*/ 2575707 w 6186503"/>
              <a:gd name="connsiteY4492" fmla="*/ 1968747 h 5522684"/>
              <a:gd name="connsiteX4493" fmla="*/ 2592339 w 6186503"/>
              <a:gd name="connsiteY4493" fmla="*/ 1975710 h 5522684"/>
              <a:gd name="connsiteX4494" fmla="*/ 2592339 w 6186503"/>
              <a:gd name="connsiteY4494" fmla="*/ 2008974 h 5522684"/>
              <a:gd name="connsiteX4495" fmla="*/ 2559075 w 6186503"/>
              <a:gd name="connsiteY4495" fmla="*/ 2008974 h 5522684"/>
              <a:gd name="connsiteX4496" fmla="*/ 2559075 w 6186503"/>
              <a:gd name="connsiteY4496" fmla="*/ 1975710 h 5522684"/>
              <a:gd name="connsiteX4497" fmla="*/ 2575707 w 6186503"/>
              <a:gd name="connsiteY4497" fmla="*/ 1968747 h 5522684"/>
              <a:gd name="connsiteX4498" fmla="*/ 2447287 w 6186503"/>
              <a:gd name="connsiteY4498" fmla="*/ 1968747 h 5522684"/>
              <a:gd name="connsiteX4499" fmla="*/ 2463920 w 6186503"/>
              <a:gd name="connsiteY4499" fmla="*/ 1975710 h 5522684"/>
              <a:gd name="connsiteX4500" fmla="*/ 2463920 w 6186503"/>
              <a:gd name="connsiteY4500" fmla="*/ 2008974 h 5522684"/>
              <a:gd name="connsiteX4501" fmla="*/ 2430656 w 6186503"/>
              <a:gd name="connsiteY4501" fmla="*/ 2008974 h 5522684"/>
              <a:gd name="connsiteX4502" fmla="*/ 2430656 w 6186503"/>
              <a:gd name="connsiteY4502" fmla="*/ 1975710 h 5522684"/>
              <a:gd name="connsiteX4503" fmla="*/ 2447287 w 6186503"/>
              <a:gd name="connsiteY4503" fmla="*/ 1968747 h 5522684"/>
              <a:gd name="connsiteX4504" fmla="*/ 2319643 w 6186503"/>
              <a:gd name="connsiteY4504" fmla="*/ 1968747 h 5522684"/>
              <a:gd name="connsiteX4505" fmla="*/ 2336276 w 6186503"/>
              <a:gd name="connsiteY4505" fmla="*/ 1975710 h 5522684"/>
              <a:gd name="connsiteX4506" fmla="*/ 2336276 w 6186503"/>
              <a:gd name="connsiteY4506" fmla="*/ 2008974 h 5522684"/>
              <a:gd name="connsiteX4507" fmla="*/ 2303012 w 6186503"/>
              <a:gd name="connsiteY4507" fmla="*/ 2008974 h 5522684"/>
              <a:gd name="connsiteX4508" fmla="*/ 2303012 w 6186503"/>
              <a:gd name="connsiteY4508" fmla="*/ 1975710 h 5522684"/>
              <a:gd name="connsiteX4509" fmla="*/ 2319643 w 6186503"/>
              <a:gd name="connsiteY4509" fmla="*/ 1968747 h 5522684"/>
              <a:gd name="connsiteX4510" fmla="*/ 1805972 w 6186503"/>
              <a:gd name="connsiteY4510" fmla="*/ 1968747 h 5522684"/>
              <a:gd name="connsiteX4511" fmla="*/ 1822604 w 6186503"/>
              <a:gd name="connsiteY4511" fmla="*/ 1975710 h 5522684"/>
              <a:gd name="connsiteX4512" fmla="*/ 1822604 w 6186503"/>
              <a:gd name="connsiteY4512" fmla="*/ 2008974 h 5522684"/>
              <a:gd name="connsiteX4513" fmla="*/ 1789340 w 6186503"/>
              <a:gd name="connsiteY4513" fmla="*/ 2008974 h 5522684"/>
              <a:gd name="connsiteX4514" fmla="*/ 1789340 w 6186503"/>
              <a:gd name="connsiteY4514" fmla="*/ 1975710 h 5522684"/>
              <a:gd name="connsiteX4515" fmla="*/ 1805972 w 6186503"/>
              <a:gd name="connsiteY4515" fmla="*/ 1968747 h 5522684"/>
              <a:gd name="connsiteX4516" fmla="*/ 1677554 w 6186503"/>
              <a:gd name="connsiteY4516" fmla="*/ 1968747 h 5522684"/>
              <a:gd name="connsiteX4517" fmla="*/ 1694187 w 6186503"/>
              <a:gd name="connsiteY4517" fmla="*/ 1975710 h 5522684"/>
              <a:gd name="connsiteX4518" fmla="*/ 1694187 w 6186503"/>
              <a:gd name="connsiteY4518" fmla="*/ 2008974 h 5522684"/>
              <a:gd name="connsiteX4519" fmla="*/ 1660922 w 6186503"/>
              <a:gd name="connsiteY4519" fmla="*/ 2008974 h 5522684"/>
              <a:gd name="connsiteX4520" fmla="*/ 1660922 w 6186503"/>
              <a:gd name="connsiteY4520" fmla="*/ 1975710 h 5522684"/>
              <a:gd name="connsiteX4521" fmla="*/ 1677554 w 6186503"/>
              <a:gd name="connsiteY4521" fmla="*/ 1968747 h 5522684"/>
              <a:gd name="connsiteX4522" fmla="*/ 1291526 w 6186503"/>
              <a:gd name="connsiteY4522" fmla="*/ 1968747 h 5522684"/>
              <a:gd name="connsiteX4523" fmla="*/ 1308159 w 6186503"/>
              <a:gd name="connsiteY4523" fmla="*/ 1975710 h 5522684"/>
              <a:gd name="connsiteX4524" fmla="*/ 1308159 w 6186503"/>
              <a:gd name="connsiteY4524" fmla="*/ 2008974 h 5522684"/>
              <a:gd name="connsiteX4525" fmla="*/ 1274895 w 6186503"/>
              <a:gd name="connsiteY4525" fmla="*/ 2008974 h 5522684"/>
              <a:gd name="connsiteX4526" fmla="*/ 1274895 w 6186503"/>
              <a:gd name="connsiteY4526" fmla="*/ 1975710 h 5522684"/>
              <a:gd name="connsiteX4527" fmla="*/ 1291526 w 6186503"/>
              <a:gd name="connsiteY4527" fmla="*/ 1968747 h 5522684"/>
              <a:gd name="connsiteX4528" fmla="*/ 1163881 w 6186503"/>
              <a:gd name="connsiteY4528" fmla="*/ 1968747 h 5522684"/>
              <a:gd name="connsiteX4529" fmla="*/ 1180513 w 6186503"/>
              <a:gd name="connsiteY4529" fmla="*/ 1975710 h 5522684"/>
              <a:gd name="connsiteX4530" fmla="*/ 1180513 w 6186503"/>
              <a:gd name="connsiteY4530" fmla="*/ 2008974 h 5522684"/>
              <a:gd name="connsiteX4531" fmla="*/ 1147250 w 6186503"/>
              <a:gd name="connsiteY4531" fmla="*/ 2008974 h 5522684"/>
              <a:gd name="connsiteX4532" fmla="*/ 1147250 w 6186503"/>
              <a:gd name="connsiteY4532" fmla="*/ 1975710 h 5522684"/>
              <a:gd name="connsiteX4533" fmla="*/ 1163881 w 6186503"/>
              <a:gd name="connsiteY4533" fmla="*/ 1968747 h 5522684"/>
              <a:gd name="connsiteX4534" fmla="*/ 1035464 w 6186503"/>
              <a:gd name="connsiteY4534" fmla="*/ 1968747 h 5522684"/>
              <a:gd name="connsiteX4535" fmla="*/ 1052096 w 6186503"/>
              <a:gd name="connsiteY4535" fmla="*/ 1975710 h 5522684"/>
              <a:gd name="connsiteX4536" fmla="*/ 1052096 w 6186503"/>
              <a:gd name="connsiteY4536" fmla="*/ 2008974 h 5522684"/>
              <a:gd name="connsiteX4537" fmla="*/ 1018830 w 6186503"/>
              <a:gd name="connsiteY4537" fmla="*/ 2008974 h 5522684"/>
              <a:gd name="connsiteX4538" fmla="*/ 1018830 w 6186503"/>
              <a:gd name="connsiteY4538" fmla="*/ 1975710 h 5522684"/>
              <a:gd name="connsiteX4539" fmla="*/ 1035464 w 6186503"/>
              <a:gd name="connsiteY4539" fmla="*/ 1968747 h 5522684"/>
              <a:gd name="connsiteX4540" fmla="*/ 907045 w 6186503"/>
              <a:gd name="connsiteY4540" fmla="*/ 1968747 h 5522684"/>
              <a:gd name="connsiteX4541" fmla="*/ 923676 w 6186503"/>
              <a:gd name="connsiteY4541" fmla="*/ 1975710 h 5522684"/>
              <a:gd name="connsiteX4542" fmla="*/ 923676 w 6186503"/>
              <a:gd name="connsiteY4542" fmla="*/ 2008974 h 5522684"/>
              <a:gd name="connsiteX4543" fmla="*/ 890413 w 6186503"/>
              <a:gd name="connsiteY4543" fmla="*/ 2008974 h 5522684"/>
              <a:gd name="connsiteX4544" fmla="*/ 890413 w 6186503"/>
              <a:gd name="connsiteY4544" fmla="*/ 1975710 h 5522684"/>
              <a:gd name="connsiteX4545" fmla="*/ 907045 w 6186503"/>
              <a:gd name="connsiteY4545" fmla="*/ 1968747 h 5522684"/>
              <a:gd name="connsiteX4546" fmla="*/ 778626 w 6186503"/>
              <a:gd name="connsiteY4546" fmla="*/ 1968747 h 5522684"/>
              <a:gd name="connsiteX4547" fmla="*/ 795258 w 6186503"/>
              <a:gd name="connsiteY4547" fmla="*/ 1975710 h 5522684"/>
              <a:gd name="connsiteX4548" fmla="*/ 795258 w 6186503"/>
              <a:gd name="connsiteY4548" fmla="*/ 2008974 h 5522684"/>
              <a:gd name="connsiteX4549" fmla="*/ 761994 w 6186503"/>
              <a:gd name="connsiteY4549" fmla="*/ 2008974 h 5522684"/>
              <a:gd name="connsiteX4550" fmla="*/ 761994 w 6186503"/>
              <a:gd name="connsiteY4550" fmla="*/ 1975710 h 5522684"/>
              <a:gd name="connsiteX4551" fmla="*/ 778626 w 6186503"/>
              <a:gd name="connsiteY4551" fmla="*/ 1968747 h 5522684"/>
              <a:gd name="connsiteX4552" fmla="*/ 650208 w 6186503"/>
              <a:gd name="connsiteY4552" fmla="*/ 1968747 h 5522684"/>
              <a:gd name="connsiteX4553" fmla="*/ 666839 w 6186503"/>
              <a:gd name="connsiteY4553" fmla="*/ 1975710 h 5522684"/>
              <a:gd name="connsiteX4554" fmla="*/ 666839 w 6186503"/>
              <a:gd name="connsiteY4554" fmla="*/ 2008974 h 5522684"/>
              <a:gd name="connsiteX4555" fmla="*/ 633575 w 6186503"/>
              <a:gd name="connsiteY4555" fmla="*/ 2008974 h 5522684"/>
              <a:gd name="connsiteX4556" fmla="*/ 633575 w 6186503"/>
              <a:gd name="connsiteY4556" fmla="*/ 1975710 h 5522684"/>
              <a:gd name="connsiteX4557" fmla="*/ 650208 w 6186503"/>
              <a:gd name="connsiteY4557" fmla="*/ 1968747 h 5522684"/>
              <a:gd name="connsiteX4558" fmla="*/ 521790 w 6186503"/>
              <a:gd name="connsiteY4558" fmla="*/ 1968747 h 5522684"/>
              <a:gd name="connsiteX4559" fmla="*/ 538421 w 6186503"/>
              <a:gd name="connsiteY4559" fmla="*/ 1975710 h 5522684"/>
              <a:gd name="connsiteX4560" fmla="*/ 538421 w 6186503"/>
              <a:gd name="connsiteY4560" fmla="*/ 2008974 h 5522684"/>
              <a:gd name="connsiteX4561" fmla="*/ 505157 w 6186503"/>
              <a:gd name="connsiteY4561" fmla="*/ 2008974 h 5522684"/>
              <a:gd name="connsiteX4562" fmla="*/ 505157 w 6186503"/>
              <a:gd name="connsiteY4562" fmla="*/ 1975710 h 5522684"/>
              <a:gd name="connsiteX4563" fmla="*/ 521790 w 6186503"/>
              <a:gd name="connsiteY4563" fmla="*/ 1968747 h 5522684"/>
              <a:gd name="connsiteX4564" fmla="*/ 393371 w 6186503"/>
              <a:gd name="connsiteY4564" fmla="*/ 1968747 h 5522684"/>
              <a:gd name="connsiteX4565" fmla="*/ 410004 w 6186503"/>
              <a:gd name="connsiteY4565" fmla="*/ 1975710 h 5522684"/>
              <a:gd name="connsiteX4566" fmla="*/ 410004 w 6186503"/>
              <a:gd name="connsiteY4566" fmla="*/ 2008974 h 5522684"/>
              <a:gd name="connsiteX4567" fmla="*/ 376737 w 6186503"/>
              <a:gd name="connsiteY4567" fmla="*/ 2008974 h 5522684"/>
              <a:gd name="connsiteX4568" fmla="*/ 376737 w 6186503"/>
              <a:gd name="connsiteY4568" fmla="*/ 1975710 h 5522684"/>
              <a:gd name="connsiteX4569" fmla="*/ 393371 w 6186503"/>
              <a:gd name="connsiteY4569" fmla="*/ 1968747 h 5522684"/>
              <a:gd name="connsiteX4570" fmla="*/ 265726 w 6186503"/>
              <a:gd name="connsiteY4570" fmla="*/ 1968747 h 5522684"/>
              <a:gd name="connsiteX4571" fmla="*/ 282358 w 6186503"/>
              <a:gd name="connsiteY4571" fmla="*/ 1975710 h 5522684"/>
              <a:gd name="connsiteX4572" fmla="*/ 282358 w 6186503"/>
              <a:gd name="connsiteY4572" fmla="*/ 2008974 h 5522684"/>
              <a:gd name="connsiteX4573" fmla="*/ 249094 w 6186503"/>
              <a:gd name="connsiteY4573" fmla="*/ 2008974 h 5522684"/>
              <a:gd name="connsiteX4574" fmla="*/ 249094 w 6186503"/>
              <a:gd name="connsiteY4574" fmla="*/ 1975710 h 5522684"/>
              <a:gd name="connsiteX4575" fmla="*/ 265726 w 6186503"/>
              <a:gd name="connsiteY4575" fmla="*/ 1968747 h 5522684"/>
              <a:gd name="connsiteX4576" fmla="*/ 137316 w 6186503"/>
              <a:gd name="connsiteY4576" fmla="*/ 1968747 h 5522684"/>
              <a:gd name="connsiteX4577" fmla="*/ 153948 w 6186503"/>
              <a:gd name="connsiteY4577" fmla="*/ 1975710 h 5522684"/>
              <a:gd name="connsiteX4578" fmla="*/ 153948 w 6186503"/>
              <a:gd name="connsiteY4578" fmla="*/ 2008974 h 5522684"/>
              <a:gd name="connsiteX4579" fmla="*/ 120684 w 6186503"/>
              <a:gd name="connsiteY4579" fmla="*/ 2008974 h 5522684"/>
              <a:gd name="connsiteX4580" fmla="*/ 120684 w 6186503"/>
              <a:gd name="connsiteY4580" fmla="*/ 1975710 h 5522684"/>
              <a:gd name="connsiteX4581" fmla="*/ 137316 w 6186503"/>
              <a:gd name="connsiteY4581" fmla="*/ 1968747 h 5522684"/>
              <a:gd name="connsiteX4582" fmla="*/ 23594 w 6186503"/>
              <a:gd name="connsiteY4582" fmla="*/ 1968747 h 5522684"/>
              <a:gd name="connsiteX4583" fmla="*/ 40227 w 6186503"/>
              <a:gd name="connsiteY4583" fmla="*/ 1975710 h 5522684"/>
              <a:gd name="connsiteX4584" fmla="*/ 40227 w 6186503"/>
              <a:gd name="connsiteY4584" fmla="*/ 2008974 h 5522684"/>
              <a:gd name="connsiteX4585" fmla="*/ 6964 w 6186503"/>
              <a:gd name="connsiteY4585" fmla="*/ 2008974 h 5522684"/>
              <a:gd name="connsiteX4586" fmla="*/ 6964 w 6186503"/>
              <a:gd name="connsiteY4586" fmla="*/ 1975710 h 5522684"/>
              <a:gd name="connsiteX4587" fmla="*/ 23594 w 6186503"/>
              <a:gd name="connsiteY4587" fmla="*/ 1968747 h 5522684"/>
              <a:gd name="connsiteX4588" fmla="*/ 5391625 w 6186503"/>
              <a:gd name="connsiteY4588" fmla="*/ 1860443 h 5522684"/>
              <a:gd name="connsiteX4589" fmla="*/ 5408257 w 6186503"/>
              <a:gd name="connsiteY4589" fmla="*/ 1867406 h 5522684"/>
              <a:gd name="connsiteX4590" fmla="*/ 5408257 w 6186503"/>
              <a:gd name="connsiteY4590" fmla="*/ 1900670 h 5522684"/>
              <a:gd name="connsiteX4591" fmla="*/ 5374993 w 6186503"/>
              <a:gd name="connsiteY4591" fmla="*/ 1900670 h 5522684"/>
              <a:gd name="connsiteX4592" fmla="*/ 5374993 w 6186503"/>
              <a:gd name="connsiteY4592" fmla="*/ 1867406 h 5522684"/>
              <a:gd name="connsiteX4593" fmla="*/ 5391625 w 6186503"/>
              <a:gd name="connsiteY4593" fmla="*/ 1860443 h 5522684"/>
              <a:gd name="connsiteX4594" fmla="*/ 4493471 w 6186503"/>
              <a:gd name="connsiteY4594" fmla="*/ 1860443 h 5522684"/>
              <a:gd name="connsiteX4595" fmla="*/ 4510103 w 6186503"/>
              <a:gd name="connsiteY4595" fmla="*/ 1867406 h 5522684"/>
              <a:gd name="connsiteX4596" fmla="*/ 4510103 w 6186503"/>
              <a:gd name="connsiteY4596" fmla="*/ 1900670 h 5522684"/>
              <a:gd name="connsiteX4597" fmla="*/ 4476839 w 6186503"/>
              <a:gd name="connsiteY4597" fmla="*/ 1900670 h 5522684"/>
              <a:gd name="connsiteX4598" fmla="*/ 4476839 w 6186503"/>
              <a:gd name="connsiteY4598" fmla="*/ 1867406 h 5522684"/>
              <a:gd name="connsiteX4599" fmla="*/ 4493471 w 6186503"/>
              <a:gd name="connsiteY4599" fmla="*/ 1860443 h 5522684"/>
              <a:gd name="connsiteX4600" fmla="*/ 4364279 w 6186503"/>
              <a:gd name="connsiteY4600" fmla="*/ 1860443 h 5522684"/>
              <a:gd name="connsiteX4601" fmla="*/ 4380911 w 6186503"/>
              <a:gd name="connsiteY4601" fmla="*/ 1867406 h 5522684"/>
              <a:gd name="connsiteX4602" fmla="*/ 4380911 w 6186503"/>
              <a:gd name="connsiteY4602" fmla="*/ 1900670 h 5522684"/>
              <a:gd name="connsiteX4603" fmla="*/ 4347647 w 6186503"/>
              <a:gd name="connsiteY4603" fmla="*/ 1900670 h 5522684"/>
              <a:gd name="connsiteX4604" fmla="*/ 4347647 w 6186503"/>
              <a:gd name="connsiteY4604" fmla="*/ 1867406 h 5522684"/>
              <a:gd name="connsiteX4605" fmla="*/ 4364279 w 6186503"/>
              <a:gd name="connsiteY4605" fmla="*/ 1860443 h 5522684"/>
              <a:gd name="connsiteX4606" fmla="*/ 3979024 w 6186503"/>
              <a:gd name="connsiteY4606" fmla="*/ 1860443 h 5522684"/>
              <a:gd name="connsiteX4607" fmla="*/ 3995657 w 6186503"/>
              <a:gd name="connsiteY4607" fmla="*/ 1867406 h 5522684"/>
              <a:gd name="connsiteX4608" fmla="*/ 3995657 w 6186503"/>
              <a:gd name="connsiteY4608" fmla="*/ 1900670 h 5522684"/>
              <a:gd name="connsiteX4609" fmla="*/ 3962393 w 6186503"/>
              <a:gd name="connsiteY4609" fmla="*/ 1900670 h 5522684"/>
              <a:gd name="connsiteX4610" fmla="*/ 3962393 w 6186503"/>
              <a:gd name="connsiteY4610" fmla="*/ 1867406 h 5522684"/>
              <a:gd name="connsiteX4611" fmla="*/ 3979024 w 6186503"/>
              <a:gd name="connsiteY4611" fmla="*/ 1860443 h 5522684"/>
              <a:gd name="connsiteX4612" fmla="*/ 3337707 w 6186503"/>
              <a:gd name="connsiteY4612" fmla="*/ 1860443 h 5522684"/>
              <a:gd name="connsiteX4613" fmla="*/ 3354339 w 6186503"/>
              <a:gd name="connsiteY4613" fmla="*/ 1867406 h 5522684"/>
              <a:gd name="connsiteX4614" fmla="*/ 3354339 w 6186503"/>
              <a:gd name="connsiteY4614" fmla="*/ 1900670 h 5522684"/>
              <a:gd name="connsiteX4615" fmla="*/ 3321075 w 6186503"/>
              <a:gd name="connsiteY4615" fmla="*/ 1900670 h 5522684"/>
              <a:gd name="connsiteX4616" fmla="*/ 3321075 w 6186503"/>
              <a:gd name="connsiteY4616" fmla="*/ 1867406 h 5522684"/>
              <a:gd name="connsiteX4617" fmla="*/ 3337707 w 6186503"/>
              <a:gd name="connsiteY4617" fmla="*/ 1860443 h 5522684"/>
              <a:gd name="connsiteX4618" fmla="*/ 5520044 w 6186503"/>
              <a:gd name="connsiteY4618" fmla="*/ 1860443 h 5522684"/>
              <a:gd name="connsiteX4619" fmla="*/ 5536677 w 6186503"/>
              <a:gd name="connsiteY4619" fmla="*/ 1867406 h 5522684"/>
              <a:gd name="connsiteX4620" fmla="*/ 5536677 w 6186503"/>
              <a:gd name="connsiteY4620" fmla="*/ 1900670 h 5522684"/>
              <a:gd name="connsiteX4621" fmla="*/ 5503411 w 6186503"/>
              <a:gd name="connsiteY4621" fmla="*/ 1900670 h 5522684"/>
              <a:gd name="connsiteX4622" fmla="*/ 5503411 w 6186503"/>
              <a:gd name="connsiteY4622" fmla="*/ 1867406 h 5522684"/>
              <a:gd name="connsiteX4623" fmla="*/ 5520044 w 6186503"/>
              <a:gd name="connsiteY4623" fmla="*/ 1860443 h 5522684"/>
              <a:gd name="connsiteX4624" fmla="*/ 5263207 w 6186503"/>
              <a:gd name="connsiteY4624" fmla="*/ 1860443 h 5522684"/>
              <a:gd name="connsiteX4625" fmla="*/ 5279839 w 6186503"/>
              <a:gd name="connsiteY4625" fmla="*/ 1867406 h 5522684"/>
              <a:gd name="connsiteX4626" fmla="*/ 5279839 w 6186503"/>
              <a:gd name="connsiteY4626" fmla="*/ 1900670 h 5522684"/>
              <a:gd name="connsiteX4627" fmla="*/ 5246575 w 6186503"/>
              <a:gd name="connsiteY4627" fmla="*/ 1900670 h 5522684"/>
              <a:gd name="connsiteX4628" fmla="*/ 5246575 w 6186503"/>
              <a:gd name="connsiteY4628" fmla="*/ 1867406 h 5522684"/>
              <a:gd name="connsiteX4629" fmla="*/ 5263207 w 6186503"/>
              <a:gd name="connsiteY4629" fmla="*/ 1860443 h 5522684"/>
              <a:gd name="connsiteX4630" fmla="*/ 5134790 w 6186503"/>
              <a:gd name="connsiteY4630" fmla="*/ 1860443 h 5522684"/>
              <a:gd name="connsiteX4631" fmla="*/ 5151421 w 6186503"/>
              <a:gd name="connsiteY4631" fmla="*/ 1867406 h 5522684"/>
              <a:gd name="connsiteX4632" fmla="*/ 5151421 w 6186503"/>
              <a:gd name="connsiteY4632" fmla="*/ 1900670 h 5522684"/>
              <a:gd name="connsiteX4633" fmla="*/ 5118157 w 6186503"/>
              <a:gd name="connsiteY4633" fmla="*/ 1900670 h 5522684"/>
              <a:gd name="connsiteX4634" fmla="*/ 5118157 w 6186503"/>
              <a:gd name="connsiteY4634" fmla="*/ 1867406 h 5522684"/>
              <a:gd name="connsiteX4635" fmla="*/ 5134790 w 6186503"/>
              <a:gd name="connsiteY4635" fmla="*/ 1860443 h 5522684"/>
              <a:gd name="connsiteX4636" fmla="*/ 5007145 w 6186503"/>
              <a:gd name="connsiteY4636" fmla="*/ 1860443 h 5522684"/>
              <a:gd name="connsiteX4637" fmla="*/ 5023776 w 6186503"/>
              <a:gd name="connsiteY4637" fmla="*/ 1867406 h 5522684"/>
              <a:gd name="connsiteX4638" fmla="*/ 5023776 w 6186503"/>
              <a:gd name="connsiteY4638" fmla="*/ 1900670 h 5522684"/>
              <a:gd name="connsiteX4639" fmla="*/ 4990512 w 6186503"/>
              <a:gd name="connsiteY4639" fmla="*/ 1900670 h 5522684"/>
              <a:gd name="connsiteX4640" fmla="*/ 4990512 w 6186503"/>
              <a:gd name="connsiteY4640" fmla="*/ 1867406 h 5522684"/>
              <a:gd name="connsiteX4641" fmla="*/ 5007145 w 6186503"/>
              <a:gd name="connsiteY4641" fmla="*/ 1860443 h 5522684"/>
              <a:gd name="connsiteX4642" fmla="*/ 4235860 w 6186503"/>
              <a:gd name="connsiteY4642" fmla="*/ 1860443 h 5522684"/>
              <a:gd name="connsiteX4643" fmla="*/ 4252494 w 6186503"/>
              <a:gd name="connsiteY4643" fmla="*/ 1867406 h 5522684"/>
              <a:gd name="connsiteX4644" fmla="*/ 4252494 w 6186503"/>
              <a:gd name="connsiteY4644" fmla="*/ 1900670 h 5522684"/>
              <a:gd name="connsiteX4645" fmla="*/ 4219228 w 6186503"/>
              <a:gd name="connsiteY4645" fmla="*/ 1900670 h 5522684"/>
              <a:gd name="connsiteX4646" fmla="*/ 4219228 w 6186503"/>
              <a:gd name="connsiteY4646" fmla="*/ 1867406 h 5522684"/>
              <a:gd name="connsiteX4647" fmla="*/ 4235860 w 6186503"/>
              <a:gd name="connsiteY4647" fmla="*/ 1860443 h 5522684"/>
              <a:gd name="connsiteX4648" fmla="*/ 4107443 w 6186503"/>
              <a:gd name="connsiteY4648" fmla="*/ 1860443 h 5522684"/>
              <a:gd name="connsiteX4649" fmla="*/ 4124075 w 6186503"/>
              <a:gd name="connsiteY4649" fmla="*/ 1867406 h 5522684"/>
              <a:gd name="connsiteX4650" fmla="*/ 4124075 w 6186503"/>
              <a:gd name="connsiteY4650" fmla="*/ 1900670 h 5522684"/>
              <a:gd name="connsiteX4651" fmla="*/ 4090811 w 6186503"/>
              <a:gd name="connsiteY4651" fmla="*/ 1900670 h 5522684"/>
              <a:gd name="connsiteX4652" fmla="*/ 4090811 w 6186503"/>
              <a:gd name="connsiteY4652" fmla="*/ 1867406 h 5522684"/>
              <a:gd name="connsiteX4653" fmla="*/ 4107443 w 6186503"/>
              <a:gd name="connsiteY4653" fmla="*/ 1860443 h 5522684"/>
              <a:gd name="connsiteX4654" fmla="*/ 3851379 w 6186503"/>
              <a:gd name="connsiteY4654" fmla="*/ 1860443 h 5522684"/>
              <a:gd name="connsiteX4655" fmla="*/ 3868012 w 6186503"/>
              <a:gd name="connsiteY4655" fmla="*/ 1867406 h 5522684"/>
              <a:gd name="connsiteX4656" fmla="*/ 3868012 w 6186503"/>
              <a:gd name="connsiteY4656" fmla="*/ 1900670 h 5522684"/>
              <a:gd name="connsiteX4657" fmla="*/ 3834748 w 6186503"/>
              <a:gd name="connsiteY4657" fmla="*/ 1900670 h 5522684"/>
              <a:gd name="connsiteX4658" fmla="*/ 3834748 w 6186503"/>
              <a:gd name="connsiteY4658" fmla="*/ 1867406 h 5522684"/>
              <a:gd name="connsiteX4659" fmla="*/ 3851379 w 6186503"/>
              <a:gd name="connsiteY4659" fmla="*/ 1860443 h 5522684"/>
              <a:gd name="connsiteX4660" fmla="*/ 3722961 w 6186503"/>
              <a:gd name="connsiteY4660" fmla="*/ 1860443 h 5522684"/>
              <a:gd name="connsiteX4661" fmla="*/ 3739593 w 6186503"/>
              <a:gd name="connsiteY4661" fmla="*/ 1867406 h 5522684"/>
              <a:gd name="connsiteX4662" fmla="*/ 3739593 w 6186503"/>
              <a:gd name="connsiteY4662" fmla="*/ 1900670 h 5522684"/>
              <a:gd name="connsiteX4663" fmla="*/ 3706329 w 6186503"/>
              <a:gd name="connsiteY4663" fmla="*/ 1900670 h 5522684"/>
              <a:gd name="connsiteX4664" fmla="*/ 3706329 w 6186503"/>
              <a:gd name="connsiteY4664" fmla="*/ 1867406 h 5522684"/>
              <a:gd name="connsiteX4665" fmla="*/ 3722961 w 6186503"/>
              <a:gd name="connsiteY4665" fmla="*/ 1860443 h 5522684"/>
              <a:gd name="connsiteX4666" fmla="*/ 3594543 w 6186503"/>
              <a:gd name="connsiteY4666" fmla="*/ 1860443 h 5522684"/>
              <a:gd name="connsiteX4667" fmla="*/ 3611175 w 6186503"/>
              <a:gd name="connsiteY4667" fmla="*/ 1867406 h 5522684"/>
              <a:gd name="connsiteX4668" fmla="*/ 3611175 w 6186503"/>
              <a:gd name="connsiteY4668" fmla="*/ 1900670 h 5522684"/>
              <a:gd name="connsiteX4669" fmla="*/ 3577911 w 6186503"/>
              <a:gd name="connsiteY4669" fmla="*/ 1900670 h 5522684"/>
              <a:gd name="connsiteX4670" fmla="*/ 3577911 w 6186503"/>
              <a:gd name="connsiteY4670" fmla="*/ 1867406 h 5522684"/>
              <a:gd name="connsiteX4671" fmla="*/ 3594543 w 6186503"/>
              <a:gd name="connsiteY4671" fmla="*/ 1860443 h 5522684"/>
              <a:gd name="connsiteX4672" fmla="*/ 3466124 w 6186503"/>
              <a:gd name="connsiteY4672" fmla="*/ 1860443 h 5522684"/>
              <a:gd name="connsiteX4673" fmla="*/ 3482758 w 6186503"/>
              <a:gd name="connsiteY4673" fmla="*/ 1867406 h 5522684"/>
              <a:gd name="connsiteX4674" fmla="*/ 3482758 w 6186503"/>
              <a:gd name="connsiteY4674" fmla="*/ 1900670 h 5522684"/>
              <a:gd name="connsiteX4675" fmla="*/ 3449492 w 6186503"/>
              <a:gd name="connsiteY4675" fmla="*/ 1900670 h 5522684"/>
              <a:gd name="connsiteX4676" fmla="*/ 3449492 w 6186503"/>
              <a:gd name="connsiteY4676" fmla="*/ 1867406 h 5522684"/>
              <a:gd name="connsiteX4677" fmla="*/ 3466124 w 6186503"/>
              <a:gd name="connsiteY4677" fmla="*/ 1860443 h 5522684"/>
              <a:gd name="connsiteX4678" fmla="*/ 3209287 w 6186503"/>
              <a:gd name="connsiteY4678" fmla="*/ 1860443 h 5522684"/>
              <a:gd name="connsiteX4679" fmla="*/ 3225920 w 6186503"/>
              <a:gd name="connsiteY4679" fmla="*/ 1867406 h 5522684"/>
              <a:gd name="connsiteX4680" fmla="*/ 3225920 w 6186503"/>
              <a:gd name="connsiteY4680" fmla="*/ 1900670 h 5522684"/>
              <a:gd name="connsiteX4681" fmla="*/ 3192656 w 6186503"/>
              <a:gd name="connsiteY4681" fmla="*/ 1900670 h 5522684"/>
              <a:gd name="connsiteX4682" fmla="*/ 3192656 w 6186503"/>
              <a:gd name="connsiteY4682" fmla="*/ 1867406 h 5522684"/>
              <a:gd name="connsiteX4683" fmla="*/ 3209287 w 6186503"/>
              <a:gd name="connsiteY4683" fmla="*/ 1860443 h 5522684"/>
              <a:gd name="connsiteX4684" fmla="*/ 3096342 w 6186503"/>
              <a:gd name="connsiteY4684" fmla="*/ 1860443 h 5522684"/>
              <a:gd name="connsiteX4685" fmla="*/ 3112974 w 6186503"/>
              <a:gd name="connsiteY4685" fmla="*/ 1867406 h 5522684"/>
              <a:gd name="connsiteX4686" fmla="*/ 3112974 w 6186503"/>
              <a:gd name="connsiteY4686" fmla="*/ 1900670 h 5522684"/>
              <a:gd name="connsiteX4687" fmla="*/ 3079710 w 6186503"/>
              <a:gd name="connsiteY4687" fmla="*/ 1900670 h 5522684"/>
              <a:gd name="connsiteX4688" fmla="*/ 3079710 w 6186503"/>
              <a:gd name="connsiteY4688" fmla="*/ 1867406 h 5522684"/>
              <a:gd name="connsiteX4689" fmla="*/ 3096342 w 6186503"/>
              <a:gd name="connsiteY4689" fmla="*/ 1860443 h 5522684"/>
              <a:gd name="connsiteX4690" fmla="*/ 2447287 w 6186503"/>
              <a:gd name="connsiteY4690" fmla="*/ 1860443 h 5522684"/>
              <a:gd name="connsiteX4691" fmla="*/ 2463920 w 6186503"/>
              <a:gd name="connsiteY4691" fmla="*/ 1867406 h 5522684"/>
              <a:gd name="connsiteX4692" fmla="*/ 2463920 w 6186503"/>
              <a:gd name="connsiteY4692" fmla="*/ 1900670 h 5522684"/>
              <a:gd name="connsiteX4693" fmla="*/ 2430656 w 6186503"/>
              <a:gd name="connsiteY4693" fmla="*/ 1900670 h 5522684"/>
              <a:gd name="connsiteX4694" fmla="*/ 2430656 w 6186503"/>
              <a:gd name="connsiteY4694" fmla="*/ 1867406 h 5522684"/>
              <a:gd name="connsiteX4695" fmla="*/ 2447287 w 6186503"/>
              <a:gd name="connsiteY4695" fmla="*/ 1860443 h 5522684"/>
              <a:gd name="connsiteX4696" fmla="*/ 2319643 w 6186503"/>
              <a:gd name="connsiteY4696" fmla="*/ 1860443 h 5522684"/>
              <a:gd name="connsiteX4697" fmla="*/ 2336276 w 6186503"/>
              <a:gd name="connsiteY4697" fmla="*/ 1867406 h 5522684"/>
              <a:gd name="connsiteX4698" fmla="*/ 2336276 w 6186503"/>
              <a:gd name="connsiteY4698" fmla="*/ 1900670 h 5522684"/>
              <a:gd name="connsiteX4699" fmla="*/ 2303012 w 6186503"/>
              <a:gd name="connsiteY4699" fmla="*/ 1900670 h 5522684"/>
              <a:gd name="connsiteX4700" fmla="*/ 2303012 w 6186503"/>
              <a:gd name="connsiteY4700" fmla="*/ 1867406 h 5522684"/>
              <a:gd name="connsiteX4701" fmla="*/ 2319643 w 6186503"/>
              <a:gd name="connsiteY4701" fmla="*/ 1860443 h 5522684"/>
              <a:gd name="connsiteX4702" fmla="*/ 2191228 w 6186503"/>
              <a:gd name="connsiteY4702" fmla="*/ 1860443 h 5522684"/>
              <a:gd name="connsiteX4703" fmla="*/ 2207858 w 6186503"/>
              <a:gd name="connsiteY4703" fmla="*/ 1867406 h 5522684"/>
              <a:gd name="connsiteX4704" fmla="*/ 2207858 w 6186503"/>
              <a:gd name="connsiteY4704" fmla="*/ 1900670 h 5522684"/>
              <a:gd name="connsiteX4705" fmla="*/ 2174594 w 6186503"/>
              <a:gd name="connsiteY4705" fmla="*/ 1900670 h 5522684"/>
              <a:gd name="connsiteX4706" fmla="*/ 2174594 w 6186503"/>
              <a:gd name="connsiteY4706" fmla="*/ 1867406 h 5522684"/>
              <a:gd name="connsiteX4707" fmla="*/ 2191228 w 6186503"/>
              <a:gd name="connsiteY4707" fmla="*/ 1860443 h 5522684"/>
              <a:gd name="connsiteX4708" fmla="*/ 2062811 w 6186503"/>
              <a:gd name="connsiteY4708" fmla="*/ 1860443 h 5522684"/>
              <a:gd name="connsiteX4709" fmla="*/ 2079442 w 6186503"/>
              <a:gd name="connsiteY4709" fmla="*/ 1867406 h 5522684"/>
              <a:gd name="connsiteX4710" fmla="*/ 2079442 w 6186503"/>
              <a:gd name="connsiteY4710" fmla="*/ 1900670 h 5522684"/>
              <a:gd name="connsiteX4711" fmla="*/ 2046177 w 6186503"/>
              <a:gd name="connsiteY4711" fmla="*/ 1900670 h 5522684"/>
              <a:gd name="connsiteX4712" fmla="*/ 2046177 w 6186503"/>
              <a:gd name="connsiteY4712" fmla="*/ 1867406 h 5522684"/>
              <a:gd name="connsiteX4713" fmla="*/ 2062811 w 6186503"/>
              <a:gd name="connsiteY4713" fmla="*/ 1860443 h 5522684"/>
              <a:gd name="connsiteX4714" fmla="*/ 1934392 w 6186503"/>
              <a:gd name="connsiteY4714" fmla="*/ 1860443 h 5522684"/>
              <a:gd name="connsiteX4715" fmla="*/ 1951023 w 6186503"/>
              <a:gd name="connsiteY4715" fmla="*/ 1867406 h 5522684"/>
              <a:gd name="connsiteX4716" fmla="*/ 1951023 w 6186503"/>
              <a:gd name="connsiteY4716" fmla="*/ 1900670 h 5522684"/>
              <a:gd name="connsiteX4717" fmla="*/ 1917759 w 6186503"/>
              <a:gd name="connsiteY4717" fmla="*/ 1900670 h 5522684"/>
              <a:gd name="connsiteX4718" fmla="*/ 1917759 w 6186503"/>
              <a:gd name="connsiteY4718" fmla="*/ 1867406 h 5522684"/>
              <a:gd name="connsiteX4719" fmla="*/ 1934392 w 6186503"/>
              <a:gd name="connsiteY4719" fmla="*/ 1860443 h 5522684"/>
              <a:gd name="connsiteX4720" fmla="*/ 1421491 w 6186503"/>
              <a:gd name="connsiteY4720" fmla="*/ 1860443 h 5522684"/>
              <a:gd name="connsiteX4721" fmla="*/ 1438123 w 6186503"/>
              <a:gd name="connsiteY4721" fmla="*/ 1867406 h 5522684"/>
              <a:gd name="connsiteX4722" fmla="*/ 1438123 w 6186503"/>
              <a:gd name="connsiteY4722" fmla="*/ 1900670 h 5522684"/>
              <a:gd name="connsiteX4723" fmla="*/ 1404858 w 6186503"/>
              <a:gd name="connsiteY4723" fmla="*/ 1900670 h 5522684"/>
              <a:gd name="connsiteX4724" fmla="*/ 1404858 w 6186503"/>
              <a:gd name="connsiteY4724" fmla="*/ 1867406 h 5522684"/>
              <a:gd name="connsiteX4725" fmla="*/ 1421491 w 6186503"/>
              <a:gd name="connsiteY4725" fmla="*/ 1860443 h 5522684"/>
              <a:gd name="connsiteX4726" fmla="*/ 1291526 w 6186503"/>
              <a:gd name="connsiteY4726" fmla="*/ 1860443 h 5522684"/>
              <a:gd name="connsiteX4727" fmla="*/ 1308159 w 6186503"/>
              <a:gd name="connsiteY4727" fmla="*/ 1867406 h 5522684"/>
              <a:gd name="connsiteX4728" fmla="*/ 1308159 w 6186503"/>
              <a:gd name="connsiteY4728" fmla="*/ 1900670 h 5522684"/>
              <a:gd name="connsiteX4729" fmla="*/ 1274895 w 6186503"/>
              <a:gd name="connsiteY4729" fmla="*/ 1900670 h 5522684"/>
              <a:gd name="connsiteX4730" fmla="*/ 1274895 w 6186503"/>
              <a:gd name="connsiteY4730" fmla="*/ 1867406 h 5522684"/>
              <a:gd name="connsiteX4731" fmla="*/ 1291526 w 6186503"/>
              <a:gd name="connsiteY4731" fmla="*/ 1860443 h 5522684"/>
              <a:gd name="connsiteX4732" fmla="*/ 1163881 w 6186503"/>
              <a:gd name="connsiteY4732" fmla="*/ 1860443 h 5522684"/>
              <a:gd name="connsiteX4733" fmla="*/ 1180513 w 6186503"/>
              <a:gd name="connsiteY4733" fmla="*/ 1867406 h 5522684"/>
              <a:gd name="connsiteX4734" fmla="*/ 1180513 w 6186503"/>
              <a:gd name="connsiteY4734" fmla="*/ 1900670 h 5522684"/>
              <a:gd name="connsiteX4735" fmla="*/ 1147250 w 6186503"/>
              <a:gd name="connsiteY4735" fmla="*/ 1900670 h 5522684"/>
              <a:gd name="connsiteX4736" fmla="*/ 1147250 w 6186503"/>
              <a:gd name="connsiteY4736" fmla="*/ 1867406 h 5522684"/>
              <a:gd name="connsiteX4737" fmla="*/ 1163881 w 6186503"/>
              <a:gd name="connsiteY4737" fmla="*/ 1860443 h 5522684"/>
              <a:gd name="connsiteX4738" fmla="*/ 1035464 w 6186503"/>
              <a:gd name="connsiteY4738" fmla="*/ 1860443 h 5522684"/>
              <a:gd name="connsiteX4739" fmla="*/ 1052096 w 6186503"/>
              <a:gd name="connsiteY4739" fmla="*/ 1867406 h 5522684"/>
              <a:gd name="connsiteX4740" fmla="*/ 1052096 w 6186503"/>
              <a:gd name="connsiteY4740" fmla="*/ 1900670 h 5522684"/>
              <a:gd name="connsiteX4741" fmla="*/ 1018830 w 6186503"/>
              <a:gd name="connsiteY4741" fmla="*/ 1900670 h 5522684"/>
              <a:gd name="connsiteX4742" fmla="*/ 1018830 w 6186503"/>
              <a:gd name="connsiteY4742" fmla="*/ 1867406 h 5522684"/>
              <a:gd name="connsiteX4743" fmla="*/ 1035464 w 6186503"/>
              <a:gd name="connsiteY4743" fmla="*/ 1860443 h 5522684"/>
              <a:gd name="connsiteX4744" fmla="*/ 907045 w 6186503"/>
              <a:gd name="connsiteY4744" fmla="*/ 1860443 h 5522684"/>
              <a:gd name="connsiteX4745" fmla="*/ 923676 w 6186503"/>
              <a:gd name="connsiteY4745" fmla="*/ 1867406 h 5522684"/>
              <a:gd name="connsiteX4746" fmla="*/ 923676 w 6186503"/>
              <a:gd name="connsiteY4746" fmla="*/ 1900670 h 5522684"/>
              <a:gd name="connsiteX4747" fmla="*/ 890413 w 6186503"/>
              <a:gd name="connsiteY4747" fmla="*/ 1900670 h 5522684"/>
              <a:gd name="connsiteX4748" fmla="*/ 890413 w 6186503"/>
              <a:gd name="connsiteY4748" fmla="*/ 1867406 h 5522684"/>
              <a:gd name="connsiteX4749" fmla="*/ 907045 w 6186503"/>
              <a:gd name="connsiteY4749" fmla="*/ 1860443 h 5522684"/>
              <a:gd name="connsiteX4750" fmla="*/ 778626 w 6186503"/>
              <a:gd name="connsiteY4750" fmla="*/ 1860443 h 5522684"/>
              <a:gd name="connsiteX4751" fmla="*/ 795258 w 6186503"/>
              <a:gd name="connsiteY4751" fmla="*/ 1867406 h 5522684"/>
              <a:gd name="connsiteX4752" fmla="*/ 795258 w 6186503"/>
              <a:gd name="connsiteY4752" fmla="*/ 1900670 h 5522684"/>
              <a:gd name="connsiteX4753" fmla="*/ 761994 w 6186503"/>
              <a:gd name="connsiteY4753" fmla="*/ 1900670 h 5522684"/>
              <a:gd name="connsiteX4754" fmla="*/ 761994 w 6186503"/>
              <a:gd name="connsiteY4754" fmla="*/ 1867406 h 5522684"/>
              <a:gd name="connsiteX4755" fmla="*/ 778626 w 6186503"/>
              <a:gd name="connsiteY4755" fmla="*/ 1860443 h 5522684"/>
              <a:gd name="connsiteX4756" fmla="*/ 650208 w 6186503"/>
              <a:gd name="connsiteY4756" fmla="*/ 1860443 h 5522684"/>
              <a:gd name="connsiteX4757" fmla="*/ 666839 w 6186503"/>
              <a:gd name="connsiteY4757" fmla="*/ 1867406 h 5522684"/>
              <a:gd name="connsiteX4758" fmla="*/ 666839 w 6186503"/>
              <a:gd name="connsiteY4758" fmla="*/ 1900670 h 5522684"/>
              <a:gd name="connsiteX4759" fmla="*/ 633575 w 6186503"/>
              <a:gd name="connsiteY4759" fmla="*/ 1900670 h 5522684"/>
              <a:gd name="connsiteX4760" fmla="*/ 633575 w 6186503"/>
              <a:gd name="connsiteY4760" fmla="*/ 1867406 h 5522684"/>
              <a:gd name="connsiteX4761" fmla="*/ 650208 w 6186503"/>
              <a:gd name="connsiteY4761" fmla="*/ 1860443 h 5522684"/>
              <a:gd name="connsiteX4762" fmla="*/ 521790 w 6186503"/>
              <a:gd name="connsiteY4762" fmla="*/ 1860443 h 5522684"/>
              <a:gd name="connsiteX4763" fmla="*/ 538421 w 6186503"/>
              <a:gd name="connsiteY4763" fmla="*/ 1867406 h 5522684"/>
              <a:gd name="connsiteX4764" fmla="*/ 538421 w 6186503"/>
              <a:gd name="connsiteY4764" fmla="*/ 1900670 h 5522684"/>
              <a:gd name="connsiteX4765" fmla="*/ 505157 w 6186503"/>
              <a:gd name="connsiteY4765" fmla="*/ 1900670 h 5522684"/>
              <a:gd name="connsiteX4766" fmla="*/ 505157 w 6186503"/>
              <a:gd name="connsiteY4766" fmla="*/ 1867406 h 5522684"/>
              <a:gd name="connsiteX4767" fmla="*/ 521790 w 6186503"/>
              <a:gd name="connsiteY4767" fmla="*/ 1860443 h 5522684"/>
              <a:gd name="connsiteX4768" fmla="*/ 393371 w 6186503"/>
              <a:gd name="connsiteY4768" fmla="*/ 1860443 h 5522684"/>
              <a:gd name="connsiteX4769" fmla="*/ 410004 w 6186503"/>
              <a:gd name="connsiteY4769" fmla="*/ 1867406 h 5522684"/>
              <a:gd name="connsiteX4770" fmla="*/ 410004 w 6186503"/>
              <a:gd name="connsiteY4770" fmla="*/ 1900670 h 5522684"/>
              <a:gd name="connsiteX4771" fmla="*/ 376737 w 6186503"/>
              <a:gd name="connsiteY4771" fmla="*/ 1900670 h 5522684"/>
              <a:gd name="connsiteX4772" fmla="*/ 376737 w 6186503"/>
              <a:gd name="connsiteY4772" fmla="*/ 1867406 h 5522684"/>
              <a:gd name="connsiteX4773" fmla="*/ 393371 w 6186503"/>
              <a:gd name="connsiteY4773" fmla="*/ 1860443 h 5522684"/>
              <a:gd name="connsiteX4774" fmla="*/ 265726 w 6186503"/>
              <a:gd name="connsiteY4774" fmla="*/ 1860443 h 5522684"/>
              <a:gd name="connsiteX4775" fmla="*/ 282358 w 6186503"/>
              <a:gd name="connsiteY4775" fmla="*/ 1867406 h 5522684"/>
              <a:gd name="connsiteX4776" fmla="*/ 282358 w 6186503"/>
              <a:gd name="connsiteY4776" fmla="*/ 1900670 h 5522684"/>
              <a:gd name="connsiteX4777" fmla="*/ 249094 w 6186503"/>
              <a:gd name="connsiteY4777" fmla="*/ 1900670 h 5522684"/>
              <a:gd name="connsiteX4778" fmla="*/ 249094 w 6186503"/>
              <a:gd name="connsiteY4778" fmla="*/ 1867406 h 5522684"/>
              <a:gd name="connsiteX4779" fmla="*/ 265726 w 6186503"/>
              <a:gd name="connsiteY4779" fmla="*/ 1860443 h 5522684"/>
              <a:gd name="connsiteX4780" fmla="*/ 137316 w 6186503"/>
              <a:gd name="connsiteY4780" fmla="*/ 1860443 h 5522684"/>
              <a:gd name="connsiteX4781" fmla="*/ 153948 w 6186503"/>
              <a:gd name="connsiteY4781" fmla="*/ 1867406 h 5522684"/>
              <a:gd name="connsiteX4782" fmla="*/ 153948 w 6186503"/>
              <a:gd name="connsiteY4782" fmla="*/ 1900670 h 5522684"/>
              <a:gd name="connsiteX4783" fmla="*/ 120684 w 6186503"/>
              <a:gd name="connsiteY4783" fmla="*/ 1900670 h 5522684"/>
              <a:gd name="connsiteX4784" fmla="*/ 120684 w 6186503"/>
              <a:gd name="connsiteY4784" fmla="*/ 1867406 h 5522684"/>
              <a:gd name="connsiteX4785" fmla="*/ 137316 w 6186503"/>
              <a:gd name="connsiteY4785" fmla="*/ 1860443 h 5522684"/>
              <a:gd name="connsiteX4786" fmla="*/ 23594 w 6186503"/>
              <a:gd name="connsiteY4786" fmla="*/ 1860443 h 5522684"/>
              <a:gd name="connsiteX4787" fmla="*/ 40227 w 6186503"/>
              <a:gd name="connsiteY4787" fmla="*/ 1867406 h 5522684"/>
              <a:gd name="connsiteX4788" fmla="*/ 40227 w 6186503"/>
              <a:gd name="connsiteY4788" fmla="*/ 1900670 h 5522684"/>
              <a:gd name="connsiteX4789" fmla="*/ 6964 w 6186503"/>
              <a:gd name="connsiteY4789" fmla="*/ 1900670 h 5522684"/>
              <a:gd name="connsiteX4790" fmla="*/ 6964 w 6186503"/>
              <a:gd name="connsiteY4790" fmla="*/ 1867406 h 5522684"/>
              <a:gd name="connsiteX4791" fmla="*/ 23594 w 6186503"/>
              <a:gd name="connsiteY4791" fmla="*/ 1860443 h 5522684"/>
              <a:gd name="connsiteX4792" fmla="*/ 4235860 w 6186503"/>
              <a:gd name="connsiteY4792" fmla="*/ 1752912 h 5522684"/>
              <a:gd name="connsiteX4793" fmla="*/ 4252494 w 6186503"/>
              <a:gd name="connsiteY4793" fmla="*/ 1759874 h 5522684"/>
              <a:gd name="connsiteX4794" fmla="*/ 4252494 w 6186503"/>
              <a:gd name="connsiteY4794" fmla="*/ 1793139 h 5522684"/>
              <a:gd name="connsiteX4795" fmla="*/ 4219228 w 6186503"/>
              <a:gd name="connsiteY4795" fmla="*/ 1793139 h 5522684"/>
              <a:gd name="connsiteX4796" fmla="*/ 4219228 w 6186503"/>
              <a:gd name="connsiteY4796" fmla="*/ 1759874 h 5522684"/>
              <a:gd name="connsiteX4797" fmla="*/ 4235860 w 6186503"/>
              <a:gd name="connsiteY4797" fmla="*/ 1752912 h 5522684"/>
              <a:gd name="connsiteX4798" fmla="*/ 3851379 w 6186503"/>
              <a:gd name="connsiteY4798" fmla="*/ 1752912 h 5522684"/>
              <a:gd name="connsiteX4799" fmla="*/ 3868012 w 6186503"/>
              <a:gd name="connsiteY4799" fmla="*/ 1759874 h 5522684"/>
              <a:gd name="connsiteX4800" fmla="*/ 3868012 w 6186503"/>
              <a:gd name="connsiteY4800" fmla="*/ 1793139 h 5522684"/>
              <a:gd name="connsiteX4801" fmla="*/ 3834748 w 6186503"/>
              <a:gd name="connsiteY4801" fmla="*/ 1793139 h 5522684"/>
              <a:gd name="connsiteX4802" fmla="*/ 3834748 w 6186503"/>
              <a:gd name="connsiteY4802" fmla="*/ 1759874 h 5522684"/>
              <a:gd name="connsiteX4803" fmla="*/ 3851379 w 6186503"/>
              <a:gd name="connsiteY4803" fmla="*/ 1752912 h 5522684"/>
              <a:gd name="connsiteX4804" fmla="*/ 3466124 w 6186503"/>
              <a:gd name="connsiteY4804" fmla="*/ 1752912 h 5522684"/>
              <a:gd name="connsiteX4805" fmla="*/ 3482758 w 6186503"/>
              <a:gd name="connsiteY4805" fmla="*/ 1759874 h 5522684"/>
              <a:gd name="connsiteX4806" fmla="*/ 3482758 w 6186503"/>
              <a:gd name="connsiteY4806" fmla="*/ 1793139 h 5522684"/>
              <a:gd name="connsiteX4807" fmla="*/ 3449492 w 6186503"/>
              <a:gd name="connsiteY4807" fmla="*/ 1793139 h 5522684"/>
              <a:gd name="connsiteX4808" fmla="*/ 3449492 w 6186503"/>
              <a:gd name="connsiteY4808" fmla="*/ 1759874 h 5522684"/>
              <a:gd name="connsiteX4809" fmla="*/ 3466124 w 6186503"/>
              <a:gd name="connsiteY4809" fmla="*/ 1752912 h 5522684"/>
              <a:gd name="connsiteX4810" fmla="*/ 5648462 w 6186503"/>
              <a:gd name="connsiteY4810" fmla="*/ 1752912 h 5522684"/>
              <a:gd name="connsiteX4811" fmla="*/ 5665094 w 6186503"/>
              <a:gd name="connsiteY4811" fmla="*/ 1759874 h 5522684"/>
              <a:gd name="connsiteX4812" fmla="*/ 5665094 w 6186503"/>
              <a:gd name="connsiteY4812" fmla="*/ 1793139 h 5522684"/>
              <a:gd name="connsiteX4813" fmla="*/ 5631830 w 6186503"/>
              <a:gd name="connsiteY4813" fmla="*/ 1793139 h 5522684"/>
              <a:gd name="connsiteX4814" fmla="*/ 5631830 w 6186503"/>
              <a:gd name="connsiteY4814" fmla="*/ 1759874 h 5522684"/>
              <a:gd name="connsiteX4815" fmla="*/ 5648462 w 6186503"/>
              <a:gd name="connsiteY4815" fmla="*/ 1752912 h 5522684"/>
              <a:gd name="connsiteX4816" fmla="*/ 5520044 w 6186503"/>
              <a:gd name="connsiteY4816" fmla="*/ 1752912 h 5522684"/>
              <a:gd name="connsiteX4817" fmla="*/ 5536677 w 6186503"/>
              <a:gd name="connsiteY4817" fmla="*/ 1759874 h 5522684"/>
              <a:gd name="connsiteX4818" fmla="*/ 5536677 w 6186503"/>
              <a:gd name="connsiteY4818" fmla="*/ 1793139 h 5522684"/>
              <a:gd name="connsiteX4819" fmla="*/ 5503411 w 6186503"/>
              <a:gd name="connsiteY4819" fmla="*/ 1793139 h 5522684"/>
              <a:gd name="connsiteX4820" fmla="*/ 5503411 w 6186503"/>
              <a:gd name="connsiteY4820" fmla="*/ 1759874 h 5522684"/>
              <a:gd name="connsiteX4821" fmla="*/ 5520044 w 6186503"/>
              <a:gd name="connsiteY4821" fmla="*/ 1752912 h 5522684"/>
              <a:gd name="connsiteX4822" fmla="*/ 5391625 w 6186503"/>
              <a:gd name="connsiteY4822" fmla="*/ 1752912 h 5522684"/>
              <a:gd name="connsiteX4823" fmla="*/ 5408257 w 6186503"/>
              <a:gd name="connsiteY4823" fmla="*/ 1759874 h 5522684"/>
              <a:gd name="connsiteX4824" fmla="*/ 5408257 w 6186503"/>
              <a:gd name="connsiteY4824" fmla="*/ 1793139 h 5522684"/>
              <a:gd name="connsiteX4825" fmla="*/ 5374993 w 6186503"/>
              <a:gd name="connsiteY4825" fmla="*/ 1793139 h 5522684"/>
              <a:gd name="connsiteX4826" fmla="*/ 5374993 w 6186503"/>
              <a:gd name="connsiteY4826" fmla="*/ 1759874 h 5522684"/>
              <a:gd name="connsiteX4827" fmla="*/ 5391625 w 6186503"/>
              <a:gd name="connsiteY4827" fmla="*/ 1752912 h 5522684"/>
              <a:gd name="connsiteX4828" fmla="*/ 5263207 w 6186503"/>
              <a:gd name="connsiteY4828" fmla="*/ 1752912 h 5522684"/>
              <a:gd name="connsiteX4829" fmla="*/ 5279839 w 6186503"/>
              <a:gd name="connsiteY4829" fmla="*/ 1759874 h 5522684"/>
              <a:gd name="connsiteX4830" fmla="*/ 5279839 w 6186503"/>
              <a:gd name="connsiteY4830" fmla="*/ 1793139 h 5522684"/>
              <a:gd name="connsiteX4831" fmla="*/ 5246575 w 6186503"/>
              <a:gd name="connsiteY4831" fmla="*/ 1793139 h 5522684"/>
              <a:gd name="connsiteX4832" fmla="*/ 5246575 w 6186503"/>
              <a:gd name="connsiteY4832" fmla="*/ 1759874 h 5522684"/>
              <a:gd name="connsiteX4833" fmla="*/ 5263207 w 6186503"/>
              <a:gd name="connsiteY4833" fmla="*/ 1752912 h 5522684"/>
              <a:gd name="connsiteX4834" fmla="*/ 5134790 w 6186503"/>
              <a:gd name="connsiteY4834" fmla="*/ 1752912 h 5522684"/>
              <a:gd name="connsiteX4835" fmla="*/ 5151421 w 6186503"/>
              <a:gd name="connsiteY4835" fmla="*/ 1759874 h 5522684"/>
              <a:gd name="connsiteX4836" fmla="*/ 5151421 w 6186503"/>
              <a:gd name="connsiteY4836" fmla="*/ 1793139 h 5522684"/>
              <a:gd name="connsiteX4837" fmla="*/ 5118157 w 6186503"/>
              <a:gd name="connsiteY4837" fmla="*/ 1793139 h 5522684"/>
              <a:gd name="connsiteX4838" fmla="*/ 5118157 w 6186503"/>
              <a:gd name="connsiteY4838" fmla="*/ 1759874 h 5522684"/>
              <a:gd name="connsiteX4839" fmla="*/ 5134790 w 6186503"/>
              <a:gd name="connsiteY4839" fmla="*/ 1752912 h 5522684"/>
              <a:gd name="connsiteX4840" fmla="*/ 5007145 w 6186503"/>
              <a:gd name="connsiteY4840" fmla="*/ 1752912 h 5522684"/>
              <a:gd name="connsiteX4841" fmla="*/ 5023776 w 6186503"/>
              <a:gd name="connsiteY4841" fmla="*/ 1759874 h 5522684"/>
              <a:gd name="connsiteX4842" fmla="*/ 5023776 w 6186503"/>
              <a:gd name="connsiteY4842" fmla="*/ 1793139 h 5522684"/>
              <a:gd name="connsiteX4843" fmla="*/ 4990512 w 6186503"/>
              <a:gd name="connsiteY4843" fmla="*/ 1793139 h 5522684"/>
              <a:gd name="connsiteX4844" fmla="*/ 4990512 w 6186503"/>
              <a:gd name="connsiteY4844" fmla="*/ 1759874 h 5522684"/>
              <a:gd name="connsiteX4845" fmla="*/ 5007145 w 6186503"/>
              <a:gd name="connsiteY4845" fmla="*/ 1752912 h 5522684"/>
              <a:gd name="connsiteX4846" fmla="*/ 4878726 w 6186503"/>
              <a:gd name="connsiteY4846" fmla="*/ 1752912 h 5522684"/>
              <a:gd name="connsiteX4847" fmla="*/ 4895358 w 6186503"/>
              <a:gd name="connsiteY4847" fmla="*/ 1759874 h 5522684"/>
              <a:gd name="connsiteX4848" fmla="*/ 4895358 w 6186503"/>
              <a:gd name="connsiteY4848" fmla="*/ 1793139 h 5522684"/>
              <a:gd name="connsiteX4849" fmla="*/ 4862094 w 6186503"/>
              <a:gd name="connsiteY4849" fmla="*/ 1793139 h 5522684"/>
              <a:gd name="connsiteX4850" fmla="*/ 4862094 w 6186503"/>
              <a:gd name="connsiteY4850" fmla="*/ 1759874 h 5522684"/>
              <a:gd name="connsiteX4851" fmla="*/ 4878726 w 6186503"/>
              <a:gd name="connsiteY4851" fmla="*/ 1752912 h 5522684"/>
              <a:gd name="connsiteX4852" fmla="*/ 4621889 w 6186503"/>
              <a:gd name="connsiteY4852" fmla="*/ 1752912 h 5522684"/>
              <a:gd name="connsiteX4853" fmla="*/ 4638521 w 6186503"/>
              <a:gd name="connsiteY4853" fmla="*/ 1759874 h 5522684"/>
              <a:gd name="connsiteX4854" fmla="*/ 4638521 w 6186503"/>
              <a:gd name="connsiteY4854" fmla="*/ 1793139 h 5522684"/>
              <a:gd name="connsiteX4855" fmla="*/ 4605257 w 6186503"/>
              <a:gd name="connsiteY4855" fmla="*/ 1793139 h 5522684"/>
              <a:gd name="connsiteX4856" fmla="*/ 4605257 w 6186503"/>
              <a:gd name="connsiteY4856" fmla="*/ 1759874 h 5522684"/>
              <a:gd name="connsiteX4857" fmla="*/ 4621889 w 6186503"/>
              <a:gd name="connsiteY4857" fmla="*/ 1752912 h 5522684"/>
              <a:gd name="connsiteX4858" fmla="*/ 4493471 w 6186503"/>
              <a:gd name="connsiteY4858" fmla="*/ 1752912 h 5522684"/>
              <a:gd name="connsiteX4859" fmla="*/ 4510103 w 6186503"/>
              <a:gd name="connsiteY4859" fmla="*/ 1759874 h 5522684"/>
              <a:gd name="connsiteX4860" fmla="*/ 4510103 w 6186503"/>
              <a:gd name="connsiteY4860" fmla="*/ 1793139 h 5522684"/>
              <a:gd name="connsiteX4861" fmla="*/ 4476839 w 6186503"/>
              <a:gd name="connsiteY4861" fmla="*/ 1793139 h 5522684"/>
              <a:gd name="connsiteX4862" fmla="*/ 4476839 w 6186503"/>
              <a:gd name="connsiteY4862" fmla="*/ 1759874 h 5522684"/>
              <a:gd name="connsiteX4863" fmla="*/ 4493471 w 6186503"/>
              <a:gd name="connsiteY4863" fmla="*/ 1752912 h 5522684"/>
              <a:gd name="connsiteX4864" fmla="*/ 4364279 w 6186503"/>
              <a:gd name="connsiteY4864" fmla="*/ 1752912 h 5522684"/>
              <a:gd name="connsiteX4865" fmla="*/ 4380911 w 6186503"/>
              <a:gd name="connsiteY4865" fmla="*/ 1759874 h 5522684"/>
              <a:gd name="connsiteX4866" fmla="*/ 4380911 w 6186503"/>
              <a:gd name="connsiteY4866" fmla="*/ 1793139 h 5522684"/>
              <a:gd name="connsiteX4867" fmla="*/ 4347647 w 6186503"/>
              <a:gd name="connsiteY4867" fmla="*/ 1793139 h 5522684"/>
              <a:gd name="connsiteX4868" fmla="*/ 4347647 w 6186503"/>
              <a:gd name="connsiteY4868" fmla="*/ 1759874 h 5522684"/>
              <a:gd name="connsiteX4869" fmla="*/ 4364279 w 6186503"/>
              <a:gd name="connsiteY4869" fmla="*/ 1752912 h 5522684"/>
              <a:gd name="connsiteX4870" fmla="*/ 4107443 w 6186503"/>
              <a:gd name="connsiteY4870" fmla="*/ 1752912 h 5522684"/>
              <a:gd name="connsiteX4871" fmla="*/ 4124075 w 6186503"/>
              <a:gd name="connsiteY4871" fmla="*/ 1759874 h 5522684"/>
              <a:gd name="connsiteX4872" fmla="*/ 4124075 w 6186503"/>
              <a:gd name="connsiteY4872" fmla="*/ 1793139 h 5522684"/>
              <a:gd name="connsiteX4873" fmla="*/ 4090811 w 6186503"/>
              <a:gd name="connsiteY4873" fmla="*/ 1793139 h 5522684"/>
              <a:gd name="connsiteX4874" fmla="*/ 4090811 w 6186503"/>
              <a:gd name="connsiteY4874" fmla="*/ 1759874 h 5522684"/>
              <a:gd name="connsiteX4875" fmla="*/ 4107443 w 6186503"/>
              <a:gd name="connsiteY4875" fmla="*/ 1752912 h 5522684"/>
              <a:gd name="connsiteX4876" fmla="*/ 3979024 w 6186503"/>
              <a:gd name="connsiteY4876" fmla="*/ 1752912 h 5522684"/>
              <a:gd name="connsiteX4877" fmla="*/ 3995657 w 6186503"/>
              <a:gd name="connsiteY4877" fmla="*/ 1759874 h 5522684"/>
              <a:gd name="connsiteX4878" fmla="*/ 3995657 w 6186503"/>
              <a:gd name="connsiteY4878" fmla="*/ 1793139 h 5522684"/>
              <a:gd name="connsiteX4879" fmla="*/ 3962393 w 6186503"/>
              <a:gd name="connsiteY4879" fmla="*/ 1793139 h 5522684"/>
              <a:gd name="connsiteX4880" fmla="*/ 3962393 w 6186503"/>
              <a:gd name="connsiteY4880" fmla="*/ 1759874 h 5522684"/>
              <a:gd name="connsiteX4881" fmla="*/ 3979024 w 6186503"/>
              <a:gd name="connsiteY4881" fmla="*/ 1752912 h 5522684"/>
              <a:gd name="connsiteX4882" fmla="*/ 3722961 w 6186503"/>
              <a:gd name="connsiteY4882" fmla="*/ 1752912 h 5522684"/>
              <a:gd name="connsiteX4883" fmla="*/ 3739593 w 6186503"/>
              <a:gd name="connsiteY4883" fmla="*/ 1759874 h 5522684"/>
              <a:gd name="connsiteX4884" fmla="*/ 3739593 w 6186503"/>
              <a:gd name="connsiteY4884" fmla="*/ 1793139 h 5522684"/>
              <a:gd name="connsiteX4885" fmla="*/ 3706329 w 6186503"/>
              <a:gd name="connsiteY4885" fmla="*/ 1793139 h 5522684"/>
              <a:gd name="connsiteX4886" fmla="*/ 3706329 w 6186503"/>
              <a:gd name="connsiteY4886" fmla="*/ 1759874 h 5522684"/>
              <a:gd name="connsiteX4887" fmla="*/ 3722961 w 6186503"/>
              <a:gd name="connsiteY4887" fmla="*/ 1752912 h 5522684"/>
              <a:gd name="connsiteX4888" fmla="*/ 3594543 w 6186503"/>
              <a:gd name="connsiteY4888" fmla="*/ 1752912 h 5522684"/>
              <a:gd name="connsiteX4889" fmla="*/ 3611175 w 6186503"/>
              <a:gd name="connsiteY4889" fmla="*/ 1759874 h 5522684"/>
              <a:gd name="connsiteX4890" fmla="*/ 3611175 w 6186503"/>
              <a:gd name="connsiteY4890" fmla="*/ 1793139 h 5522684"/>
              <a:gd name="connsiteX4891" fmla="*/ 3577911 w 6186503"/>
              <a:gd name="connsiteY4891" fmla="*/ 1793139 h 5522684"/>
              <a:gd name="connsiteX4892" fmla="*/ 3577911 w 6186503"/>
              <a:gd name="connsiteY4892" fmla="*/ 1759874 h 5522684"/>
              <a:gd name="connsiteX4893" fmla="*/ 3594543 w 6186503"/>
              <a:gd name="connsiteY4893" fmla="*/ 1752912 h 5522684"/>
              <a:gd name="connsiteX4894" fmla="*/ 3337707 w 6186503"/>
              <a:gd name="connsiteY4894" fmla="*/ 1752912 h 5522684"/>
              <a:gd name="connsiteX4895" fmla="*/ 3354339 w 6186503"/>
              <a:gd name="connsiteY4895" fmla="*/ 1759874 h 5522684"/>
              <a:gd name="connsiteX4896" fmla="*/ 3354339 w 6186503"/>
              <a:gd name="connsiteY4896" fmla="*/ 1793139 h 5522684"/>
              <a:gd name="connsiteX4897" fmla="*/ 3321075 w 6186503"/>
              <a:gd name="connsiteY4897" fmla="*/ 1793139 h 5522684"/>
              <a:gd name="connsiteX4898" fmla="*/ 3321075 w 6186503"/>
              <a:gd name="connsiteY4898" fmla="*/ 1759874 h 5522684"/>
              <a:gd name="connsiteX4899" fmla="*/ 3337707 w 6186503"/>
              <a:gd name="connsiteY4899" fmla="*/ 1752912 h 5522684"/>
              <a:gd name="connsiteX4900" fmla="*/ 3209287 w 6186503"/>
              <a:gd name="connsiteY4900" fmla="*/ 1752912 h 5522684"/>
              <a:gd name="connsiteX4901" fmla="*/ 3225920 w 6186503"/>
              <a:gd name="connsiteY4901" fmla="*/ 1759874 h 5522684"/>
              <a:gd name="connsiteX4902" fmla="*/ 3225920 w 6186503"/>
              <a:gd name="connsiteY4902" fmla="*/ 1793139 h 5522684"/>
              <a:gd name="connsiteX4903" fmla="*/ 3192656 w 6186503"/>
              <a:gd name="connsiteY4903" fmla="*/ 1793139 h 5522684"/>
              <a:gd name="connsiteX4904" fmla="*/ 3192656 w 6186503"/>
              <a:gd name="connsiteY4904" fmla="*/ 1759874 h 5522684"/>
              <a:gd name="connsiteX4905" fmla="*/ 3209287 w 6186503"/>
              <a:gd name="connsiteY4905" fmla="*/ 1752912 h 5522684"/>
              <a:gd name="connsiteX4906" fmla="*/ 2575707 w 6186503"/>
              <a:gd name="connsiteY4906" fmla="*/ 1752912 h 5522684"/>
              <a:gd name="connsiteX4907" fmla="*/ 2592339 w 6186503"/>
              <a:gd name="connsiteY4907" fmla="*/ 1759874 h 5522684"/>
              <a:gd name="connsiteX4908" fmla="*/ 2592339 w 6186503"/>
              <a:gd name="connsiteY4908" fmla="*/ 1793139 h 5522684"/>
              <a:gd name="connsiteX4909" fmla="*/ 2559075 w 6186503"/>
              <a:gd name="connsiteY4909" fmla="*/ 1793139 h 5522684"/>
              <a:gd name="connsiteX4910" fmla="*/ 2559075 w 6186503"/>
              <a:gd name="connsiteY4910" fmla="*/ 1759874 h 5522684"/>
              <a:gd name="connsiteX4911" fmla="*/ 2575707 w 6186503"/>
              <a:gd name="connsiteY4911" fmla="*/ 1752912 h 5522684"/>
              <a:gd name="connsiteX4912" fmla="*/ 2447287 w 6186503"/>
              <a:gd name="connsiteY4912" fmla="*/ 1752912 h 5522684"/>
              <a:gd name="connsiteX4913" fmla="*/ 2463920 w 6186503"/>
              <a:gd name="connsiteY4913" fmla="*/ 1759874 h 5522684"/>
              <a:gd name="connsiteX4914" fmla="*/ 2463920 w 6186503"/>
              <a:gd name="connsiteY4914" fmla="*/ 1793139 h 5522684"/>
              <a:gd name="connsiteX4915" fmla="*/ 2430656 w 6186503"/>
              <a:gd name="connsiteY4915" fmla="*/ 1793139 h 5522684"/>
              <a:gd name="connsiteX4916" fmla="*/ 2430656 w 6186503"/>
              <a:gd name="connsiteY4916" fmla="*/ 1759874 h 5522684"/>
              <a:gd name="connsiteX4917" fmla="*/ 2447287 w 6186503"/>
              <a:gd name="connsiteY4917" fmla="*/ 1752912 h 5522684"/>
              <a:gd name="connsiteX4918" fmla="*/ 2319643 w 6186503"/>
              <a:gd name="connsiteY4918" fmla="*/ 1752912 h 5522684"/>
              <a:gd name="connsiteX4919" fmla="*/ 2336276 w 6186503"/>
              <a:gd name="connsiteY4919" fmla="*/ 1759874 h 5522684"/>
              <a:gd name="connsiteX4920" fmla="*/ 2336276 w 6186503"/>
              <a:gd name="connsiteY4920" fmla="*/ 1793139 h 5522684"/>
              <a:gd name="connsiteX4921" fmla="*/ 2303012 w 6186503"/>
              <a:gd name="connsiteY4921" fmla="*/ 1793139 h 5522684"/>
              <a:gd name="connsiteX4922" fmla="*/ 2303012 w 6186503"/>
              <a:gd name="connsiteY4922" fmla="*/ 1759874 h 5522684"/>
              <a:gd name="connsiteX4923" fmla="*/ 2319643 w 6186503"/>
              <a:gd name="connsiteY4923" fmla="*/ 1752912 h 5522684"/>
              <a:gd name="connsiteX4924" fmla="*/ 2191228 w 6186503"/>
              <a:gd name="connsiteY4924" fmla="*/ 1752912 h 5522684"/>
              <a:gd name="connsiteX4925" fmla="*/ 2207858 w 6186503"/>
              <a:gd name="connsiteY4925" fmla="*/ 1759874 h 5522684"/>
              <a:gd name="connsiteX4926" fmla="*/ 2207858 w 6186503"/>
              <a:gd name="connsiteY4926" fmla="*/ 1793139 h 5522684"/>
              <a:gd name="connsiteX4927" fmla="*/ 2174594 w 6186503"/>
              <a:gd name="connsiteY4927" fmla="*/ 1793139 h 5522684"/>
              <a:gd name="connsiteX4928" fmla="*/ 2174594 w 6186503"/>
              <a:gd name="connsiteY4928" fmla="*/ 1759874 h 5522684"/>
              <a:gd name="connsiteX4929" fmla="*/ 2191228 w 6186503"/>
              <a:gd name="connsiteY4929" fmla="*/ 1752912 h 5522684"/>
              <a:gd name="connsiteX4930" fmla="*/ 2062811 w 6186503"/>
              <a:gd name="connsiteY4930" fmla="*/ 1752912 h 5522684"/>
              <a:gd name="connsiteX4931" fmla="*/ 2079442 w 6186503"/>
              <a:gd name="connsiteY4931" fmla="*/ 1759874 h 5522684"/>
              <a:gd name="connsiteX4932" fmla="*/ 2079442 w 6186503"/>
              <a:gd name="connsiteY4932" fmla="*/ 1793139 h 5522684"/>
              <a:gd name="connsiteX4933" fmla="*/ 2046177 w 6186503"/>
              <a:gd name="connsiteY4933" fmla="*/ 1793139 h 5522684"/>
              <a:gd name="connsiteX4934" fmla="*/ 2046177 w 6186503"/>
              <a:gd name="connsiteY4934" fmla="*/ 1759874 h 5522684"/>
              <a:gd name="connsiteX4935" fmla="*/ 2062811 w 6186503"/>
              <a:gd name="connsiteY4935" fmla="*/ 1752912 h 5522684"/>
              <a:gd name="connsiteX4936" fmla="*/ 1934392 w 6186503"/>
              <a:gd name="connsiteY4936" fmla="*/ 1752912 h 5522684"/>
              <a:gd name="connsiteX4937" fmla="*/ 1951023 w 6186503"/>
              <a:gd name="connsiteY4937" fmla="*/ 1759874 h 5522684"/>
              <a:gd name="connsiteX4938" fmla="*/ 1951023 w 6186503"/>
              <a:gd name="connsiteY4938" fmla="*/ 1793139 h 5522684"/>
              <a:gd name="connsiteX4939" fmla="*/ 1917759 w 6186503"/>
              <a:gd name="connsiteY4939" fmla="*/ 1793139 h 5522684"/>
              <a:gd name="connsiteX4940" fmla="*/ 1917759 w 6186503"/>
              <a:gd name="connsiteY4940" fmla="*/ 1759874 h 5522684"/>
              <a:gd name="connsiteX4941" fmla="*/ 1934392 w 6186503"/>
              <a:gd name="connsiteY4941" fmla="*/ 1752912 h 5522684"/>
              <a:gd name="connsiteX4942" fmla="*/ 1805972 w 6186503"/>
              <a:gd name="connsiteY4942" fmla="*/ 1752912 h 5522684"/>
              <a:gd name="connsiteX4943" fmla="*/ 1822604 w 6186503"/>
              <a:gd name="connsiteY4943" fmla="*/ 1759874 h 5522684"/>
              <a:gd name="connsiteX4944" fmla="*/ 1822604 w 6186503"/>
              <a:gd name="connsiteY4944" fmla="*/ 1793139 h 5522684"/>
              <a:gd name="connsiteX4945" fmla="*/ 1789340 w 6186503"/>
              <a:gd name="connsiteY4945" fmla="*/ 1793139 h 5522684"/>
              <a:gd name="connsiteX4946" fmla="*/ 1789340 w 6186503"/>
              <a:gd name="connsiteY4946" fmla="*/ 1759874 h 5522684"/>
              <a:gd name="connsiteX4947" fmla="*/ 1805972 w 6186503"/>
              <a:gd name="connsiteY4947" fmla="*/ 1752912 h 5522684"/>
              <a:gd name="connsiteX4948" fmla="*/ 1549137 w 6186503"/>
              <a:gd name="connsiteY4948" fmla="*/ 1752912 h 5522684"/>
              <a:gd name="connsiteX4949" fmla="*/ 1565768 w 6186503"/>
              <a:gd name="connsiteY4949" fmla="*/ 1759874 h 5522684"/>
              <a:gd name="connsiteX4950" fmla="*/ 1565768 w 6186503"/>
              <a:gd name="connsiteY4950" fmla="*/ 1793139 h 5522684"/>
              <a:gd name="connsiteX4951" fmla="*/ 1532503 w 6186503"/>
              <a:gd name="connsiteY4951" fmla="*/ 1793139 h 5522684"/>
              <a:gd name="connsiteX4952" fmla="*/ 1532503 w 6186503"/>
              <a:gd name="connsiteY4952" fmla="*/ 1759874 h 5522684"/>
              <a:gd name="connsiteX4953" fmla="*/ 1549137 w 6186503"/>
              <a:gd name="connsiteY4953" fmla="*/ 1752912 h 5522684"/>
              <a:gd name="connsiteX4954" fmla="*/ 1421491 w 6186503"/>
              <a:gd name="connsiteY4954" fmla="*/ 1752912 h 5522684"/>
              <a:gd name="connsiteX4955" fmla="*/ 1438123 w 6186503"/>
              <a:gd name="connsiteY4955" fmla="*/ 1759874 h 5522684"/>
              <a:gd name="connsiteX4956" fmla="*/ 1438123 w 6186503"/>
              <a:gd name="connsiteY4956" fmla="*/ 1793139 h 5522684"/>
              <a:gd name="connsiteX4957" fmla="*/ 1404858 w 6186503"/>
              <a:gd name="connsiteY4957" fmla="*/ 1793139 h 5522684"/>
              <a:gd name="connsiteX4958" fmla="*/ 1404858 w 6186503"/>
              <a:gd name="connsiteY4958" fmla="*/ 1759874 h 5522684"/>
              <a:gd name="connsiteX4959" fmla="*/ 1421491 w 6186503"/>
              <a:gd name="connsiteY4959" fmla="*/ 1752912 h 5522684"/>
              <a:gd name="connsiteX4960" fmla="*/ 1291526 w 6186503"/>
              <a:gd name="connsiteY4960" fmla="*/ 1752912 h 5522684"/>
              <a:gd name="connsiteX4961" fmla="*/ 1308159 w 6186503"/>
              <a:gd name="connsiteY4961" fmla="*/ 1759874 h 5522684"/>
              <a:gd name="connsiteX4962" fmla="*/ 1308159 w 6186503"/>
              <a:gd name="connsiteY4962" fmla="*/ 1793139 h 5522684"/>
              <a:gd name="connsiteX4963" fmla="*/ 1274895 w 6186503"/>
              <a:gd name="connsiteY4963" fmla="*/ 1793139 h 5522684"/>
              <a:gd name="connsiteX4964" fmla="*/ 1274895 w 6186503"/>
              <a:gd name="connsiteY4964" fmla="*/ 1759874 h 5522684"/>
              <a:gd name="connsiteX4965" fmla="*/ 1291526 w 6186503"/>
              <a:gd name="connsiteY4965" fmla="*/ 1752912 h 5522684"/>
              <a:gd name="connsiteX4966" fmla="*/ 1163881 w 6186503"/>
              <a:gd name="connsiteY4966" fmla="*/ 1752912 h 5522684"/>
              <a:gd name="connsiteX4967" fmla="*/ 1180513 w 6186503"/>
              <a:gd name="connsiteY4967" fmla="*/ 1759874 h 5522684"/>
              <a:gd name="connsiteX4968" fmla="*/ 1180513 w 6186503"/>
              <a:gd name="connsiteY4968" fmla="*/ 1793139 h 5522684"/>
              <a:gd name="connsiteX4969" fmla="*/ 1147250 w 6186503"/>
              <a:gd name="connsiteY4969" fmla="*/ 1793139 h 5522684"/>
              <a:gd name="connsiteX4970" fmla="*/ 1147250 w 6186503"/>
              <a:gd name="connsiteY4970" fmla="*/ 1759874 h 5522684"/>
              <a:gd name="connsiteX4971" fmla="*/ 1163881 w 6186503"/>
              <a:gd name="connsiteY4971" fmla="*/ 1752912 h 5522684"/>
              <a:gd name="connsiteX4972" fmla="*/ 1035464 w 6186503"/>
              <a:gd name="connsiteY4972" fmla="*/ 1752912 h 5522684"/>
              <a:gd name="connsiteX4973" fmla="*/ 1052096 w 6186503"/>
              <a:gd name="connsiteY4973" fmla="*/ 1759874 h 5522684"/>
              <a:gd name="connsiteX4974" fmla="*/ 1052096 w 6186503"/>
              <a:gd name="connsiteY4974" fmla="*/ 1793139 h 5522684"/>
              <a:gd name="connsiteX4975" fmla="*/ 1018830 w 6186503"/>
              <a:gd name="connsiteY4975" fmla="*/ 1793139 h 5522684"/>
              <a:gd name="connsiteX4976" fmla="*/ 1018830 w 6186503"/>
              <a:gd name="connsiteY4976" fmla="*/ 1759874 h 5522684"/>
              <a:gd name="connsiteX4977" fmla="*/ 1035464 w 6186503"/>
              <a:gd name="connsiteY4977" fmla="*/ 1752912 h 5522684"/>
              <a:gd name="connsiteX4978" fmla="*/ 907045 w 6186503"/>
              <a:gd name="connsiteY4978" fmla="*/ 1752912 h 5522684"/>
              <a:gd name="connsiteX4979" fmla="*/ 923676 w 6186503"/>
              <a:gd name="connsiteY4979" fmla="*/ 1759874 h 5522684"/>
              <a:gd name="connsiteX4980" fmla="*/ 923676 w 6186503"/>
              <a:gd name="connsiteY4980" fmla="*/ 1793139 h 5522684"/>
              <a:gd name="connsiteX4981" fmla="*/ 890413 w 6186503"/>
              <a:gd name="connsiteY4981" fmla="*/ 1793139 h 5522684"/>
              <a:gd name="connsiteX4982" fmla="*/ 890413 w 6186503"/>
              <a:gd name="connsiteY4982" fmla="*/ 1759874 h 5522684"/>
              <a:gd name="connsiteX4983" fmla="*/ 907045 w 6186503"/>
              <a:gd name="connsiteY4983" fmla="*/ 1752912 h 5522684"/>
              <a:gd name="connsiteX4984" fmla="*/ 778626 w 6186503"/>
              <a:gd name="connsiteY4984" fmla="*/ 1752912 h 5522684"/>
              <a:gd name="connsiteX4985" fmla="*/ 795258 w 6186503"/>
              <a:gd name="connsiteY4985" fmla="*/ 1759874 h 5522684"/>
              <a:gd name="connsiteX4986" fmla="*/ 795258 w 6186503"/>
              <a:gd name="connsiteY4986" fmla="*/ 1793139 h 5522684"/>
              <a:gd name="connsiteX4987" fmla="*/ 761994 w 6186503"/>
              <a:gd name="connsiteY4987" fmla="*/ 1793139 h 5522684"/>
              <a:gd name="connsiteX4988" fmla="*/ 761994 w 6186503"/>
              <a:gd name="connsiteY4988" fmla="*/ 1759874 h 5522684"/>
              <a:gd name="connsiteX4989" fmla="*/ 778626 w 6186503"/>
              <a:gd name="connsiteY4989" fmla="*/ 1752912 h 5522684"/>
              <a:gd name="connsiteX4990" fmla="*/ 650208 w 6186503"/>
              <a:gd name="connsiteY4990" fmla="*/ 1752912 h 5522684"/>
              <a:gd name="connsiteX4991" fmla="*/ 666839 w 6186503"/>
              <a:gd name="connsiteY4991" fmla="*/ 1759874 h 5522684"/>
              <a:gd name="connsiteX4992" fmla="*/ 666839 w 6186503"/>
              <a:gd name="connsiteY4992" fmla="*/ 1793139 h 5522684"/>
              <a:gd name="connsiteX4993" fmla="*/ 633575 w 6186503"/>
              <a:gd name="connsiteY4993" fmla="*/ 1793139 h 5522684"/>
              <a:gd name="connsiteX4994" fmla="*/ 633575 w 6186503"/>
              <a:gd name="connsiteY4994" fmla="*/ 1759874 h 5522684"/>
              <a:gd name="connsiteX4995" fmla="*/ 650208 w 6186503"/>
              <a:gd name="connsiteY4995" fmla="*/ 1752912 h 5522684"/>
              <a:gd name="connsiteX4996" fmla="*/ 521790 w 6186503"/>
              <a:gd name="connsiteY4996" fmla="*/ 1752912 h 5522684"/>
              <a:gd name="connsiteX4997" fmla="*/ 538421 w 6186503"/>
              <a:gd name="connsiteY4997" fmla="*/ 1759874 h 5522684"/>
              <a:gd name="connsiteX4998" fmla="*/ 538421 w 6186503"/>
              <a:gd name="connsiteY4998" fmla="*/ 1793139 h 5522684"/>
              <a:gd name="connsiteX4999" fmla="*/ 505157 w 6186503"/>
              <a:gd name="connsiteY4999" fmla="*/ 1793139 h 5522684"/>
              <a:gd name="connsiteX5000" fmla="*/ 505157 w 6186503"/>
              <a:gd name="connsiteY5000" fmla="*/ 1759874 h 5522684"/>
              <a:gd name="connsiteX5001" fmla="*/ 521790 w 6186503"/>
              <a:gd name="connsiteY5001" fmla="*/ 1752912 h 5522684"/>
              <a:gd name="connsiteX5002" fmla="*/ 393371 w 6186503"/>
              <a:gd name="connsiteY5002" fmla="*/ 1752912 h 5522684"/>
              <a:gd name="connsiteX5003" fmla="*/ 410004 w 6186503"/>
              <a:gd name="connsiteY5003" fmla="*/ 1759874 h 5522684"/>
              <a:gd name="connsiteX5004" fmla="*/ 410004 w 6186503"/>
              <a:gd name="connsiteY5004" fmla="*/ 1793139 h 5522684"/>
              <a:gd name="connsiteX5005" fmla="*/ 376737 w 6186503"/>
              <a:gd name="connsiteY5005" fmla="*/ 1793139 h 5522684"/>
              <a:gd name="connsiteX5006" fmla="*/ 376737 w 6186503"/>
              <a:gd name="connsiteY5006" fmla="*/ 1759874 h 5522684"/>
              <a:gd name="connsiteX5007" fmla="*/ 393371 w 6186503"/>
              <a:gd name="connsiteY5007" fmla="*/ 1752912 h 5522684"/>
              <a:gd name="connsiteX5008" fmla="*/ 265726 w 6186503"/>
              <a:gd name="connsiteY5008" fmla="*/ 1752912 h 5522684"/>
              <a:gd name="connsiteX5009" fmla="*/ 282358 w 6186503"/>
              <a:gd name="connsiteY5009" fmla="*/ 1759874 h 5522684"/>
              <a:gd name="connsiteX5010" fmla="*/ 282358 w 6186503"/>
              <a:gd name="connsiteY5010" fmla="*/ 1793139 h 5522684"/>
              <a:gd name="connsiteX5011" fmla="*/ 249094 w 6186503"/>
              <a:gd name="connsiteY5011" fmla="*/ 1793139 h 5522684"/>
              <a:gd name="connsiteX5012" fmla="*/ 249094 w 6186503"/>
              <a:gd name="connsiteY5012" fmla="*/ 1759874 h 5522684"/>
              <a:gd name="connsiteX5013" fmla="*/ 265726 w 6186503"/>
              <a:gd name="connsiteY5013" fmla="*/ 1752912 h 5522684"/>
              <a:gd name="connsiteX5014" fmla="*/ 137316 w 6186503"/>
              <a:gd name="connsiteY5014" fmla="*/ 1752912 h 5522684"/>
              <a:gd name="connsiteX5015" fmla="*/ 153948 w 6186503"/>
              <a:gd name="connsiteY5015" fmla="*/ 1759874 h 5522684"/>
              <a:gd name="connsiteX5016" fmla="*/ 153948 w 6186503"/>
              <a:gd name="connsiteY5016" fmla="*/ 1793139 h 5522684"/>
              <a:gd name="connsiteX5017" fmla="*/ 120684 w 6186503"/>
              <a:gd name="connsiteY5017" fmla="*/ 1793139 h 5522684"/>
              <a:gd name="connsiteX5018" fmla="*/ 120684 w 6186503"/>
              <a:gd name="connsiteY5018" fmla="*/ 1759874 h 5522684"/>
              <a:gd name="connsiteX5019" fmla="*/ 137316 w 6186503"/>
              <a:gd name="connsiteY5019" fmla="*/ 1752912 h 5522684"/>
              <a:gd name="connsiteX5020" fmla="*/ 1934392 w 6186503"/>
              <a:gd name="connsiteY5020" fmla="*/ 1623814 h 5522684"/>
              <a:gd name="connsiteX5021" fmla="*/ 1951023 w 6186503"/>
              <a:gd name="connsiteY5021" fmla="*/ 1630776 h 5522684"/>
              <a:gd name="connsiteX5022" fmla="*/ 1951023 w 6186503"/>
              <a:gd name="connsiteY5022" fmla="*/ 1664043 h 5522684"/>
              <a:gd name="connsiteX5023" fmla="*/ 1917759 w 6186503"/>
              <a:gd name="connsiteY5023" fmla="*/ 1664043 h 5522684"/>
              <a:gd name="connsiteX5024" fmla="*/ 1917759 w 6186503"/>
              <a:gd name="connsiteY5024" fmla="*/ 1630776 h 5522684"/>
              <a:gd name="connsiteX5025" fmla="*/ 1934392 w 6186503"/>
              <a:gd name="connsiteY5025" fmla="*/ 1623814 h 5522684"/>
              <a:gd name="connsiteX5026" fmla="*/ 1805972 w 6186503"/>
              <a:gd name="connsiteY5026" fmla="*/ 1623814 h 5522684"/>
              <a:gd name="connsiteX5027" fmla="*/ 1822604 w 6186503"/>
              <a:gd name="connsiteY5027" fmla="*/ 1630776 h 5522684"/>
              <a:gd name="connsiteX5028" fmla="*/ 1822604 w 6186503"/>
              <a:gd name="connsiteY5028" fmla="*/ 1664043 h 5522684"/>
              <a:gd name="connsiteX5029" fmla="*/ 1789340 w 6186503"/>
              <a:gd name="connsiteY5029" fmla="*/ 1664043 h 5522684"/>
              <a:gd name="connsiteX5030" fmla="*/ 1789340 w 6186503"/>
              <a:gd name="connsiteY5030" fmla="*/ 1630776 h 5522684"/>
              <a:gd name="connsiteX5031" fmla="*/ 1805972 w 6186503"/>
              <a:gd name="connsiteY5031" fmla="*/ 1623814 h 5522684"/>
              <a:gd name="connsiteX5032" fmla="*/ 1677554 w 6186503"/>
              <a:gd name="connsiteY5032" fmla="*/ 1623814 h 5522684"/>
              <a:gd name="connsiteX5033" fmla="*/ 1694187 w 6186503"/>
              <a:gd name="connsiteY5033" fmla="*/ 1630776 h 5522684"/>
              <a:gd name="connsiteX5034" fmla="*/ 1694187 w 6186503"/>
              <a:gd name="connsiteY5034" fmla="*/ 1664043 h 5522684"/>
              <a:gd name="connsiteX5035" fmla="*/ 1660922 w 6186503"/>
              <a:gd name="connsiteY5035" fmla="*/ 1664043 h 5522684"/>
              <a:gd name="connsiteX5036" fmla="*/ 1660922 w 6186503"/>
              <a:gd name="connsiteY5036" fmla="*/ 1630776 h 5522684"/>
              <a:gd name="connsiteX5037" fmla="*/ 1677554 w 6186503"/>
              <a:gd name="connsiteY5037" fmla="*/ 1623814 h 5522684"/>
              <a:gd name="connsiteX5038" fmla="*/ 1549137 w 6186503"/>
              <a:gd name="connsiteY5038" fmla="*/ 1623814 h 5522684"/>
              <a:gd name="connsiteX5039" fmla="*/ 1565768 w 6186503"/>
              <a:gd name="connsiteY5039" fmla="*/ 1630776 h 5522684"/>
              <a:gd name="connsiteX5040" fmla="*/ 1565768 w 6186503"/>
              <a:gd name="connsiteY5040" fmla="*/ 1664043 h 5522684"/>
              <a:gd name="connsiteX5041" fmla="*/ 1532503 w 6186503"/>
              <a:gd name="connsiteY5041" fmla="*/ 1664043 h 5522684"/>
              <a:gd name="connsiteX5042" fmla="*/ 1532503 w 6186503"/>
              <a:gd name="connsiteY5042" fmla="*/ 1630776 h 5522684"/>
              <a:gd name="connsiteX5043" fmla="*/ 1549137 w 6186503"/>
              <a:gd name="connsiteY5043" fmla="*/ 1623814 h 5522684"/>
              <a:gd name="connsiteX5044" fmla="*/ 1421491 w 6186503"/>
              <a:gd name="connsiteY5044" fmla="*/ 1623814 h 5522684"/>
              <a:gd name="connsiteX5045" fmla="*/ 1438123 w 6186503"/>
              <a:gd name="connsiteY5045" fmla="*/ 1630776 h 5522684"/>
              <a:gd name="connsiteX5046" fmla="*/ 1438123 w 6186503"/>
              <a:gd name="connsiteY5046" fmla="*/ 1664043 h 5522684"/>
              <a:gd name="connsiteX5047" fmla="*/ 1404858 w 6186503"/>
              <a:gd name="connsiteY5047" fmla="*/ 1664043 h 5522684"/>
              <a:gd name="connsiteX5048" fmla="*/ 1404858 w 6186503"/>
              <a:gd name="connsiteY5048" fmla="*/ 1630776 h 5522684"/>
              <a:gd name="connsiteX5049" fmla="*/ 1421491 w 6186503"/>
              <a:gd name="connsiteY5049" fmla="*/ 1623814 h 5522684"/>
              <a:gd name="connsiteX5050" fmla="*/ 2062811 w 6186503"/>
              <a:gd name="connsiteY5050" fmla="*/ 1623813 h 5522684"/>
              <a:gd name="connsiteX5051" fmla="*/ 2079442 w 6186503"/>
              <a:gd name="connsiteY5051" fmla="*/ 1630775 h 5522684"/>
              <a:gd name="connsiteX5052" fmla="*/ 2079442 w 6186503"/>
              <a:gd name="connsiteY5052" fmla="*/ 1664042 h 5522684"/>
              <a:gd name="connsiteX5053" fmla="*/ 2046177 w 6186503"/>
              <a:gd name="connsiteY5053" fmla="*/ 1664042 h 5522684"/>
              <a:gd name="connsiteX5054" fmla="*/ 2046177 w 6186503"/>
              <a:gd name="connsiteY5054" fmla="*/ 1630775 h 5522684"/>
              <a:gd name="connsiteX5055" fmla="*/ 2062811 w 6186503"/>
              <a:gd name="connsiteY5055" fmla="*/ 1623813 h 5522684"/>
              <a:gd name="connsiteX5056" fmla="*/ 2447287 w 6186503"/>
              <a:gd name="connsiteY5056" fmla="*/ 1623813 h 5522684"/>
              <a:gd name="connsiteX5057" fmla="*/ 2463920 w 6186503"/>
              <a:gd name="connsiteY5057" fmla="*/ 1630775 h 5522684"/>
              <a:gd name="connsiteX5058" fmla="*/ 2463920 w 6186503"/>
              <a:gd name="connsiteY5058" fmla="*/ 1664042 h 5522684"/>
              <a:gd name="connsiteX5059" fmla="*/ 2430656 w 6186503"/>
              <a:gd name="connsiteY5059" fmla="*/ 1664042 h 5522684"/>
              <a:gd name="connsiteX5060" fmla="*/ 2430656 w 6186503"/>
              <a:gd name="connsiteY5060" fmla="*/ 1630775 h 5522684"/>
              <a:gd name="connsiteX5061" fmla="*/ 2447287 w 6186503"/>
              <a:gd name="connsiteY5061" fmla="*/ 1623813 h 5522684"/>
              <a:gd name="connsiteX5062" fmla="*/ 2319643 w 6186503"/>
              <a:gd name="connsiteY5062" fmla="*/ 1623813 h 5522684"/>
              <a:gd name="connsiteX5063" fmla="*/ 2336276 w 6186503"/>
              <a:gd name="connsiteY5063" fmla="*/ 1630775 h 5522684"/>
              <a:gd name="connsiteX5064" fmla="*/ 2336276 w 6186503"/>
              <a:gd name="connsiteY5064" fmla="*/ 1664042 h 5522684"/>
              <a:gd name="connsiteX5065" fmla="*/ 2303012 w 6186503"/>
              <a:gd name="connsiteY5065" fmla="*/ 1664042 h 5522684"/>
              <a:gd name="connsiteX5066" fmla="*/ 2303012 w 6186503"/>
              <a:gd name="connsiteY5066" fmla="*/ 1630775 h 5522684"/>
              <a:gd name="connsiteX5067" fmla="*/ 2319643 w 6186503"/>
              <a:gd name="connsiteY5067" fmla="*/ 1623813 h 5522684"/>
              <a:gd name="connsiteX5068" fmla="*/ 2191228 w 6186503"/>
              <a:gd name="connsiteY5068" fmla="*/ 1623813 h 5522684"/>
              <a:gd name="connsiteX5069" fmla="*/ 2207858 w 6186503"/>
              <a:gd name="connsiteY5069" fmla="*/ 1630775 h 5522684"/>
              <a:gd name="connsiteX5070" fmla="*/ 2207858 w 6186503"/>
              <a:gd name="connsiteY5070" fmla="*/ 1664042 h 5522684"/>
              <a:gd name="connsiteX5071" fmla="*/ 2174594 w 6186503"/>
              <a:gd name="connsiteY5071" fmla="*/ 1664042 h 5522684"/>
              <a:gd name="connsiteX5072" fmla="*/ 2174594 w 6186503"/>
              <a:gd name="connsiteY5072" fmla="*/ 1630775 h 5522684"/>
              <a:gd name="connsiteX5073" fmla="*/ 2191228 w 6186503"/>
              <a:gd name="connsiteY5073" fmla="*/ 1623813 h 5522684"/>
              <a:gd name="connsiteX5074" fmla="*/ 2575707 w 6186503"/>
              <a:gd name="connsiteY5074" fmla="*/ 1623812 h 5522684"/>
              <a:gd name="connsiteX5075" fmla="*/ 2592339 w 6186503"/>
              <a:gd name="connsiteY5075" fmla="*/ 1630775 h 5522684"/>
              <a:gd name="connsiteX5076" fmla="*/ 2592339 w 6186503"/>
              <a:gd name="connsiteY5076" fmla="*/ 1664042 h 5522684"/>
              <a:gd name="connsiteX5077" fmla="*/ 2559075 w 6186503"/>
              <a:gd name="connsiteY5077" fmla="*/ 1664042 h 5522684"/>
              <a:gd name="connsiteX5078" fmla="*/ 2559075 w 6186503"/>
              <a:gd name="connsiteY5078" fmla="*/ 1630775 h 5522684"/>
              <a:gd name="connsiteX5079" fmla="*/ 2575707 w 6186503"/>
              <a:gd name="connsiteY5079" fmla="*/ 1623812 h 5522684"/>
              <a:gd name="connsiteX5080" fmla="*/ 393371 w 6186503"/>
              <a:gd name="connsiteY5080" fmla="*/ 1623803 h 5522684"/>
              <a:gd name="connsiteX5081" fmla="*/ 410004 w 6186503"/>
              <a:gd name="connsiteY5081" fmla="*/ 1630765 h 5522684"/>
              <a:gd name="connsiteX5082" fmla="*/ 410004 w 6186503"/>
              <a:gd name="connsiteY5082" fmla="*/ 1664031 h 5522684"/>
              <a:gd name="connsiteX5083" fmla="*/ 376737 w 6186503"/>
              <a:gd name="connsiteY5083" fmla="*/ 1664031 h 5522684"/>
              <a:gd name="connsiteX5084" fmla="*/ 376737 w 6186503"/>
              <a:gd name="connsiteY5084" fmla="*/ 1630765 h 5522684"/>
              <a:gd name="connsiteX5085" fmla="*/ 393371 w 6186503"/>
              <a:gd name="connsiteY5085" fmla="*/ 1623803 h 5522684"/>
              <a:gd name="connsiteX5086" fmla="*/ 265726 w 6186503"/>
              <a:gd name="connsiteY5086" fmla="*/ 1623803 h 5522684"/>
              <a:gd name="connsiteX5087" fmla="*/ 282358 w 6186503"/>
              <a:gd name="connsiteY5087" fmla="*/ 1630765 h 5522684"/>
              <a:gd name="connsiteX5088" fmla="*/ 282358 w 6186503"/>
              <a:gd name="connsiteY5088" fmla="*/ 1664031 h 5522684"/>
              <a:gd name="connsiteX5089" fmla="*/ 249094 w 6186503"/>
              <a:gd name="connsiteY5089" fmla="*/ 1664031 h 5522684"/>
              <a:gd name="connsiteX5090" fmla="*/ 249094 w 6186503"/>
              <a:gd name="connsiteY5090" fmla="*/ 1630765 h 5522684"/>
              <a:gd name="connsiteX5091" fmla="*/ 265726 w 6186503"/>
              <a:gd name="connsiteY5091" fmla="*/ 1623803 h 5522684"/>
              <a:gd name="connsiteX5092" fmla="*/ 137316 w 6186503"/>
              <a:gd name="connsiteY5092" fmla="*/ 1623803 h 5522684"/>
              <a:gd name="connsiteX5093" fmla="*/ 153948 w 6186503"/>
              <a:gd name="connsiteY5093" fmla="*/ 1630765 h 5522684"/>
              <a:gd name="connsiteX5094" fmla="*/ 153948 w 6186503"/>
              <a:gd name="connsiteY5094" fmla="*/ 1664031 h 5522684"/>
              <a:gd name="connsiteX5095" fmla="*/ 120684 w 6186503"/>
              <a:gd name="connsiteY5095" fmla="*/ 1664031 h 5522684"/>
              <a:gd name="connsiteX5096" fmla="*/ 120684 w 6186503"/>
              <a:gd name="connsiteY5096" fmla="*/ 1630765 h 5522684"/>
              <a:gd name="connsiteX5097" fmla="*/ 137316 w 6186503"/>
              <a:gd name="connsiteY5097" fmla="*/ 1623803 h 5522684"/>
              <a:gd name="connsiteX5098" fmla="*/ 907045 w 6186503"/>
              <a:gd name="connsiteY5098" fmla="*/ 1623802 h 5522684"/>
              <a:gd name="connsiteX5099" fmla="*/ 923676 w 6186503"/>
              <a:gd name="connsiteY5099" fmla="*/ 1630765 h 5522684"/>
              <a:gd name="connsiteX5100" fmla="*/ 923676 w 6186503"/>
              <a:gd name="connsiteY5100" fmla="*/ 1664031 h 5522684"/>
              <a:gd name="connsiteX5101" fmla="*/ 890413 w 6186503"/>
              <a:gd name="connsiteY5101" fmla="*/ 1664031 h 5522684"/>
              <a:gd name="connsiteX5102" fmla="*/ 890413 w 6186503"/>
              <a:gd name="connsiteY5102" fmla="*/ 1630765 h 5522684"/>
              <a:gd name="connsiteX5103" fmla="*/ 907045 w 6186503"/>
              <a:gd name="connsiteY5103" fmla="*/ 1623802 h 5522684"/>
              <a:gd name="connsiteX5104" fmla="*/ 778626 w 6186503"/>
              <a:gd name="connsiteY5104" fmla="*/ 1623802 h 5522684"/>
              <a:gd name="connsiteX5105" fmla="*/ 795258 w 6186503"/>
              <a:gd name="connsiteY5105" fmla="*/ 1630765 h 5522684"/>
              <a:gd name="connsiteX5106" fmla="*/ 795258 w 6186503"/>
              <a:gd name="connsiteY5106" fmla="*/ 1664031 h 5522684"/>
              <a:gd name="connsiteX5107" fmla="*/ 761994 w 6186503"/>
              <a:gd name="connsiteY5107" fmla="*/ 1664031 h 5522684"/>
              <a:gd name="connsiteX5108" fmla="*/ 761994 w 6186503"/>
              <a:gd name="connsiteY5108" fmla="*/ 1630765 h 5522684"/>
              <a:gd name="connsiteX5109" fmla="*/ 778626 w 6186503"/>
              <a:gd name="connsiteY5109" fmla="*/ 1623802 h 5522684"/>
              <a:gd name="connsiteX5110" fmla="*/ 650208 w 6186503"/>
              <a:gd name="connsiteY5110" fmla="*/ 1623802 h 5522684"/>
              <a:gd name="connsiteX5111" fmla="*/ 666839 w 6186503"/>
              <a:gd name="connsiteY5111" fmla="*/ 1630765 h 5522684"/>
              <a:gd name="connsiteX5112" fmla="*/ 666839 w 6186503"/>
              <a:gd name="connsiteY5112" fmla="*/ 1664031 h 5522684"/>
              <a:gd name="connsiteX5113" fmla="*/ 633575 w 6186503"/>
              <a:gd name="connsiteY5113" fmla="*/ 1664031 h 5522684"/>
              <a:gd name="connsiteX5114" fmla="*/ 633575 w 6186503"/>
              <a:gd name="connsiteY5114" fmla="*/ 1630765 h 5522684"/>
              <a:gd name="connsiteX5115" fmla="*/ 650208 w 6186503"/>
              <a:gd name="connsiteY5115" fmla="*/ 1623802 h 5522684"/>
              <a:gd name="connsiteX5116" fmla="*/ 521790 w 6186503"/>
              <a:gd name="connsiteY5116" fmla="*/ 1623802 h 5522684"/>
              <a:gd name="connsiteX5117" fmla="*/ 538421 w 6186503"/>
              <a:gd name="connsiteY5117" fmla="*/ 1630765 h 5522684"/>
              <a:gd name="connsiteX5118" fmla="*/ 538421 w 6186503"/>
              <a:gd name="connsiteY5118" fmla="*/ 1664031 h 5522684"/>
              <a:gd name="connsiteX5119" fmla="*/ 505157 w 6186503"/>
              <a:gd name="connsiteY5119" fmla="*/ 1664031 h 5522684"/>
              <a:gd name="connsiteX5120" fmla="*/ 505157 w 6186503"/>
              <a:gd name="connsiteY5120" fmla="*/ 1630765 h 5522684"/>
              <a:gd name="connsiteX5121" fmla="*/ 521790 w 6186503"/>
              <a:gd name="connsiteY5121" fmla="*/ 1623802 h 5522684"/>
              <a:gd name="connsiteX5122" fmla="*/ 23594 w 6186503"/>
              <a:gd name="connsiteY5122" fmla="*/ 1623802 h 5522684"/>
              <a:gd name="connsiteX5123" fmla="*/ 40227 w 6186503"/>
              <a:gd name="connsiteY5123" fmla="*/ 1630765 h 5522684"/>
              <a:gd name="connsiteX5124" fmla="*/ 40227 w 6186503"/>
              <a:gd name="connsiteY5124" fmla="*/ 1664031 h 5522684"/>
              <a:gd name="connsiteX5125" fmla="*/ 6964 w 6186503"/>
              <a:gd name="connsiteY5125" fmla="*/ 1664031 h 5522684"/>
              <a:gd name="connsiteX5126" fmla="*/ 6964 w 6186503"/>
              <a:gd name="connsiteY5126" fmla="*/ 1630765 h 5522684"/>
              <a:gd name="connsiteX5127" fmla="*/ 23594 w 6186503"/>
              <a:gd name="connsiteY5127" fmla="*/ 1623802 h 5522684"/>
              <a:gd name="connsiteX5128" fmla="*/ 1291526 w 6186503"/>
              <a:gd name="connsiteY5128" fmla="*/ 1623802 h 5522684"/>
              <a:gd name="connsiteX5129" fmla="*/ 1308159 w 6186503"/>
              <a:gd name="connsiteY5129" fmla="*/ 1630765 h 5522684"/>
              <a:gd name="connsiteX5130" fmla="*/ 1308159 w 6186503"/>
              <a:gd name="connsiteY5130" fmla="*/ 1664031 h 5522684"/>
              <a:gd name="connsiteX5131" fmla="*/ 1274895 w 6186503"/>
              <a:gd name="connsiteY5131" fmla="*/ 1664031 h 5522684"/>
              <a:gd name="connsiteX5132" fmla="*/ 1274895 w 6186503"/>
              <a:gd name="connsiteY5132" fmla="*/ 1630765 h 5522684"/>
              <a:gd name="connsiteX5133" fmla="*/ 1291526 w 6186503"/>
              <a:gd name="connsiteY5133" fmla="*/ 1623802 h 5522684"/>
              <a:gd name="connsiteX5134" fmla="*/ 1163881 w 6186503"/>
              <a:gd name="connsiteY5134" fmla="*/ 1623802 h 5522684"/>
              <a:gd name="connsiteX5135" fmla="*/ 1180513 w 6186503"/>
              <a:gd name="connsiteY5135" fmla="*/ 1630765 h 5522684"/>
              <a:gd name="connsiteX5136" fmla="*/ 1180513 w 6186503"/>
              <a:gd name="connsiteY5136" fmla="*/ 1664031 h 5522684"/>
              <a:gd name="connsiteX5137" fmla="*/ 1147250 w 6186503"/>
              <a:gd name="connsiteY5137" fmla="*/ 1664031 h 5522684"/>
              <a:gd name="connsiteX5138" fmla="*/ 1147250 w 6186503"/>
              <a:gd name="connsiteY5138" fmla="*/ 1630765 h 5522684"/>
              <a:gd name="connsiteX5139" fmla="*/ 1163881 w 6186503"/>
              <a:gd name="connsiteY5139" fmla="*/ 1623802 h 5522684"/>
              <a:gd name="connsiteX5140" fmla="*/ 1035464 w 6186503"/>
              <a:gd name="connsiteY5140" fmla="*/ 1623802 h 5522684"/>
              <a:gd name="connsiteX5141" fmla="*/ 1052096 w 6186503"/>
              <a:gd name="connsiteY5141" fmla="*/ 1630765 h 5522684"/>
              <a:gd name="connsiteX5142" fmla="*/ 1052096 w 6186503"/>
              <a:gd name="connsiteY5142" fmla="*/ 1664031 h 5522684"/>
              <a:gd name="connsiteX5143" fmla="*/ 1018830 w 6186503"/>
              <a:gd name="connsiteY5143" fmla="*/ 1664031 h 5522684"/>
              <a:gd name="connsiteX5144" fmla="*/ 1018830 w 6186503"/>
              <a:gd name="connsiteY5144" fmla="*/ 1630765 h 5522684"/>
              <a:gd name="connsiteX5145" fmla="*/ 1035464 w 6186503"/>
              <a:gd name="connsiteY5145" fmla="*/ 1623802 h 5522684"/>
              <a:gd name="connsiteX5146" fmla="*/ 2961734 w 6186503"/>
              <a:gd name="connsiteY5146" fmla="*/ 1623801 h 5522684"/>
              <a:gd name="connsiteX5147" fmla="*/ 2978367 w 6186503"/>
              <a:gd name="connsiteY5147" fmla="*/ 1630763 h 5522684"/>
              <a:gd name="connsiteX5148" fmla="*/ 2978367 w 6186503"/>
              <a:gd name="connsiteY5148" fmla="*/ 1664030 h 5522684"/>
              <a:gd name="connsiteX5149" fmla="*/ 2945103 w 6186503"/>
              <a:gd name="connsiteY5149" fmla="*/ 1664030 h 5522684"/>
              <a:gd name="connsiteX5150" fmla="*/ 2945103 w 6186503"/>
              <a:gd name="connsiteY5150" fmla="*/ 1630763 h 5522684"/>
              <a:gd name="connsiteX5151" fmla="*/ 2961734 w 6186503"/>
              <a:gd name="connsiteY5151" fmla="*/ 1623801 h 5522684"/>
              <a:gd name="connsiteX5152" fmla="*/ 2833703 w 6186503"/>
              <a:gd name="connsiteY5152" fmla="*/ 1623801 h 5522684"/>
              <a:gd name="connsiteX5153" fmla="*/ 2856911 w 6186503"/>
              <a:gd name="connsiteY5153" fmla="*/ 1647010 h 5522684"/>
              <a:gd name="connsiteX5154" fmla="*/ 2833703 w 6186503"/>
              <a:gd name="connsiteY5154" fmla="*/ 1670136 h 5522684"/>
              <a:gd name="connsiteX5155" fmla="*/ 2810495 w 6186503"/>
              <a:gd name="connsiteY5155" fmla="*/ 1647010 h 5522684"/>
              <a:gd name="connsiteX5156" fmla="*/ 2833703 w 6186503"/>
              <a:gd name="connsiteY5156" fmla="*/ 1623801 h 5522684"/>
              <a:gd name="connsiteX5157" fmla="*/ 2704512 w 6186503"/>
              <a:gd name="connsiteY5157" fmla="*/ 1623800 h 5522684"/>
              <a:gd name="connsiteX5158" fmla="*/ 2727720 w 6186503"/>
              <a:gd name="connsiteY5158" fmla="*/ 1647009 h 5522684"/>
              <a:gd name="connsiteX5159" fmla="*/ 2704512 w 6186503"/>
              <a:gd name="connsiteY5159" fmla="*/ 1670136 h 5522684"/>
              <a:gd name="connsiteX5160" fmla="*/ 2681304 w 6186503"/>
              <a:gd name="connsiteY5160" fmla="*/ 1647009 h 5522684"/>
              <a:gd name="connsiteX5161" fmla="*/ 2704512 w 6186503"/>
              <a:gd name="connsiteY5161" fmla="*/ 1623800 h 5522684"/>
              <a:gd name="connsiteX5162" fmla="*/ 4621889 w 6186503"/>
              <a:gd name="connsiteY5162" fmla="*/ 1623760 h 5522684"/>
              <a:gd name="connsiteX5163" fmla="*/ 4638521 w 6186503"/>
              <a:gd name="connsiteY5163" fmla="*/ 1630722 h 5522684"/>
              <a:gd name="connsiteX5164" fmla="*/ 4638521 w 6186503"/>
              <a:gd name="connsiteY5164" fmla="*/ 1663988 h 5522684"/>
              <a:gd name="connsiteX5165" fmla="*/ 4605257 w 6186503"/>
              <a:gd name="connsiteY5165" fmla="*/ 1663988 h 5522684"/>
              <a:gd name="connsiteX5166" fmla="*/ 4605257 w 6186503"/>
              <a:gd name="connsiteY5166" fmla="*/ 1630722 h 5522684"/>
              <a:gd name="connsiteX5167" fmla="*/ 4621889 w 6186503"/>
              <a:gd name="connsiteY5167" fmla="*/ 1623760 h 5522684"/>
              <a:gd name="connsiteX5168" fmla="*/ 4493471 w 6186503"/>
              <a:gd name="connsiteY5168" fmla="*/ 1623760 h 5522684"/>
              <a:gd name="connsiteX5169" fmla="*/ 4510103 w 6186503"/>
              <a:gd name="connsiteY5169" fmla="*/ 1630722 h 5522684"/>
              <a:gd name="connsiteX5170" fmla="*/ 4510103 w 6186503"/>
              <a:gd name="connsiteY5170" fmla="*/ 1663988 h 5522684"/>
              <a:gd name="connsiteX5171" fmla="*/ 4476839 w 6186503"/>
              <a:gd name="connsiteY5171" fmla="*/ 1663988 h 5522684"/>
              <a:gd name="connsiteX5172" fmla="*/ 4476839 w 6186503"/>
              <a:gd name="connsiteY5172" fmla="*/ 1630722 h 5522684"/>
              <a:gd name="connsiteX5173" fmla="*/ 4493471 w 6186503"/>
              <a:gd name="connsiteY5173" fmla="*/ 1623760 h 5522684"/>
              <a:gd name="connsiteX5174" fmla="*/ 4878726 w 6186503"/>
              <a:gd name="connsiteY5174" fmla="*/ 1623760 h 5522684"/>
              <a:gd name="connsiteX5175" fmla="*/ 4895358 w 6186503"/>
              <a:gd name="connsiteY5175" fmla="*/ 1630722 h 5522684"/>
              <a:gd name="connsiteX5176" fmla="*/ 4895358 w 6186503"/>
              <a:gd name="connsiteY5176" fmla="*/ 1663988 h 5522684"/>
              <a:gd name="connsiteX5177" fmla="*/ 4862094 w 6186503"/>
              <a:gd name="connsiteY5177" fmla="*/ 1663988 h 5522684"/>
              <a:gd name="connsiteX5178" fmla="*/ 4862094 w 6186503"/>
              <a:gd name="connsiteY5178" fmla="*/ 1630722 h 5522684"/>
              <a:gd name="connsiteX5179" fmla="*/ 4878726 w 6186503"/>
              <a:gd name="connsiteY5179" fmla="*/ 1623760 h 5522684"/>
              <a:gd name="connsiteX5180" fmla="*/ 4750308 w 6186503"/>
              <a:gd name="connsiteY5180" fmla="*/ 1623760 h 5522684"/>
              <a:gd name="connsiteX5181" fmla="*/ 4766941 w 6186503"/>
              <a:gd name="connsiteY5181" fmla="*/ 1630722 h 5522684"/>
              <a:gd name="connsiteX5182" fmla="*/ 4766941 w 6186503"/>
              <a:gd name="connsiteY5182" fmla="*/ 1663988 h 5522684"/>
              <a:gd name="connsiteX5183" fmla="*/ 4733675 w 6186503"/>
              <a:gd name="connsiteY5183" fmla="*/ 1663988 h 5522684"/>
              <a:gd name="connsiteX5184" fmla="*/ 4733675 w 6186503"/>
              <a:gd name="connsiteY5184" fmla="*/ 1630722 h 5522684"/>
              <a:gd name="connsiteX5185" fmla="*/ 4750308 w 6186503"/>
              <a:gd name="connsiteY5185" fmla="*/ 1623760 h 5522684"/>
              <a:gd name="connsiteX5186" fmla="*/ 5007145 w 6186503"/>
              <a:gd name="connsiteY5186" fmla="*/ 1623759 h 5522684"/>
              <a:gd name="connsiteX5187" fmla="*/ 5023776 w 6186503"/>
              <a:gd name="connsiteY5187" fmla="*/ 1630721 h 5522684"/>
              <a:gd name="connsiteX5188" fmla="*/ 5023776 w 6186503"/>
              <a:gd name="connsiteY5188" fmla="*/ 1663987 h 5522684"/>
              <a:gd name="connsiteX5189" fmla="*/ 4990512 w 6186503"/>
              <a:gd name="connsiteY5189" fmla="*/ 1663987 h 5522684"/>
              <a:gd name="connsiteX5190" fmla="*/ 4990512 w 6186503"/>
              <a:gd name="connsiteY5190" fmla="*/ 1630721 h 5522684"/>
              <a:gd name="connsiteX5191" fmla="*/ 5007145 w 6186503"/>
              <a:gd name="connsiteY5191" fmla="*/ 1623759 h 5522684"/>
              <a:gd name="connsiteX5192" fmla="*/ 5263207 w 6186503"/>
              <a:gd name="connsiteY5192" fmla="*/ 1623759 h 5522684"/>
              <a:gd name="connsiteX5193" fmla="*/ 5279839 w 6186503"/>
              <a:gd name="connsiteY5193" fmla="*/ 1630721 h 5522684"/>
              <a:gd name="connsiteX5194" fmla="*/ 5279839 w 6186503"/>
              <a:gd name="connsiteY5194" fmla="*/ 1663987 h 5522684"/>
              <a:gd name="connsiteX5195" fmla="*/ 5246575 w 6186503"/>
              <a:gd name="connsiteY5195" fmla="*/ 1663987 h 5522684"/>
              <a:gd name="connsiteX5196" fmla="*/ 5246575 w 6186503"/>
              <a:gd name="connsiteY5196" fmla="*/ 1630721 h 5522684"/>
              <a:gd name="connsiteX5197" fmla="*/ 5263207 w 6186503"/>
              <a:gd name="connsiteY5197" fmla="*/ 1623759 h 5522684"/>
              <a:gd name="connsiteX5198" fmla="*/ 5134790 w 6186503"/>
              <a:gd name="connsiteY5198" fmla="*/ 1623759 h 5522684"/>
              <a:gd name="connsiteX5199" fmla="*/ 5151421 w 6186503"/>
              <a:gd name="connsiteY5199" fmla="*/ 1630721 h 5522684"/>
              <a:gd name="connsiteX5200" fmla="*/ 5151421 w 6186503"/>
              <a:gd name="connsiteY5200" fmla="*/ 1663987 h 5522684"/>
              <a:gd name="connsiteX5201" fmla="*/ 5118157 w 6186503"/>
              <a:gd name="connsiteY5201" fmla="*/ 1663987 h 5522684"/>
              <a:gd name="connsiteX5202" fmla="*/ 5118157 w 6186503"/>
              <a:gd name="connsiteY5202" fmla="*/ 1630721 h 5522684"/>
              <a:gd name="connsiteX5203" fmla="*/ 5134790 w 6186503"/>
              <a:gd name="connsiteY5203" fmla="*/ 1623759 h 5522684"/>
              <a:gd name="connsiteX5204" fmla="*/ 5520044 w 6186503"/>
              <a:gd name="connsiteY5204" fmla="*/ 1623759 h 5522684"/>
              <a:gd name="connsiteX5205" fmla="*/ 5536677 w 6186503"/>
              <a:gd name="connsiteY5205" fmla="*/ 1630721 h 5522684"/>
              <a:gd name="connsiteX5206" fmla="*/ 5536677 w 6186503"/>
              <a:gd name="connsiteY5206" fmla="*/ 1663987 h 5522684"/>
              <a:gd name="connsiteX5207" fmla="*/ 5503411 w 6186503"/>
              <a:gd name="connsiteY5207" fmla="*/ 1663987 h 5522684"/>
              <a:gd name="connsiteX5208" fmla="*/ 5503411 w 6186503"/>
              <a:gd name="connsiteY5208" fmla="*/ 1630721 h 5522684"/>
              <a:gd name="connsiteX5209" fmla="*/ 5520044 w 6186503"/>
              <a:gd name="connsiteY5209" fmla="*/ 1623759 h 5522684"/>
              <a:gd name="connsiteX5210" fmla="*/ 5391625 w 6186503"/>
              <a:gd name="connsiteY5210" fmla="*/ 1623759 h 5522684"/>
              <a:gd name="connsiteX5211" fmla="*/ 5408257 w 6186503"/>
              <a:gd name="connsiteY5211" fmla="*/ 1630721 h 5522684"/>
              <a:gd name="connsiteX5212" fmla="*/ 5408257 w 6186503"/>
              <a:gd name="connsiteY5212" fmla="*/ 1663987 h 5522684"/>
              <a:gd name="connsiteX5213" fmla="*/ 5374993 w 6186503"/>
              <a:gd name="connsiteY5213" fmla="*/ 1663987 h 5522684"/>
              <a:gd name="connsiteX5214" fmla="*/ 5374993 w 6186503"/>
              <a:gd name="connsiteY5214" fmla="*/ 1630721 h 5522684"/>
              <a:gd name="connsiteX5215" fmla="*/ 5391625 w 6186503"/>
              <a:gd name="connsiteY5215" fmla="*/ 1623759 h 5522684"/>
              <a:gd name="connsiteX5216" fmla="*/ 5648462 w 6186503"/>
              <a:gd name="connsiteY5216" fmla="*/ 1623758 h 5522684"/>
              <a:gd name="connsiteX5217" fmla="*/ 5665094 w 6186503"/>
              <a:gd name="connsiteY5217" fmla="*/ 1630721 h 5522684"/>
              <a:gd name="connsiteX5218" fmla="*/ 5665094 w 6186503"/>
              <a:gd name="connsiteY5218" fmla="*/ 1663987 h 5522684"/>
              <a:gd name="connsiteX5219" fmla="*/ 5631830 w 6186503"/>
              <a:gd name="connsiteY5219" fmla="*/ 1663987 h 5522684"/>
              <a:gd name="connsiteX5220" fmla="*/ 5631830 w 6186503"/>
              <a:gd name="connsiteY5220" fmla="*/ 1630721 h 5522684"/>
              <a:gd name="connsiteX5221" fmla="*/ 5648462 w 6186503"/>
              <a:gd name="connsiteY5221" fmla="*/ 1623758 h 5522684"/>
              <a:gd name="connsiteX5222" fmla="*/ 3209287 w 6186503"/>
              <a:gd name="connsiteY5222" fmla="*/ 1623745 h 5522684"/>
              <a:gd name="connsiteX5223" fmla="*/ 3225920 w 6186503"/>
              <a:gd name="connsiteY5223" fmla="*/ 1630707 h 5522684"/>
              <a:gd name="connsiteX5224" fmla="*/ 3225920 w 6186503"/>
              <a:gd name="connsiteY5224" fmla="*/ 1663972 h 5522684"/>
              <a:gd name="connsiteX5225" fmla="*/ 3192656 w 6186503"/>
              <a:gd name="connsiteY5225" fmla="*/ 1663972 h 5522684"/>
              <a:gd name="connsiteX5226" fmla="*/ 3192656 w 6186503"/>
              <a:gd name="connsiteY5226" fmla="*/ 1630707 h 5522684"/>
              <a:gd name="connsiteX5227" fmla="*/ 3209287 w 6186503"/>
              <a:gd name="connsiteY5227" fmla="*/ 1623745 h 5522684"/>
              <a:gd name="connsiteX5228" fmla="*/ 3466124 w 6186503"/>
              <a:gd name="connsiteY5228" fmla="*/ 1623744 h 5522684"/>
              <a:gd name="connsiteX5229" fmla="*/ 3482758 w 6186503"/>
              <a:gd name="connsiteY5229" fmla="*/ 1630707 h 5522684"/>
              <a:gd name="connsiteX5230" fmla="*/ 3482758 w 6186503"/>
              <a:gd name="connsiteY5230" fmla="*/ 1663972 h 5522684"/>
              <a:gd name="connsiteX5231" fmla="*/ 3449492 w 6186503"/>
              <a:gd name="connsiteY5231" fmla="*/ 1663972 h 5522684"/>
              <a:gd name="connsiteX5232" fmla="*/ 3449492 w 6186503"/>
              <a:gd name="connsiteY5232" fmla="*/ 1630707 h 5522684"/>
              <a:gd name="connsiteX5233" fmla="*/ 3466124 w 6186503"/>
              <a:gd name="connsiteY5233" fmla="*/ 1623744 h 5522684"/>
              <a:gd name="connsiteX5234" fmla="*/ 3337707 w 6186503"/>
              <a:gd name="connsiteY5234" fmla="*/ 1623744 h 5522684"/>
              <a:gd name="connsiteX5235" fmla="*/ 3354339 w 6186503"/>
              <a:gd name="connsiteY5235" fmla="*/ 1630707 h 5522684"/>
              <a:gd name="connsiteX5236" fmla="*/ 3354339 w 6186503"/>
              <a:gd name="connsiteY5236" fmla="*/ 1663972 h 5522684"/>
              <a:gd name="connsiteX5237" fmla="*/ 3321075 w 6186503"/>
              <a:gd name="connsiteY5237" fmla="*/ 1663972 h 5522684"/>
              <a:gd name="connsiteX5238" fmla="*/ 3321075 w 6186503"/>
              <a:gd name="connsiteY5238" fmla="*/ 1630707 h 5522684"/>
              <a:gd name="connsiteX5239" fmla="*/ 3337707 w 6186503"/>
              <a:gd name="connsiteY5239" fmla="*/ 1623744 h 5522684"/>
              <a:gd name="connsiteX5240" fmla="*/ 3851379 w 6186503"/>
              <a:gd name="connsiteY5240" fmla="*/ 1623744 h 5522684"/>
              <a:gd name="connsiteX5241" fmla="*/ 3868012 w 6186503"/>
              <a:gd name="connsiteY5241" fmla="*/ 1630706 h 5522684"/>
              <a:gd name="connsiteX5242" fmla="*/ 3868012 w 6186503"/>
              <a:gd name="connsiteY5242" fmla="*/ 1663972 h 5522684"/>
              <a:gd name="connsiteX5243" fmla="*/ 3834748 w 6186503"/>
              <a:gd name="connsiteY5243" fmla="*/ 1663972 h 5522684"/>
              <a:gd name="connsiteX5244" fmla="*/ 3834748 w 6186503"/>
              <a:gd name="connsiteY5244" fmla="*/ 1630706 h 5522684"/>
              <a:gd name="connsiteX5245" fmla="*/ 3851379 w 6186503"/>
              <a:gd name="connsiteY5245" fmla="*/ 1623744 h 5522684"/>
              <a:gd name="connsiteX5246" fmla="*/ 3722961 w 6186503"/>
              <a:gd name="connsiteY5246" fmla="*/ 1623744 h 5522684"/>
              <a:gd name="connsiteX5247" fmla="*/ 3739593 w 6186503"/>
              <a:gd name="connsiteY5247" fmla="*/ 1630707 h 5522684"/>
              <a:gd name="connsiteX5248" fmla="*/ 3739593 w 6186503"/>
              <a:gd name="connsiteY5248" fmla="*/ 1663972 h 5522684"/>
              <a:gd name="connsiteX5249" fmla="*/ 3706329 w 6186503"/>
              <a:gd name="connsiteY5249" fmla="*/ 1663972 h 5522684"/>
              <a:gd name="connsiteX5250" fmla="*/ 3706329 w 6186503"/>
              <a:gd name="connsiteY5250" fmla="*/ 1630707 h 5522684"/>
              <a:gd name="connsiteX5251" fmla="*/ 3722961 w 6186503"/>
              <a:gd name="connsiteY5251" fmla="*/ 1623744 h 5522684"/>
              <a:gd name="connsiteX5252" fmla="*/ 3594543 w 6186503"/>
              <a:gd name="connsiteY5252" fmla="*/ 1623744 h 5522684"/>
              <a:gd name="connsiteX5253" fmla="*/ 3611175 w 6186503"/>
              <a:gd name="connsiteY5253" fmla="*/ 1630707 h 5522684"/>
              <a:gd name="connsiteX5254" fmla="*/ 3611175 w 6186503"/>
              <a:gd name="connsiteY5254" fmla="*/ 1663972 h 5522684"/>
              <a:gd name="connsiteX5255" fmla="*/ 3577911 w 6186503"/>
              <a:gd name="connsiteY5255" fmla="*/ 1663972 h 5522684"/>
              <a:gd name="connsiteX5256" fmla="*/ 3577911 w 6186503"/>
              <a:gd name="connsiteY5256" fmla="*/ 1630707 h 5522684"/>
              <a:gd name="connsiteX5257" fmla="*/ 3594543 w 6186503"/>
              <a:gd name="connsiteY5257" fmla="*/ 1623744 h 5522684"/>
              <a:gd name="connsiteX5258" fmla="*/ 4107443 w 6186503"/>
              <a:gd name="connsiteY5258" fmla="*/ 1623744 h 5522684"/>
              <a:gd name="connsiteX5259" fmla="*/ 4124075 w 6186503"/>
              <a:gd name="connsiteY5259" fmla="*/ 1630706 h 5522684"/>
              <a:gd name="connsiteX5260" fmla="*/ 4124075 w 6186503"/>
              <a:gd name="connsiteY5260" fmla="*/ 1663972 h 5522684"/>
              <a:gd name="connsiteX5261" fmla="*/ 4090811 w 6186503"/>
              <a:gd name="connsiteY5261" fmla="*/ 1663972 h 5522684"/>
              <a:gd name="connsiteX5262" fmla="*/ 4090811 w 6186503"/>
              <a:gd name="connsiteY5262" fmla="*/ 1630706 h 5522684"/>
              <a:gd name="connsiteX5263" fmla="*/ 4107443 w 6186503"/>
              <a:gd name="connsiteY5263" fmla="*/ 1623744 h 5522684"/>
              <a:gd name="connsiteX5264" fmla="*/ 3979024 w 6186503"/>
              <a:gd name="connsiteY5264" fmla="*/ 1623744 h 5522684"/>
              <a:gd name="connsiteX5265" fmla="*/ 3995657 w 6186503"/>
              <a:gd name="connsiteY5265" fmla="*/ 1630706 h 5522684"/>
              <a:gd name="connsiteX5266" fmla="*/ 3995657 w 6186503"/>
              <a:gd name="connsiteY5266" fmla="*/ 1663972 h 5522684"/>
              <a:gd name="connsiteX5267" fmla="*/ 3962393 w 6186503"/>
              <a:gd name="connsiteY5267" fmla="*/ 1663972 h 5522684"/>
              <a:gd name="connsiteX5268" fmla="*/ 3962393 w 6186503"/>
              <a:gd name="connsiteY5268" fmla="*/ 1630706 h 5522684"/>
              <a:gd name="connsiteX5269" fmla="*/ 3979024 w 6186503"/>
              <a:gd name="connsiteY5269" fmla="*/ 1623744 h 5522684"/>
              <a:gd name="connsiteX5270" fmla="*/ 3096342 w 6186503"/>
              <a:gd name="connsiteY5270" fmla="*/ 1623744 h 5522684"/>
              <a:gd name="connsiteX5271" fmla="*/ 3112974 w 6186503"/>
              <a:gd name="connsiteY5271" fmla="*/ 1630706 h 5522684"/>
              <a:gd name="connsiteX5272" fmla="*/ 3112974 w 6186503"/>
              <a:gd name="connsiteY5272" fmla="*/ 1663972 h 5522684"/>
              <a:gd name="connsiteX5273" fmla="*/ 3079710 w 6186503"/>
              <a:gd name="connsiteY5273" fmla="*/ 1663972 h 5522684"/>
              <a:gd name="connsiteX5274" fmla="*/ 3079710 w 6186503"/>
              <a:gd name="connsiteY5274" fmla="*/ 1630706 h 5522684"/>
              <a:gd name="connsiteX5275" fmla="*/ 3096342 w 6186503"/>
              <a:gd name="connsiteY5275" fmla="*/ 1623744 h 5522684"/>
              <a:gd name="connsiteX5276" fmla="*/ 4364279 w 6186503"/>
              <a:gd name="connsiteY5276" fmla="*/ 1623744 h 5522684"/>
              <a:gd name="connsiteX5277" fmla="*/ 4380911 w 6186503"/>
              <a:gd name="connsiteY5277" fmla="*/ 1630706 h 5522684"/>
              <a:gd name="connsiteX5278" fmla="*/ 4380911 w 6186503"/>
              <a:gd name="connsiteY5278" fmla="*/ 1663972 h 5522684"/>
              <a:gd name="connsiteX5279" fmla="*/ 4347647 w 6186503"/>
              <a:gd name="connsiteY5279" fmla="*/ 1663972 h 5522684"/>
              <a:gd name="connsiteX5280" fmla="*/ 4347647 w 6186503"/>
              <a:gd name="connsiteY5280" fmla="*/ 1630706 h 5522684"/>
              <a:gd name="connsiteX5281" fmla="*/ 4364279 w 6186503"/>
              <a:gd name="connsiteY5281" fmla="*/ 1623744 h 5522684"/>
              <a:gd name="connsiteX5282" fmla="*/ 4235860 w 6186503"/>
              <a:gd name="connsiteY5282" fmla="*/ 1623744 h 5522684"/>
              <a:gd name="connsiteX5283" fmla="*/ 4252494 w 6186503"/>
              <a:gd name="connsiteY5283" fmla="*/ 1630706 h 5522684"/>
              <a:gd name="connsiteX5284" fmla="*/ 4252494 w 6186503"/>
              <a:gd name="connsiteY5284" fmla="*/ 1663972 h 5522684"/>
              <a:gd name="connsiteX5285" fmla="*/ 4219228 w 6186503"/>
              <a:gd name="connsiteY5285" fmla="*/ 1663972 h 5522684"/>
              <a:gd name="connsiteX5286" fmla="*/ 4219228 w 6186503"/>
              <a:gd name="connsiteY5286" fmla="*/ 1630706 h 5522684"/>
              <a:gd name="connsiteX5287" fmla="*/ 4235860 w 6186503"/>
              <a:gd name="connsiteY5287" fmla="*/ 1623744 h 5522684"/>
              <a:gd name="connsiteX5288" fmla="*/ 6034490 w 6186503"/>
              <a:gd name="connsiteY5288" fmla="*/ 1623743 h 5522684"/>
              <a:gd name="connsiteX5289" fmla="*/ 6051123 w 6186503"/>
              <a:gd name="connsiteY5289" fmla="*/ 1630705 h 5522684"/>
              <a:gd name="connsiteX5290" fmla="*/ 6051123 w 6186503"/>
              <a:gd name="connsiteY5290" fmla="*/ 1663970 h 5522684"/>
              <a:gd name="connsiteX5291" fmla="*/ 6017857 w 6186503"/>
              <a:gd name="connsiteY5291" fmla="*/ 1663970 h 5522684"/>
              <a:gd name="connsiteX5292" fmla="*/ 6017857 w 6186503"/>
              <a:gd name="connsiteY5292" fmla="*/ 1630705 h 5522684"/>
              <a:gd name="connsiteX5293" fmla="*/ 6034490 w 6186503"/>
              <a:gd name="connsiteY5293" fmla="*/ 1623743 h 5522684"/>
              <a:gd name="connsiteX5294" fmla="*/ 5906072 w 6186503"/>
              <a:gd name="connsiteY5294" fmla="*/ 1623743 h 5522684"/>
              <a:gd name="connsiteX5295" fmla="*/ 5922704 w 6186503"/>
              <a:gd name="connsiteY5295" fmla="*/ 1630705 h 5522684"/>
              <a:gd name="connsiteX5296" fmla="*/ 5922704 w 6186503"/>
              <a:gd name="connsiteY5296" fmla="*/ 1663970 h 5522684"/>
              <a:gd name="connsiteX5297" fmla="*/ 5889440 w 6186503"/>
              <a:gd name="connsiteY5297" fmla="*/ 1663970 h 5522684"/>
              <a:gd name="connsiteX5298" fmla="*/ 5889440 w 6186503"/>
              <a:gd name="connsiteY5298" fmla="*/ 1630705 h 5522684"/>
              <a:gd name="connsiteX5299" fmla="*/ 5906072 w 6186503"/>
              <a:gd name="connsiteY5299" fmla="*/ 1623743 h 5522684"/>
              <a:gd name="connsiteX5300" fmla="*/ 5776881 w 6186503"/>
              <a:gd name="connsiteY5300" fmla="*/ 1623742 h 5522684"/>
              <a:gd name="connsiteX5301" fmla="*/ 5793512 w 6186503"/>
              <a:gd name="connsiteY5301" fmla="*/ 1630704 h 5522684"/>
              <a:gd name="connsiteX5302" fmla="*/ 5793512 w 6186503"/>
              <a:gd name="connsiteY5302" fmla="*/ 1663969 h 5522684"/>
              <a:gd name="connsiteX5303" fmla="*/ 5760248 w 6186503"/>
              <a:gd name="connsiteY5303" fmla="*/ 1663969 h 5522684"/>
              <a:gd name="connsiteX5304" fmla="*/ 5760248 w 6186503"/>
              <a:gd name="connsiteY5304" fmla="*/ 1630704 h 5522684"/>
              <a:gd name="connsiteX5305" fmla="*/ 5776881 w 6186503"/>
              <a:gd name="connsiteY5305" fmla="*/ 1623742 h 5522684"/>
              <a:gd name="connsiteX5306" fmla="*/ 2447287 w 6186503"/>
              <a:gd name="connsiteY5306" fmla="*/ 1515505 h 5522684"/>
              <a:gd name="connsiteX5307" fmla="*/ 2463920 w 6186503"/>
              <a:gd name="connsiteY5307" fmla="*/ 1522468 h 5522684"/>
              <a:gd name="connsiteX5308" fmla="*/ 2463920 w 6186503"/>
              <a:gd name="connsiteY5308" fmla="*/ 1555733 h 5522684"/>
              <a:gd name="connsiteX5309" fmla="*/ 2430656 w 6186503"/>
              <a:gd name="connsiteY5309" fmla="*/ 1555733 h 5522684"/>
              <a:gd name="connsiteX5310" fmla="*/ 2430656 w 6186503"/>
              <a:gd name="connsiteY5310" fmla="*/ 1522468 h 5522684"/>
              <a:gd name="connsiteX5311" fmla="*/ 2447287 w 6186503"/>
              <a:gd name="connsiteY5311" fmla="*/ 1515505 h 5522684"/>
              <a:gd name="connsiteX5312" fmla="*/ 1934392 w 6186503"/>
              <a:gd name="connsiteY5312" fmla="*/ 1515505 h 5522684"/>
              <a:gd name="connsiteX5313" fmla="*/ 1951023 w 6186503"/>
              <a:gd name="connsiteY5313" fmla="*/ 1522468 h 5522684"/>
              <a:gd name="connsiteX5314" fmla="*/ 1951023 w 6186503"/>
              <a:gd name="connsiteY5314" fmla="*/ 1555733 h 5522684"/>
              <a:gd name="connsiteX5315" fmla="*/ 1917759 w 6186503"/>
              <a:gd name="connsiteY5315" fmla="*/ 1555733 h 5522684"/>
              <a:gd name="connsiteX5316" fmla="*/ 1917759 w 6186503"/>
              <a:gd name="connsiteY5316" fmla="*/ 1522468 h 5522684"/>
              <a:gd name="connsiteX5317" fmla="*/ 1934392 w 6186503"/>
              <a:gd name="connsiteY5317" fmla="*/ 1515505 h 5522684"/>
              <a:gd name="connsiteX5318" fmla="*/ 1805972 w 6186503"/>
              <a:gd name="connsiteY5318" fmla="*/ 1515505 h 5522684"/>
              <a:gd name="connsiteX5319" fmla="*/ 1822604 w 6186503"/>
              <a:gd name="connsiteY5319" fmla="*/ 1522468 h 5522684"/>
              <a:gd name="connsiteX5320" fmla="*/ 1822604 w 6186503"/>
              <a:gd name="connsiteY5320" fmla="*/ 1555733 h 5522684"/>
              <a:gd name="connsiteX5321" fmla="*/ 1789340 w 6186503"/>
              <a:gd name="connsiteY5321" fmla="*/ 1555733 h 5522684"/>
              <a:gd name="connsiteX5322" fmla="*/ 1789340 w 6186503"/>
              <a:gd name="connsiteY5322" fmla="*/ 1522468 h 5522684"/>
              <a:gd name="connsiteX5323" fmla="*/ 1805972 w 6186503"/>
              <a:gd name="connsiteY5323" fmla="*/ 1515505 h 5522684"/>
              <a:gd name="connsiteX5324" fmla="*/ 1677554 w 6186503"/>
              <a:gd name="connsiteY5324" fmla="*/ 1515505 h 5522684"/>
              <a:gd name="connsiteX5325" fmla="*/ 1694187 w 6186503"/>
              <a:gd name="connsiteY5325" fmla="*/ 1522468 h 5522684"/>
              <a:gd name="connsiteX5326" fmla="*/ 1694187 w 6186503"/>
              <a:gd name="connsiteY5326" fmla="*/ 1555733 h 5522684"/>
              <a:gd name="connsiteX5327" fmla="*/ 1660922 w 6186503"/>
              <a:gd name="connsiteY5327" fmla="*/ 1555733 h 5522684"/>
              <a:gd name="connsiteX5328" fmla="*/ 1660922 w 6186503"/>
              <a:gd name="connsiteY5328" fmla="*/ 1522468 h 5522684"/>
              <a:gd name="connsiteX5329" fmla="*/ 1677554 w 6186503"/>
              <a:gd name="connsiteY5329" fmla="*/ 1515505 h 5522684"/>
              <a:gd name="connsiteX5330" fmla="*/ 1549137 w 6186503"/>
              <a:gd name="connsiteY5330" fmla="*/ 1515505 h 5522684"/>
              <a:gd name="connsiteX5331" fmla="*/ 1565768 w 6186503"/>
              <a:gd name="connsiteY5331" fmla="*/ 1522468 h 5522684"/>
              <a:gd name="connsiteX5332" fmla="*/ 1565768 w 6186503"/>
              <a:gd name="connsiteY5332" fmla="*/ 1555733 h 5522684"/>
              <a:gd name="connsiteX5333" fmla="*/ 1532503 w 6186503"/>
              <a:gd name="connsiteY5333" fmla="*/ 1555733 h 5522684"/>
              <a:gd name="connsiteX5334" fmla="*/ 1532503 w 6186503"/>
              <a:gd name="connsiteY5334" fmla="*/ 1522468 h 5522684"/>
              <a:gd name="connsiteX5335" fmla="*/ 1549137 w 6186503"/>
              <a:gd name="connsiteY5335" fmla="*/ 1515505 h 5522684"/>
              <a:gd name="connsiteX5336" fmla="*/ 1421491 w 6186503"/>
              <a:gd name="connsiteY5336" fmla="*/ 1515505 h 5522684"/>
              <a:gd name="connsiteX5337" fmla="*/ 1438123 w 6186503"/>
              <a:gd name="connsiteY5337" fmla="*/ 1522468 h 5522684"/>
              <a:gd name="connsiteX5338" fmla="*/ 1438123 w 6186503"/>
              <a:gd name="connsiteY5338" fmla="*/ 1555733 h 5522684"/>
              <a:gd name="connsiteX5339" fmla="*/ 1404858 w 6186503"/>
              <a:gd name="connsiteY5339" fmla="*/ 1555733 h 5522684"/>
              <a:gd name="connsiteX5340" fmla="*/ 1404858 w 6186503"/>
              <a:gd name="connsiteY5340" fmla="*/ 1522468 h 5522684"/>
              <a:gd name="connsiteX5341" fmla="*/ 1421491 w 6186503"/>
              <a:gd name="connsiteY5341" fmla="*/ 1515505 h 5522684"/>
              <a:gd name="connsiteX5342" fmla="*/ 2575707 w 6186503"/>
              <a:gd name="connsiteY5342" fmla="*/ 1515504 h 5522684"/>
              <a:gd name="connsiteX5343" fmla="*/ 2592339 w 6186503"/>
              <a:gd name="connsiteY5343" fmla="*/ 1522466 h 5522684"/>
              <a:gd name="connsiteX5344" fmla="*/ 2592339 w 6186503"/>
              <a:gd name="connsiteY5344" fmla="*/ 1555733 h 5522684"/>
              <a:gd name="connsiteX5345" fmla="*/ 2559075 w 6186503"/>
              <a:gd name="connsiteY5345" fmla="*/ 1555733 h 5522684"/>
              <a:gd name="connsiteX5346" fmla="*/ 2559075 w 6186503"/>
              <a:gd name="connsiteY5346" fmla="*/ 1522466 h 5522684"/>
              <a:gd name="connsiteX5347" fmla="*/ 2575707 w 6186503"/>
              <a:gd name="connsiteY5347" fmla="*/ 1515504 h 5522684"/>
              <a:gd name="connsiteX5348" fmla="*/ 2319643 w 6186503"/>
              <a:gd name="connsiteY5348" fmla="*/ 1515504 h 5522684"/>
              <a:gd name="connsiteX5349" fmla="*/ 2336276 w 6186503"/>
              <a:gd name="connsiteY5349" fmla="*/ 1522466 h 5522684"/>
              <a:gd name="connsiteX5350" fmla="*/ 2336276 w 6186503"/>
              <a:gd name="connsiteY5350" fmla="*/ 1555733 h 5522684"/>
              <a:gd name="connsiteX5351" fmla="*/ 2303012 w 6186503"/>
              <a:gd name="connsiteY5351" fmla="*/ 1555733 h 5522684"/>
              <a:gd name="connsiteX5352" fmla="*/ 2303012 w 6186503"/>
              <a:gd name="connsiteY5352" fmla="*/ 1522466 h 5522684"/>
              <a:gd name="connsiteX5353" fmla="*/ 2319643 w 6186503"/>
              <a:gd name="connsiteY5353" fmla="*/ 1515504 h 5522684"/>
              <a:gd name="connsiteX5354" fmla="*/ 137316 w 6186503"/>
              <a:gd name="connsiteY5354" fmla="*/ 1515495 h 5522684"/>
              <a:gd name="connsiteX5355" fmla="*/ 153948 w 6186503"/>
              <a:gd name="connsiteY5355" fmla="*/ 1522457 h 5522684"/>
              <a:gd name="connsiteX5356" fmla="*/ 153948 w 6186503"/>
              <a:gd name="connsiteY5356" fmla="*/ 1555723 h 5522684"/>
              <a:gd name="connsiteX5357" fmla="*/ 120684 w 6186503"/>
              <a:gd name="connsiteY5357" fmla="*/ 1555723 h 5522684"/>
              <a:gd name="connsiteX5358" fmla="*/ 120684 w 6186503"/>
              <a:gd name="connsiteY5358" fmla="*/ 1522457 h 5522684"/>
              <a:gd name="connsiteX5359" fmla="*/ 137316 w 6186503"/>
              <a:gd name="connsiteY5359" fmla="*/ 1515495 h 5522684"/>
              <a:gd name="connsiteX5360" fmla="*/ 778626 w 6186503"/>
              <a:gd name="connsiteY5360" fmla="*/ 1515494 h 5522684"/>
              <a:gd name="connsiteX5361" fmla="*/ 795258 w 6186503"/>
              <a:gd name="connsiteY5361" fmla="*/ 1522457 h 5522684"/>
              <a:gd name="connsiteX5362" fmla="*/ 795258 w 6186503"/>
              <a:gd name="connsiteY5362" fmla="*/ 1555722 h 5522684"/>
              <a:gd name="connsiteX5363" fmla="*/ 761994 w 6186503"/>
              <a:gd name="connsiteY5363" fmla="*/ 1555722 h 5522684"/>
              <a:gd name="connsiteX5364" fmla="*/ 761994 w 6186503"/>
              <a:gd name="connsiteY5364" fmla="*/ 1522457 h 5522684"/>
              <a:gd name="connsiteX5365" fmla="*/ 778626 w 6186503"/>
              <a:gd name="connsiteY5365" fmla="*/ 1515494 h 5522684"/>
              <a:gd name="connsiteX5366" fmla="*/ 521790 w 6186503"/>
              <a:gd name="connsiteY5366" fmla="*/ 1515494 h 5522684"/>
              <a:gd name="connsiteX5367" fmla="*/ 538421 w 6186503"/>
              <a:gd name="connsiteY5367" fmla="*/ 1522457 h 5522684"/>
              <a:gd name="connsiteX5368" fmla="*/ 538421 w 6186503"/>
              <a:gd name="connsiteY5368" fmla="*/ 1555723 h 5522684"/>
              <a:gd name="connsiteX5369" fmla="*/ 505157 w 6186503"/>
              <a:gd name="connsiteY5369" fmla="*/ 1555723 h 5522684"/>
              <a:gd name="connsiteX5370" fmla="*/ 505157 w 6186503"/>
              <a:gd name="connsiteY5370" fmla="*/ 1522457 h 5522684"/>
              <a:gd name="connsiteX5371" fmla="*/ 521790 w 6186503"/>
              <a:gd name="connsiteY5371" fmla="*/ 1515494 h 5522684"/>
              <a:gd name="connsiteX5372" fmla="*/ 393371 w 6186503"/>
              <a:gd name="connsiteY5372" fmla="*/ 1515494 h 5522684"/>
              <a:gd name="connsiteX5373" fmla="*/ 410004 w 6186503"/>
              <a:gd name="connsiteY5373" fmla="*/ 1522457 h 5522684"/>
              <a:gd name="connsiteX5374" fmla="*/ 410004 w 6186503"/>
              <a:gd name="connsiteY5374" fmla="*/ 1555723 h 5522684"/>
              <a:gd name="connsiteX5375" fmla="*/ 376737 w 6186503"/>
              <a:gd name="connsiteY5375" fmla="*/ 1555723 h 5522684"/>
              <a:gd name="connsiteX5376" fmla="*/ 376737 w 6186503"/>
              <a:gd name="connsiteY5376" fmla="*/ 1522457 h 5522684"/>
              <a:gd name="connsiteX5377" fmla="*/ 393371 w 6186503"/>
              <a:gd name="connsiteY5377" fmla="*/ 1515494 h 5522684"/>
              <a:gd name="connsiteX5378" fmla="*/ 265726 w 6186503"/>
              <a:gd name="connsiteY5378" fmla="*/ 1515494 h 5522684"/>
              <a:gd name="connsiteX5379" fmla="*/ 282358 w 6186503"/>
              <a:gd name="connsiteY5379" fmla="*/ 1522457 h 5522684"/>
              <a:gd name="connsiteX5380" fmla="*/ 282358 w 6186503"/>
              <a:gd name="connsiteY5380" fmla="*/ 1555723 h 5522684"/>
              <a:gd name="connsiteX5381" fmla="*/ 249094 w 6186503"/>
              <a:gd name="connsiteY5381" fmla="*/ 1555723 h 5522684"/>
              <a:gd name="connsiteX5382" fmla="*/ 249094 w 6186503"/>
              <a:gd name="connsiteY5382" fmla="*/ 1522457 h 5522684"/>
              <a:gd name="connsiteX5383" fmla="*/ 265726 w 6186503"/>
              <a:gd name="connsiteY5383" fmla="*/ 1515494 h 5522684"/>
              <a:gd name="connsiteX5384" fmla="*/ 1291526 w 6186503"/>
              <a:gd name="connsiteY5384" fmla="*/ 1515494 h 5522684"/>
              <a:gd name="connsiteX5385" fmla="*/ 1308159 w 6186503"/>
              <a:gd name="connsiteY5385" fmla="*/ 1522456 h 5522684"/>
              <a:gd name="connsiteX5386" fmla="*/ 1308159 w 6186503"/>
              <a:gd name="connsiteY5386" fmla="*/ 1555722 h 5522684"/>
              <a:gd name="connsiteX5387" fmla="*/ 1274895 w 6186503"/>
              <a:gd name="connsiteY5387" fmla="*/ 1555722 h 5522684"/>
              <a:gd name="connsiteX5388" fmla="*/ 1274895 w 6186503"/>
              <a:gd name="connsiteY5388" fmla="*/ 1522456 h 5522684"/>
              <a:gd name="connsiteX5389" fmla="*/ 1291526 w 6186503"/>
              <a:gd name="connsiteY5389" fmla="*/ 1515494 h 5522684"/>
              <a:gd name="connsiteX5390" fmla="*/ 1163881 w 6186503"/>
              <a:gd name="connsiteY5390" fmla="*/ 1515494 h 5522684"/>
              <a:gd name="connsiteX5391" fmla="*/ 1180513 w 6186503"/>
              <a:gd name="connsiteY5391" fmla="*/ 1522457 h 5522684"/>
              <a:gd name="connsiteX5392" fmla="*/ 1180513 w 6186503"/>
              <a:gd name="connsiteY5392" fmla="*/ 1555722 h 5522684"/>
              <a:gd name="connsiteX5393" fmla="*/ 1147250 w 6186503"/>
              <a:gd name="connsiteY5393" fmla="*/ 1555722 h 5522684"/>
              <a:gd name="connsiteX5394" fmla="*/ 1147250 w 6186503"/>
              <a:gd name="connsiteY5394" fmla="*/ 1522457 h 5522684"/>
              <a:gd name="connsiteX5395" fmla="*/ 1163881 w 6186503"/>
              <a:gd name="connsiteY5395" fmla="*/ 1515494 h 5522684"/>
              <a:gd name="connsiteX5396" fmla="*/ 1035464 w 6186503"/>
              <a:gd name="connsiteY5396" fmla="*/ 1515494 h 5522684"/>
              <a:gd name="connsiteX5397" fmla="*/ 1052096 w 6186503"/>
              <a:gd name="connsiteY5397" fmla="*/ 1522457 h 5522684"/>
              <a:gd name="connsiteX5398" fmla="*/ 1052096 w 6186503"/>
              <a:gd name="connsiteY5398" fmla="*/ 1555722 h 5522684"/>
              <a:gd name="connsiteX5399" fmla="*/ 1018830 w 6186503"/>
              <a:gd name="connsiteY5399" fmla="*/ 1555722 h 5522684"/>
              <a:gd name="connsiteX5400" fmla="*/ 1018830 w 6186503"/>
              <a:gd name="connsiteY5400" fmla="*/ 1522457 h 5522684"/>
              <a:gd name="connsiteX5401" fmla="*/ 1035464 w 6186503"/>
              <a:gd name="connsiteY5401" fmla="*/ 1515494 h 5522684"/>
              <a:gd name="connsiteX5402" fmla="*/ 907045 w 6186503"/>
              <a:gd name="connsiteY5402" fmla="*/ 1515494 h 5522684"/>
              <a:gd name="connsiteX5403" fmla="*/ 923676 w 6186503"/>
              <a:gd name="connsiteY5403" fmla="*/ 1522457 h 5522684"/>
              <a:gd name="connsiteX5404" fmla="*/ 923676 w 6186503"/>
              <a:gd name="connsiteY5404" fmla="*/ 1555722 h 5522684"/>
              <a:gd name="connsiteX5405" fmla="*/ 890413 w 6186503"/>
              <a:gd name="connsiteY5405" fmla="*/ 1555722 h 5522684"/>
              <a:gd name="connsiteX5406" fmla="*/ 890413 w 6186503"/>
              <a:gd name="connsiteY5406" fmla="*/ 1522457 h 5522684"/>
              <a:gd name="connsiteX5407" fmla="*/ 907045 w 6186503"/>
              <a:gd name="connsiteY5407" fmla="*/ 1515494 h 5522684"/>
              <a:gd name="connsiteX5408" fmla="*/ 650208 w 6186503"/>
              <a:gd name="connsiteY5408" fmla="*/ 1515494 h 5522684"/>
              <a:gd name="connsiteX5409" fmla="*/ 666839 w 6186503"/>
              <a:gd name="connsiteY5409" fmla="*/ 1522457 h 5522684"/>
              <a:gd name="connsiteX5410" fmla="*/ 666839 w 6186503"/>
              <a:gd name="connsiteY5410" fmla="*/ 1555722 h 5522684"/>
              <a:gd name="connsiteX5411" fmla="*/ 633575 w 6186503"/>
              <a:gd name="connsiteY5411" fmla="*/ 1555722 h 5522684"/>
              <a:gd name="connsiteX5412" fmla="*/ 633575 w 6186503"/>
              <a:gd name="connsiteY5412" fmla="*/ 1522457 h 5522684"/>
              <a:gd name="connsiteX5413" fmla="*/ 650208 w 6186503"/>
              <a:gd name="connsiteY5413" fmla="*/ 1515494 h 5522684"/>
              <a:gd name="connsiteX5414" fmla="*/ 2704899 w 6186503"/>
              <a:gd name="connsiteY5414" fmla="*/ 1515491 h 5522684"/>
              <a:gd name="connsiteX5415" fmla="*/ 2721531 w 6186503"/>
              <a:gd name="connsiteY5415" fmla="*/ 1522454 h 5522684"/>
              <a:gd name="connsiteX5416" fmla="*/ 2721531 w 6186503"/>
              <a:gd name="connsiteY5416" fmla="*/ 1555720 h 5522684"/>
              <a:gd name="connsiteX5417" fmla="*/ 2688267 w 6186503"/>
              <a:gd name="connsiteY5417" fmla="*/ 1555720 h 5522684"/>
              <a:gd name="connsiteX5418" fmla="*/ 2688267 w 6186503"/>
              <a:gd name="connsiteY5418" fmla="*/ 1522454 h 5522684"/>
              <a:gd name="connsiteX5419" fmla="*/ 2704899 w 6186503"/>
              <a:gd name="connsiteY5419" fmla="*/ 1515491 h 5522684"/>
              <a:gd name="connsiteX5420" fmla="*/ 5520044 w 6186503"/>
              <a:gd name="connsiteY5420" fmla="*/ 1515458 h 5522684"/>
              <a:gd name="connsiteX5421" fmla="*/ 5536677 w 6186503"/>
              <a:gd name="connsiteY5421" fmla="*/ 1522420 h 5522684"/>
              <a:gd name="connsiteX5422" fmla="*/ 5536677 w 6186503"/>
              <a:gd name="connsiteY5422" fmla="*/ 1555686 h 5522684"/>
              <a:gd name="connsiteX5423" fmla="*/ 5503411 w 6186503"/>
              <a:gd name="connsiteY5423" fmla="*/ 1555686 h 5522684"/>
              <a:gd name="connsiteX5424" fmla="*/ 5503411 w 6186503"/>
              <a:gd name="connsiteY5424" fmla="*/ 1522420 h 5522684"/>
              <a:gd name="connsiteX5425" fmla="*/ 5520044 w 6186503"/>
              <a:gd name="connsiteY5425" fmla="*/ 1515458 h 5522684"/>
              <a:gd name="connsiteX5426" fmla="*/ 4878726 w 6186503"/>
              <a:gd name="connsiteY5426" fmla="*/ 1515453 h 5522684"/>
              <a:gd name="connsiteX5427" fmla="*/ 4895358 w 6186503"/>
              <a:gd name="connsiteY5427" fmla="*/ 1522415 h 5522684"/>
              <a:gd name="connsiteX5428" fmla="*/ 4895358 w 6186503"/>
              <a:gd name="connsiteY5428" fmla="*/ 1555681 h 5522684"/>
              <a:gd name="connsiteX5429" fmla="*/ 4862094 w 6186503"/>
              <a:gd name="connsiteY5429" fmla="*/ 1555681 h 5522684"/>
              <a:gd name="connsiteX5430" fmla="*/ 4862094 w 6186503"/>
              <a:gd name="connsiteY5430" fmla="*/ 1522415 h 5522684"/>
              <a:gd name="connsiteX5431" fmla="*/ 4878726 w 6186503"/>
              <a:gd name="connsiteY5431" fmla="*/ 1515453 h 5522684"/>
              <a:gd name="connsiteX5432" fmla="*/ 4750308 w 6186503"/>
              <a:gd name="connsiteY5432" fmla="*/ 1515453 h 5522684"/>
              <a:gd name="connsiteX5433" fmla="*/ 4766941 w 6186503"/>
              <a:gd name="connsiteY5433" fmla="*/ 1522416 h 5522684"/>
              <a:gd name="connsiteX5434" fmla="*/ 4766941 w 6186503"/>
              <a:gd name="connsiteY5434" fmla="*/ 1555681 h 5522684"/>
              <a:gd name="connsiteX5435" fmla="*/ 4733675 w 6186503"/>
              <a:gd name="connsiteY5435" fmla="*/ 1555681 h 5522684"/>
              <a:gd name="connsiteX5436" fmla="*/ 4733675 w 6186503"/>
              <a:gd name="connsiteY5436" fmla="*/ 1522416 h 5522684"/>
              <a:gd name="connsiteX5437" fmla="*/ 4750308 w 6186503"/>
              <a:gd name="connsiteY5437" fmla="*/ 1515453 h 5522684"/>
              <a:gd name="connsiteX5438" fmla="*/ 4621889 w 6186503"/>
              <a:gd name="connsiteY5438" fmla="*/ 1515453 h 5522684"/>
              <a:gd name="connsiteX5439" fmla="*/ 4638521 w 6186503"/>
              <a:gd name="connsiteY5439" fmla="*/ 1522416 h 5522684"/>
              <a:gd name="connsiteX5440" fmla="*/ 4638521 w 6186503"/>
              <a:gd name="connsiteY5440" fmla="*/ 1555681 h 5522684"/>
              <a:gd name="connsiteX5441" fmla="*/ 4605257 w 6186503"/>
              <a:gd name="connsiteY5441" fmla="*/ 1555681 h 5522684"/>
              <a:gd name="connsiteX5442" fmla="*/ 4605257 w 6186503"/>
              <a:gd name="connsiteY5442" fmla="*/ 1522416 h 5522684"/>
              <a:gd name="connsiteX5443" fmla="*/ 4621889 w 6186503"/>
              <a:gd name="connsiteY5443" fmla="*/ 1515453 h 5522684"/>
              <a:gd name="connsiteX5444" fmla="*/ 4493471 w 6186503"/>
              <a:gd name="connsiteY5444" fmla="*/ 1515453 h 5522684"/>
              <a:gd name="connsiteX5445" fmla="*/ 4510103 w 6186503"/>
              <a:gd name="connsiteY5445" fmla="*/ 1522416 h 5522684"/>
              <a:gd name="connsiteX5446" fmla="*/ 4510103 w 6186503"/>
              <a:gd name="connsiteY5446" fmla="*/ 1555681 h 5522684"/>
              <a:gd name="connsiteX5447" fmla="*/ 4476839 w 6186503"/>
              <a:gd name="connsiteY5447" fmla="*/ 1555681 h 5522684"/>
              <a:gd name="connsiteX5448" fmla="*/ 4476839 w 6186503"/>
              <a:gd name="connsiteY5448" fmla="*/ 1522416 h 5522684"/>
              <a:gd name="connsiteX5449" fmla="*/ 4493471 w 6186503"/>
              <a:gd name="connsiteY5449" fmla="*/ 1515453 h 5522684"/>
              <a:gd name="connsiteX5450" fmla="*/ 5007145 w 6186503"/>
              <a:gd name="connsiteY5450" fmla="*/ 1515453 h 5522684"/>
              <a:gd name="connsiteX5451" fmla="*/ 5023776 w 6186503"/>
              <a:gd name="connsiteY5451" fmla="*/ 1522415 h 5522684"/>
              <a:gd name="connsiteX5452" fmla="*/ 5023776 w 6186503"/>
              <a:gd name="connsiteY5452" fmla="*/ 1555681 h 5522684"/>
              <a:gd name="connsiteX5453" fmla="*/ 4990512 w 6186503"/>
              <a:gd name="connsiteY5453" fmla="*/ 1555681 h 5522684"/>
              <a:gd name="connsiteX5454" fmla="*/ 4990512 w 6186503"/>
              <a:gd name="connsiteY5454" fmla="*/ 1522415 h 5522684"/>
              <a:gd name="connsiteX5455" fmla="*/ 5007145 w 6186503"/>
              <a:gd name="connsiteY5455" fmla="*/ 1515453 h 5522684"/>
              <a:gd name="connsiteX5456" fmla="*/ 5391625 w 6186503"/>
              <a:gd name="connsiteY5456" fmla="*/ 1515452 h 5522684"/>
              <a:gd name="connsiteX5457" fmla="*/ 5408257 w 6186503"/>
              <a:gd name="connsiteY5457" fmla="*/ 1522414 h 5522684"/>
              <a:gd name="connsiteX5458" fmla="*/ 5408257 w 6186503"/>
              <a:gd name="connsiteY5458" fmla="*/ 1555680 h 5522684"/>
              <a:gd name="connsiteX5459" fmla="*/ 5374993 w 6186503"/>
              <a:gd name="connsiteY5459" fmla="*/ 1555680 h 5522684"/>
              <a:gd name="connsiteX5460" fmla="*/ 5374993 w 6186503"/>
              <a:gd name="connsiteY5460" fmla="*/ 1522414 h 5522684"/>
              <a:gd name="connsiteX5461" fmla="*/ 5391625 w 6186503"/>
              <a:gd name="connsiteY5461" fmla="*/ 1515452 h 5522684"/>
              <a:gd name="connsiteX5462" fmla="*/ 5648462 w 6186503"/>
              <a:gd name="connsiteY5462" fmla="*/ 1515451 h 5522684"/>
              <a:gd name="connsiteX5463" fmla="*/ 5665094 w 6186503"/>
              <a:gd name="connsiteY5463" fmla="*/ 1522414 h 5522684"/>
              <a:gd name="connsiteX5464" fmla="*/ 5665094 w 6186503"/>
              <a:gd name="connsiteY5464" fmla="*/ 1555679 h 5522684"/>
              <a:gd name="connsiteX5465" fmla="*/ 5631830 w 6186503"/>
              <a:gd name="connsiteY5465" fmla="*/ 1555679 h 5522684"/>
              <a:gd name="connsiteX5466" fmla="*/ 5631830 w 6186503"/>
              <a:gd name="connsiteY5466" fmla="*/ 1522414 h 5522684"/>
              <a:gd name="connsiteX5467" fmla="*/ 5648462 w 6186503"/>
              <a:gd name="connsiteY5467" fmla="*/ 1515451 h 5522684"/>
              <a:gd name="connsiteX5468" fmla="*/ 3466124 w 6186503"/>
              <a:gd name="connsiteY5468" fmla="*/ 1515439 h 5522684"/>
              <a:gd name="connsiteX5469" fmla="*/ 3482758 w 6186503"/>
              <a:gd name="connsiteY5469" fmla="*/ 1522401 h 5522684"/>
              <a:gd name="connsiteX5470" fmla="*/ 3482758 w 6186503"/>
              <a:gd name="connsiteY5470" fmla="*/ 1555667 h 5522684"/>
              <a:gd name="connsiteX5471" fmla="*/ 3449492 w 6186503"/>
              <a:gd name="connsiteY5471" fmla="*/ 1555667 h 5522684"/>
              <a:gd name="connsiteX5472" fmla="*/ 3449492 w 6186503"/>
              <a:gd name="connsiteY5472" fmla="*/ 1522401 h 5522684"/>
              <a:gd name="connsiteX5473" fmla="*/ 3466124 w 6186503"/>
              <a:gd name="connsiteY5473" fmla="*/ 1515439 h 5522684"/>
              <a:gd name="connsiteX5474" fmla="*/ 3337707 w 6186503"/>
              <a:gd name="connsiteY5474" fmla="*/ 1515439 h 5522684"/>
              <a:gd name="connsiteX5475" fmla="*/ 3354339 w 6186503"/>
              <a:gd name="connsiteY5475" fmla="*/ 1522401 h 5522684"/>
              <a:gd name="connsiteX5476" fmla="*/ 3354339 w 6186503"/>
              <a:gd name="connsiteY5476" fmla="*/ 1555667 h 5522684"/>
              <a:gd name="connsiteX5477" fmla="*/ 3321075 w 6186503"/>
              <a:gd name="connsiteY5477" fmla="*/ 1555667 h 5522684"/>
              <a:gd name="connsiteX5478" fmla="*/ 3321075 w 6186503"/>
              <a:gd name="connsiteY5478" fmla="*/ 1522401 h 5522684"/>
              <a:gd name="connsiteX5479" fmla="*/ 3337707 w 6186503"/>
              <a:gd name="connsiteY5479" fmla="*/ 1515439 h 5522684"/>
              <a:gd name="connsiteX5480" fmla="*/ 3209287 w 6186503"/>
              <a:gd name="connsiteY5480" fmla="*/ 1515439 h 5522684"/>
              <a:gd name="connsiteX5481" fmla="*/ 3225920 w 6186503"/>
              <a:gd name="connsiteY5481" fmla="*/ 1522401 h 5522684"/>
              <a:gd name="connsiteX5482" fmla="*/ 3225920 w 6186503"/>
              <a:gd name="connsiteY5482" fmla="*/ 1555667 h 5522684"/>
              <a:gd name="connsiteX5483" fmla="*/ 3192656 w 6186503"/>
              <a:gd name="connsiteY5483" fmla="*/ 1555667 h 5522684"/>
              <a:gd name="connsiteX5484" fmla="*/ 3192656 w 6186503"/>
              <a:gd name="connsiteY5484" fmla="*/ 1522401 h 5522684"/>
              <a:gd name="connsiteX5485" fmla="*/ 3209287 w 6186503"/>
              <a:gd name="connsiteY5485" fmla="*/ 1515439 h 5522684"/>
              <a:gd name="connsiteX5486" fmla="*/ 3851379 w 6186503"/>
              <a:gd name="connsiteY5486" fmla="*/ 1515439 h 5522684"/>
              <a:gd name="connsiteX5487" fmla="*/ 3868012 w 6186503"/>
              <a:gd name="connsiteY5487" fmla="*/ 1522401 h 5522684"/>
              <a:gd name="connsiteX5488" fmla="*/ 3868012 w 6186503"/>
              <a:gd name="connsiteY5488" fmla="*/ 1555666 h 5522684"/>
              <a:gd name="connsiteX5489" fmla="*/ 3834748 w 6186503"/>
              <a:gd name="connsiteY5489" fmla="*/ 1555666 h 5522684"/>
              <a:gd name="connsiteX5490" fmla="*/ 3834748 w 6186503"/>
              <a:gd name="connsiteY5490" fmla="*/ 1522401 h 5522684"/>
              <a:gd name="connsiteX5491" fmla="*/ 3851379 w 6186503"/>
              <a:gd name="connsiteY5491" fmla="*/ 1515439 h 5522684"/>
              <a:gd name="connsiteX5492" fmla="*/ 3722961 w 6186503"/>
              <a:gd name="connsiteY5492" fmla="*/ 1515439 h 5522684"/>
              <a:gd name="connsiteX5493" fmla="*/ 3739593 w 6186503"/>
              <a:gd name="connsiteY5493" fmla="*/ 1522401 h 5522684"/>
              <a:gd name="connsiteX5494" fmla="*/ 3739593 w 6186503"/>
              <a:gd name="connsiteY5494" fmla="*/ 1555667 h 5522684"/>
              <a:gd name="connsiteX5495" fmla="*/ 3706329 w 6186503"/>
              <a:gd name="connsiteY5495" fmla="*/ 1555667 h 5522684"/>
              <a:gd name="connsiteX5496" fmla="*/ 3706329 w 6186503"/>
              <a:gd name="connsiteY5496" fmla="*/ 1522401 h 5522684"/>
              <a:gd name="connsiteX5497" fmla="*/ 3722961 w 6186503"/>
              <a:gd name="connsiteY5497" fmla="*/ 1515439 h 5522684"/>
              <a:gd name="connsiteX5498" fmla="*/ 3594543 w 6186503"/>
              <a:gd name="connsiteY5498" fmla="*/ 1515439 h 5522684"/>
              <a:gd name="connsiteX5499" fmla="*/ 3611175 w 6186503"/>
              <a:gd name="connsiteY5499" fmla="*/ 1522401 h 5522684"/>
              <a:gd name="connsiteX5500" fmla="*/ 3611175 w 6186503"/>
              <a:gd name="connsiteY5500" fmla="*/ 1555667 h 5522684"/>
              <a:gd name="connsiteX5501" fmla="*/ 3577911 w 6186503"/>
              <a:gd name="connsiteY5501" fmla="*/ 1555667 h 5522684"/>
              <a:gd name="connsiteX5502" fmla="*/ 3577911 w 6186503"/>
              <a:gd name="connsiteY5502" fmla="*/ 1522401 h 5522684"/>
              <a:gd name="connsiteX5503" fmla="*/ 3594543 w 6186503"/>
              <a:gd name="connsiteY5503" fmla="*/ 1515439 h 5522684"/>
              <a:gd name="connsiteX5504" fmla="*/ 4235860 w 6186503"/>
              <a:gd name="connsiteY5504" fmla="*/ 1515439 h 5522684"/>
              <a:gd name="connsiteX5505" fmla="*/ 4252494 w 6186503"/>
              <a:gd name="connsiteY5505" fmla="*/ 1522401 h 5522684"/>
              <a:gd name="connsiteX5506" fmla="*/ 4252494 w 6186503"/>
              <a:gd name="connsiteY5506" fmla="*/ 1555666 h 5522684"/>
              <a:gd name="connsiteX5507" fmla="*/ 4219228 w 6186503"/>
              <a:gd name="connsiteY5507" fmla="*/ 1555666 h 5522684"/>
              <a:gd name="connsiteX5508" fmla="*/ 4219228 w 6186503"/>
              <a:gd name="connsiteY5508" fmla="*/ 1522401 h 5522684"/>
              <a:gd name="connsiteX5509" fmla="*/ 4235860 w 6186503"/>
              <a:gd name="connsiteY5509" fmla="*/ 1515439 h 5522684"/>
              <a:gd name="connsiteX5510" fmla="*/ 4107443 w 6186503"/>
              <a:gd name="connsiteY5510" fmla="*/ 1515439 h 5522684"/>
              <a:gd name="connsiteX5511" fmla="*/ 4124075 w 6186503"/>
              <a:gd name="connsiteY5511" fmla="*/ 1522401 h 5522684"/>
              <a:gd name="connsiteX5512" fmla="*/ 4124075 w 6186503"/>
              <a:gd name="connsiteY5512" fmla="*/ 1555666 h 5522684"/>
              <a:gd name="connsiteX5513" fmla="*/ 4090811 w 6186503"/>
              <a:gd name="connsiteY5513" fmla="*/ 1555666 h 5522684"/>
              <a:gd name="connsiteX5514" fmla="*/ 4090811 w 6186503"/>
              <a:gd name="connsiteY5514" fmla="*/ 1522401 h 5522684"/>
              <a:gd name="connsiteX5515" fmla="*/ 4107443 w 6186503"/>
              <a:gd name="connsiteY5515" fmla="*/ 1515439 h 5522684"/>
              <a:gd name="connsiteX5516" fmla="*/ 3979024 w 6186503"/>
              <a:gd name="connsiteY5516" fmla="*/ 1515439 h 5522684"/>
              <a:gd name="connsiteX5517" fmla="*/ 3995657 w 6186503"/>
              <a:gd name="connsiteY5517" fmla="*/ 1522401 h 5522684"/>
              <a:gd name="connsiteX5518" fmla="*/ 3995657 w 6186503"/>
              <a:gd name="connsiteY5518" fmla="*/ 1555666 h 5522684"/>
              <a:gd name="connsiteX5519" fmla="*/ 3962393 w 6186503"/>
              <a:gd name="connsiteY5519" fmla="*/ 1555666 h 5522684"/>
              <a:gd name="connsiteX5520" fmla="*/ 3962393 w 6186503"/>
              <a:gd name="connsiteY5520" fmla="*/ 1522401 h 5522684"/>
              <a:gd name="connsiteX5521" fmla="*/ 3979024 w 6186503"/>
              <a:gd name="connsiteY5521" fmla="*/ 1515439 h 5522684"/>
              <a:gd name="connsiteX5522" fmla="*/ 4364279 w 6186503"/>
              <a:gd name="connsiteY5522" fmla="*/ 1515438 h 5522684"/>
              <a:gd name="connsiteX5523" fmla="*/ 4380911 w 6186503"/>
              <a:gd name="connsiteY5523" fmla="*/ 1522401 h 5522684"/>
              <a:gd name="connsiteX5524" fmla="*/ 4380911 w 6186503"/>
              <a:gd name="connsiteY5524" fmla="*/ 1555666 h 5522684"/>
              <a:gd name="connsiteX5525" fmla="*/ 4347647 w 6186503"/>
              <a:gd name="connsiteY5525" fmla="*/ 1555666 h 5522684"/>
              <a:gd name="connsiteX5526" fmla="*/ 4347647 w 6186503"/>
              <a:gd name="connsiteY5526" fmla="*/ 1522401 h 5522684"/>
              <a:gd name="connsiteX5527" fmla="*/ 4364279 w 6186503"/>
              <a:gd name="connsiteY5527" fmla="*/ 1515438 h 5522684"/>
              <a:gd name="connsiteX5528" fmla="*/ 5776881 w 6186503"/>
              <a:gd name="connsiteY5528" fmla="*/ 1515435 h 5522684"/>
              <a:gd name="connsiteX5529" fmla="*/ 5793512 w 6186503"/>
              <a:gd name="connsiteY5529" fmla="*/ 1522398 h 5522684"/>
              <a:gd name="connsiteX5530" fmla="*/ 5793512 w 6186503"/>
              <a:gd name="connsiteY5530" fmla="*/ 1555663 h 5522684"/>
              <a:gd name="connsiteX5531" fmla="*/ 5760248 w 6186503"/>
              <a:gd name="connsiteY5531" fmla="*/ 1555663 h 5522684"/>
              <a:gd name="connsiteX5532" fmla="*/ 5760248 w 6186503"/>
              <a:gd name="connsiteY5532" fmla="*/ 1522398 h 5522684"/>
              <a:gd name="connsiteX5533" fmla="*/ 5776881 w 6186503"/>
              <a:gd name="connsiteY5533" fmla="*/ 1515435 h 5522684"/>
              <a:gd name="connsiteX5534" fmla="*/ 1805972 w 6186503"/>
              <a:gd name="connsiteY5534" fmla="*/ 1400235 h 5522684"/>
              <a:gd name="connsiteX5535" fmla="*/ 1822604 w 6186503"/>
              <a:gd name="connsiteY5535" fmla="*/ 1407198 h 5522684"/>
              <a:gd name="connsiteX5536" fmla="*/ 1822604 w 6186503"/>
              <a:gd name="connsiteY5536" fmla="*/ 1440462 h 5522684"/>
              <a:gd name="connsiteX5537" fmla="*/ 1789340 w 6186503"/>
              <a:gd name="connsiteY5537" fmla="*/ 1440462 h 5522684"/>
              <a:gd name="connsiteX5538" fmla="*/ 1789340 w 6186503"/>
              <a:gd name="connsiteY5538" fmla="*/ 1407198 h 5522684"/>
              <a:gd name="connsiteX5539" fmla="*/ 1805972 w 6186503"/>
              <a:gd name="connsiteY5539" fmla="*/ 1400235 h 5522684"/>
              <a:gd name="connsiteX5540" fmla="*/ 1677554 w 6186503"/>
              <a:gd name="connsiteY5540" fmla="*/ 1400235 h 5522684"/>
              <a:gd name="connsiteX5541" fmla="*/ 1694187 w 6186503"/>
              <a:gd name="connsiteY5541" fmla="*/ 1407198 h 5522684"/>
              <a:gd name="connsiteX5542" fmla="*/ 1694187 w 6186503"/>
              <a:gd name="connsiteY5542" fmla="*/ 1440462 h 5522684"/>
              <a:gd name="connsiteX5543" fmla="*/ 1660922 w 6186503"/>
              <a:gd name="connsiteY5543" fmla="*/ 1440462 h 5522684"/>
              <a:gd name="connsiteX5544" fmla="*/ 1660922 w 6186503"/>
              <a:gd name="connsiteY5544" fmla="*/ 1407198 h 5522684"/>
              <a:gd name="connsiteX5545" fmla="*/ 1677554 w 6186503"/>
              <a:gd name="connsiteY5545" fmla="*/ 1400235 h 5522684"/>
              <a:gd name="connsiteX5546" fmla="*/ 1549137 w 6186503"/>
              <a:gd name="connsiteY5546" fmla="*/ 1400235 h 5522684"/>
              <a:gd name="connsiteX5547" fmla="*/ 1565768 w 6186503"/>
              <a:gd name="connsiteY5547" fmla="*/ 1407198 h 5522684"/>
              <a:gd name="connsiteX5548" fmla="*/ 1565768 w 6186503"/>
              <a:gd name="connsiteY5548" fmla="*/ 1440462 h 5522684"/>
              <a:gd name="connsiteX5549" fmla="*/ 1532503 w 6186503"/>
              <a:gd name="connsiteY5549" fmla="*/ 1440462 h 5522684"/>
              <a:gd name="connsiteX5550" fmla="*/ 1532503 w 6186503"/>
              <a:gd name="connsiteY5550" fmla="*/ 1407198 h 5522684"/>
              <a:gd name="connsiteX5551" fmla="*/ 1549137 w 6186503"/>
              <a:gd name="connsiteY5551" fmla="*/ 1400235 h 5522684"/>
              <a:gd name="connsiteX5552" fmla="*/ 2447287 w 6186503"/>
              <a:gd name="connsiteY5552" fmla="*/ 1400234 h 5522684"/>
              <a:gd name="connsiteX5553" fmla="*/ 2463920 w 6186503"/>
              <a:gd name="connsiteY5553" fmla="*/ 1407197 h 5522684"/>
              <a:gd name="connsiteX5554" fmla="*/ 2463920 w 6186503"/>
              <a:gd name="connsiteY5554" fmla="*/ 1440459 h 5522684"/>
              <a:gd name="connsiteX5555" fmla="*/ 2430656 w 6186503"/>
              <a:gd name="connsiteY5555" fmla="*/ 1440459 h 5522684"/>
              <a:gd name="connsiteX5556" fmla="*/ 2430656 w 6186503"/>
              <a:gd name="connsiteY5556" fmla="*/ 1407197 h 5522684"/>
              <a:gd name="connsiteX5557" fmla="*/ 2447287 w 6186503"/>
              <a:gd name="connsiteY5557" fmla="*/ 1400234 h 5522684"/>
              <a:gd name="connsiteX5558" fmla="*/ 650208 w 6186503"/>
              <a:gd name="connsiteY5558" fmla="*/ 1400224 h 5522684"/>
              <a:gd name="connsiteX5559" fmla="*/ 666839 w 6186503"/>
              <a:gd name="connsiteY5559" fmla="*/ 1407187 h 5522684"/>
              <a:gd name="connsiteX5560" fmla="*/ 666839 w 6186503"/>
              <a:gd name="connsiteY5560" fmla="*/ 1440452 h 5522684"/>
              <a:gd name="connsiteX5561" fmla="*/ 633575 w 6186503"/>
              <a:gd name="connsiteY5561" fmla="*/ 1440452 h 5522684"/>
              <a:gd name="connsiteX5562" fmla="*/ 633575 w 6186503"/>
              <a:gd name="connsiteY5562" fmla="*/ 1407187 h 5522684"/>
              <a:gd name="connsiteX5563" fmla="*/ 650208 w 6186503"/>
              <a:gd name="connsiteY5563" fmla="*/ 1400224 h 5522684"/>
              <a:gd name="connsiteX5564" fmla="*/ 521790 w 6186503"/>
              <a:gd name="connsiteY5564" fmla="*/ 1400224 h 5522684"/>
              <a:gd name="connsiteX5565" fmla="*/ 538421 w 6186503"/>
              <a:gd name="connsiteY5565" fmla="*/ 1407187 h 5522684"/>
              <a:gd name="connsiteX5566" fmla="*/ 538421 w 6186503"/>
              <a:gd name="connsiteY5566" fmla="*/ 1440452 h 5522684"/>
              <a:gd name="connsiteX5567" fmla="*/ 505157 w 6186503"/>
              <a:gd name="connsiteY5567" fmla="*/ 1440452 h 5522684"/>
              <a:gd name="connsiteX5568" fmla="*/ 505157 w 6186503"/>
              <a:gd name="connsiteY5568" fmla="*/ 1407187 h 5522684"/>
              <a:gd name="connsiteX5569" fmla="*/ 521790 w 6186503"/>
              <a:gd name="connsiteY5569" fmla="*/ 1400224 h 5522684"/>
              <a:gd name="connsiteX5570" fmla="*/ 393371 w 6186503"/>
              <a:gd name="connsiteY5570" fmla="*/ 1400224 h 5522684"/>
              <a:gd name="connsiteX5571" fmla="*/ 410004 w 6186503"/>
              <a:gd name="connsiteY5571" fmla="*/ 1407187 h 5522684"/>
              <a:gd name="connsiteX5572" fmla="*/ 410004 w 6186503"/>
              <a:gd name="connsiteY5572" fmla="*/ 1440452 h 5522684"/>
              <a:gd name="connsiteX5573" fmla="*/ 376737 w 6186503"/>
              <a:gd name="connsiteY5573" fmla="*/ 1440452 h 5522684"/>
              <a:gd name="connsiteX5574" fmla="*/ 376737 w 6186503"/>
              <a:gd name="connsiteY5574" fmla="*/ 1407187 h 5522684"/>
              <a:gd name="connsiteX5575" fmla="*/ 393371 w 6186503"/>
              <a:gd name="connsiteY5575" fmla="*/ 1400224 h 5522684"/>
              <a:gd name="connsiteX5576" fmla="*/ 265726 w 6186503"/>
              <a:gd name="connsiteY5576" fmla="*/ 1400224 h 5522684"/>
              <a:gd name="connsiteX5577" fmla="*/ 282358 w 6186503"/>
              <a:gd name="connsiteY5577" fmla="*/ 1407187 h 5522684"/>
              <a:gd name="connsiteX5578" fmla="*/ 282358 w 6186503"/>
              <a:gd name="connsiteY5578" fmla="*/ 1440452 h 5522684"/>
              <a:gd name="connsiteX5579" fmla="*/ 249094 w 6186503"/>
              <a:gd name="connsiteY5579" fmla="*/ 1440452 h 5522684"/>
              <a:gd name="connsiteX5580" fmla="*/ 249094 w 6186503"/>
              <a:gd name="connsiteY5580" fmla="*/ 1407187 h 5522684"/>
              <a:gd name="connsiteX5581" fmla="*/ 265726 w 6186503"/>
              <a:gd name="connsiteY5581" fmla="*/ 1400224 h 5522684"/>
              <a:gd name="connsiteX5582" fmla="*/ 137316 w 6186503"/>
              <a:gd name="connsiteY5582" fmla="*/ 1400224 h 5522684"/>
              <a:gd name="connsiteX5583" fmla="*/ 153948 w 6186503"/>
              <a:gd name="connsiteY5583" fmla="*/ 1407187 h 5522684"/>
              <a:gd name="connsiteX5584" fmla="*/ 153948 w 6186503"/>
              <a:gd name="connsiteY5584" fmla="*/ 1440452 h 5522684"/>
              <a:gd name="connsiteX5585" fmla="*/ 120684 w 6186503"/>
              <a:gd name="connsiteY5585" fmla="*/ 1440452 h 5522684"/>
              <a:gd name="connsiteX5586" fmla="*/ 120684 w 6186503"/>
              <a:gd name="connsiteY5586" fmla="*/ 1407187 h 5522684"/>
              <a:gd name="connsiteX5587" fmla="*/ 137316 w 6186503"/>
              <a:gd name="connsiteY5587" fmla="*/ 1400224 h 5522684"/>
              <a:gd name="connsiteX5588" fmla="*/ 23594 w 6186503"/>
              <a:gd name="connsiteY5588" fmla="*/ 1400224 h 5522684"/>
              <a:gd name="connsiteX5589" fmla="*/ 40227 w 6186503"/>
              <a:gd name="connsiteY5589" fmla="*/ 1407187 h 5522684"/>
              <a:gd name="connsiteX5590" fmla="*/ 40227 w 6186503"/>
              <a:gd name="connsiteY5590" fmla="*/ 1440452 h 5522684"/>
              <a:gd name="connsiteX5591" fmla="*/ 6964 w 6186503"/>
              <a:gd name="connsiteY5591" fmla="*/ 1440452 h 5522684"/>
              <a:gd name="connsiteX5592" fmla="*/ 6964 w 6186503"/>
              <a:gd name="connsiteY5592" fmla="*/ 1407187 h 5522684"/>
              <a:gd name="connsiteX5593" fmla="*/ 23594 w 6186503"/>
              <a:gd name="connsiteY5593" fmla="*/ 1400224 h 5522684"/>
              <a:gd name="connsiteX5594" fmla="*/ 1291526 w 6186503"/>
              <a:gd name="connsiteY5594" fmla="*/ 1400224 h 5522684"/>
              <a:gd name="connsiteX5595" fmla="*/ 1308159 w 6186503"/>
              <a:gd name="connsiteY5595" fmla="*/ 1407187 h 5522684"/>
              <a:gd name="connsiteX5596" fmla="*/ 1308159 w 6186503"/>
              <a:gd name="connsiteY5596" fmla="*/ 1440452 h 5522684"/>
              <a:gd name="connsiteX5597" fmla="*/ 1274895 w 6186503"/>
              <a:gd name="connsiteY5597" fmla="*/ 1440452 h 5522684"/>
              <a:gd name="connsiteX5598" fmla="*/ 1274895 w 6186503"/>
              <a:gd name="connsiteY5598" fmla="*/ 1407187 h 5522684"/>
              <a:gd name="connsiteX5599" fmla="*/ 1291526 w 6186503"/>
              <a:gd name="connsiteY5599" fmla="*/ 1400224 h 5522684"/>
              <a:gd name="connsiteX5600" fmla="*/ 1163881 w 6186503"/>
              <a:gd name="connsiteY5600" fmla="*/ 1400224 h 5522684"/>
              <a:gd name="connsiteX5601" fmla="*/ 1180513 w 6186503"/>
              <a:gd name="connsiteY5601" fmla="*/ 1407187 h 5522684"/>
              <a:gd name="connsiteX5602" fmla="*/ 1180513 w 6186503"/>
              <a:gd name="connsiteY5602" fmla="*/ 1440452 h 5522684"/>
              <a:gd name="connsiteX5603" fmla="*/ 1147250 w 6186503"/>
              <a:gd name="connsiteY5603" fmla="*/ 1440452 h 5522684"/>
              <a:gd name="connsiteX5604" fmla="*/ 1147250 w 6186503"/>
              <a:gd name="connsiteY5604" fmla="*/ 1407187 h 5522684"/>
              <a:gd name="connsiteX5605" fmla="*/ 1163881 w 6186503"/>
              <a:gd name="connsiteY5605" fmla="*/ 1400224 h 5522684"/>
              <a:gd name="connsiteX5606" fmla="*/ 1035464 w 6186503"/>
              <a:gd name="connsiteY5606" fmla="*/ 1400224 h 5522684"/>
              <a:gd name="connsiteX5607" fmla="*/ 1052096 w 6186503"/>
              <a:gd name="connsiteY5607" fmla="*/ 1407187 h 5522684"/>
              <a:gd name="connsiteX5608" fmla="*/ 1052096 w 6186503"/>
              <a:gd name="connsiteY5608" fmla="*/ 1440452 h 5522684"/>
              <a:gd name="connsiteX5609" fmla="*/ 1018830 w 6186503"/>
              <a:gd name="connsiteY5609" fmla="*/ 1440452 h 5522684"/>
              <a:gd name="connsiteX5610" fmla="*/ 1018830 w 6186503"/>
              <a:gd name="connsiteY5610" fmla="*/ 1407187 h 5522684"/>
              <a:gd name="connsiteX5611" fmla="*/ 1035464 w 6186503"/>
              <a:gd name="connsiteY5611" fmla="*/ 1400224 h 5522684"/>
              <a:gd name="connsiteX5612" fmla="*/ 907045 w 6186503"/>
              <a:gd name="connsiteY5612" fmla="*/ 1400224 h 5522684"/>
              <a:gd name="connsiteX5613" fmla="*/ 923676 w 6186503"/>
              <a:gd name="connsiteY5613" fmla="*/ 1407187 h 5522684"/>
              <a:gd name="connsiteX5614" fmla="*/ 923676 w 6186503"/>
              <a:gd name="connsiteY5614" fmla="*/ 1440452 h 5522684"/>
              <a:gd name="connsiteX5615" fmla="*/ 890413 w 6186503"/>
              <a:gd name="connsiteY5615" fmla="*/ 1440452 h 5522684"/>
              <a:gd name="connsiteX5616" fmla="*/ 890413 w 6186503"/>
              <a:gd name="connsiteY5616" fmla="*/ 1407187 h 5522684"/>
              <a:gd name="connsiteX5617" fmla="*/ 907045 w 6186503"/>
              <a:gd name="connsiteY5617" fmla="*/ 1400224 h 5522684"/>
              <a:gd name="connsiteX5618" fmla="*/ 778626 w 6186503"/>
              <a:gd name="connsiteY5618" fmla="*/ 1400224 h 5522684"/>
              <a:gd name="connsiteX5619" fmla="*/ 795258 w 6186503"/>
              <a:gd name="connsiteY5619" fmla="*/ 1407187 h 5522684"/>
              <a:gd name="connsiteX5620" fmla="*/ 795258 w 6186503"/>
              <a:gd name="connsiteY5620" fmla="*/ 1440452 h 5522684"/>
              <a:gd name="connsiteX5621" fmla="*/ 761994 w 6186503"/>
              <a:gd name="connsiteY5621" fmla="*/ 1440452 h 5522684"/>
              <a:gd name="connsiteX5622" fmla="*/ 761994 w 6186503"/>
              <a:gd name="connsiteY5622" fmla="*/ 1407187 h 5522684"/>
              <a:gd name="connsiteX5623" fmla="*/ 778626 w 6186503"/>
              <a:gd name="connsiteY5623" fmla="*/ 1400224 h 5522684"/>
              <a:gd name="connsiteX5624" fmla="*/ 4621889 w 6186503"/>
              <a:gd name="connsiteY5624" fmla="*/ 1400185 h 5522684"/>
              <a:gd name="connsiteX5625" fmla="*/ 4638521 w 6186503"/>
              <a:gd name="connsiteY5625" fmla="*/ 1407148 h 5522684"/>
              <a:gd name="connsiteX5626" fmla="*/ 4638521 w 6186503"/>
              <a:gd name="connsiteY5626" fmla="*/ 1440413 h 5522684"/>
              <a:gd name="connsiteX5627" fmla="*/ 4605257 w 6186503"/>
              <a:gd name="connsiteY5627" fmla="*/ 1440413 h 5522684"/>
              <a:gd name="connsiteX5628" fmla="*/ 4605257 w 6186503"/>
              <a:gd name="connsiteY5628" fmla="*/ 1407148 h 5522684"/>
              <a:gd name="connsiteX5629" fmla="*/ 4621889 w 6186503"/>
              <a:gd name="connsiteY5629" fmla="*/ 1400185 h 5522684"/>
              <a:gd name="connsiteX5630" fmla="*/ 4493471 w 6186503"/>
              <a:gd name="connsiteY5630" fmla="*/ 1400185 h 5522684"/>
              <a:gd name="connsiteX5631" fmla="*/ 4510103 w 6186503"/>
              <a:gd name="connsiteY5631" fmla="*/ 1407148 h 5522684"/>
              <a:gd name="connsiteX5632" fmla="*/ 4510103 w 6186503"/>
              <a:gd name="connsiteY5632" fmla="*/ 1440413 h 5522684"/>
              <a:gd name="connsiteX5633" fmla="*/ 4476839 w 6186503"/>
              <a:gd name="connsiteY5633" fmla="*/ 1440413 h 5522684"/>
              <a:gd name="connsiteX5634" fmla="*/ 4476839 w 6186503"/>
              <a:gd name="connsiteY5634" fmla="*/ 1407148 h 5522684"/>
              <a:gd name="connsiteX5635" fmla="*/ 4493471 w 6186503"/>
              <a:gd name="connsiteY5635" fmla="*/ 1400185 h 5522684"/>
              <a:gd name="connsiteX5636" fmla="*/ 4750308 w 6186503"/>
              <a:gd name="connsiteY5636" fmla="*/ 1400184 h 5522684"/>
              <a:gd name="connsiteX5637" fmla="*/ 4766941 w 6186503"/>
              <a:gd name="connsiteY5637" fmla="*/ 1407147 h 5522684"/>
              <a:gd name="connsiteX5638" fmla="*/ 4766941 w 6186503"/>
              <a:gd name="connsiteY5638" fmla="*/ 1440412 h 5522684"/>
              <a:gd name="connsiteX5639" fmla="*/ 4733675 w 6186503"/>
              <a:gd name="connsiteY5639" fmla="*/ 1440412 h 5522684"/>
              <a:gd name="connsiteX5640" fmla="*/ 4733675 w 6186503"/>
              <a:gd name="connsiteY5640" fmla="*/ 1407147 h 5522684"/>
              <a:gd name="connsiteX5641" fmla="*/ 4750308 w 6186503"/>
              <a:gd name="connsiteY5641" fmla="*/ 1400184 h 5522684"/>
              <a:gd name="connsiteX5642" fmla="*/ 4878726 w 6186503"/>
              <a:gd name="connsiteY5642" fmla="*/ 1400184 h 5522684"/>
              <a:gd name="connsiteX5643" fmla="*/ 4895358 w 6186503"/>
              <a:gd name="connsiteY5643" fmla="*/ 1407147 h 5522684"/>
              <a:gd name="connsiteX5644" fmla="*/ 4895358 w 6186503"/>
              <a:gd name="connsiteY5644" fmla="*/ 1440412 h 5522684"/>
              <a:gd name="connsiteX5645" fmla="*/ 4862094 w 6186503"/>
              <a:gd name="connsiteY5645" fmla="*/ 1440412 h 5522684"/>
              <a:gd name="connsiteX5646" fmla="*/ 4862094 w 6186503"/>
              <a:gd name="connsiteY5646" fmla="*/ 1407147 h 5522684"/>
              <a:gd name="connsiteX5647" fmla="*/ 4878726 w 6186503"/>
              <a:gd name="connsiteY5647" fmla="*/ 1400184 h 5522684"/>
              <a:gd name="connsiteX5648" fmla="*/ 5520044 w 6186503"/>
              <a:gd name="connsiteY5648" fmla="*/ 1400183 h 5522684"/>
              <a:gd name="connsiteX5649" fmla="*/ 5536677 w 6186503"/>
              <a:gd name="connsiteY5649" fmla="*/ 1407146 h 5522684"/>
              <a:gd name="connsiteX5650" fmla="*/ 5536677 w 6186503"/>
              <a:gd name="connsiteY5650" fmla="*/ 1440410 h 5522684"/>
              <a:gd name="connsiteX5651" fmla="*/ 5503411 w 6186503"/>
              <a:gd name="connsiteY5651" fmla="*/ 1440410 h 5522684"/>
              <a:gd name="connsiteX5652" fmla="*/ 5503411 w 6186503"/>
              <a:gd name="connsiteY5652" fmla="*/ 1407146 h 5522684"/>
              <a:gd name="connsiteX5653" fmla="*/ 5520044 w 6186503"/>
              <a:gd name="connsiteY5653" fmla="*/ 1400183 h 5522684"/>
              <a:gd name="connsiteX5654" fmla="*/ 3466124 w 6186503"/>
              <a:gd name="connsiteY5654" fmla="*/ 1400172 h 5522684"/>
              <a:gd name="connsiteX5655" fmla="*/ 3482758 w 6186503"/>
              <a:gd name="connsiteY5655" fmla="*/ 1407135 h 5522684"/>
              <a:gd name="connsiteX5656" fmla="*/ 3482758 w 6186503"/>
              <a:gd name="connsiteY5656" fmla="*/ 1440399 h 5522684"/>
              <a:gd name="connsiteX5657" fmla="*/ 3449492 w 6186503"/>
              <a:gd name="connsiteY5657" fmla="*/ 1440399 h 5522684"/>
              <a:gd name="connsiteX5658" fmla="*/ 3449492 w 6186503"/>
              <a:gd name="connsiteY5658" fmla="*/ 1407135 h 5522684"/>
              <a:gd name="connsiteX5659" fmla="*/ 3466124 w 6186503"/>
              <a:gd name="connsiteY5659" fmla="*/ 1400172 h 5522684"/>
              <a:gd name="connsiteX5660" fmla="*/ 3337707 w 6186503"/>
              <a:gd name="connsiteY5660" fmla="*/ 1400172 h 5522684"/>
              <a:gd name="connsiteX5661" fmla="*/ 3354339 w 6186503"/>
              <a:gd name="connsiteY5661" fmla="*/ 1407135 h 5522684"/>
              <a:gd name="connsiteX5662" fmla="*/ 3354339 w 6186503"/>
              <a:gd name="connsiteY5662" fmla="*/ 1440399 h 5522684"/>
              <a:gd name="connsiteX5663" fmla="*/ 3321075 w 6186503"/>
              <a:gd name="connsiteY5663" fmla="*/ 1440399 h 5522684"/>
              <a:gd name="connsiteX5664" fmla="*/ 3321075 w 6186503"/>
              <a:gd name="connsiteY5664" fmla="*/ 1407135 h 5522684"/>
              <a:gd name="connsiteX5665" fmla="*/ 3337707 w 6186503"/>
              <a:gd name="connsiteY5665" fmla="*/ 1400172 h 5522684"/>
              <a:gd name="connsiteX5666" fmla="*/ 3209287 w 6186503"/>
              <a:gd name="connsiteY5666" fmla="*/ 1400172 h 5522684"/>
              <a:gd name="connsiteX5667" fmla="*/ 3225920 w 6186503"/>
              <a:gd name="connsiteY5667" fmla="*/ 1407135 h 5522684"/>
              <a:gd name="connsiteX5668" fmla="*/ 3225920 w 6186503"/>
              <a:gd name="connsiteY5668" fmla="*/ 1440399 h 5522684"/>
              <a:gd name="connsiteX5669" fmla="*/ 3192656 w 6186503"/>
              <a:gd name="connsiteY5669" fmla="*/ 1440399 h 5522684"/>
              <a:gd name="connsiteX5670" fmla="*/ 3192656 w 6186503"/>
              <a:gd name="connsiteY5670" fmla="*/ 1407135 h 5522684"/>
              <a:gd name="connsiteX5671" fmla="*/ 3209287 w 6186503"/>
              <a:gd name="connsiteY5671" fmla="*/ 1400172 h 5522684"/>
              <a:gd name="connsiteX5672" fmla="*/ 3096342 w 6186503"/>
              <a:gd name="connsiteY5672" fmla="*/ 1400172 h 5522684"/>
              <a:gd name="connsiteX5673" fmla="*/ 3112974 w 6186503"/>
              <a:gd name="connsiteY5673" fmla="*/ 1407135 h 5522684"/>
              <a:gd name="connsiteX5674" fmla="*/ 3112974 w 6186503"/>
              <a:gd name="connsiteY5674" fmla="*/ 1440399 h 5522684"/>
              <a:gd name="connsiteX5675" fmla="*/ 3079710 w 6186503"/>
              <a:gd name="connsiteY5675" fmla="*/ 1440399 h 5522684"/>
              <a:gd name="connsiteX5676" fmla="*/ 3079710 w 6186503"/>
              <a:gd name="connsiteY5676" fmla="*/ 1407135 h 5522684"/>
              <a:gd name="connsiteX5677" fmla="*/ 3096342 w 6186503"/>
              <a:gd name="connsiteY5677" fmla="*/ 1400172 h 5522684"/>
              <a:gd name="connsiteX5678" fmla="*/ 3851379 w 6186503"/>
              <a:gd name="connsiteY5678" fmla="*/ 1400171 h 5522684"/>
              <a:gd name="connsiteX5679" fmla="*/ 3868012 w 6186503"/>
              <a:gd name="connsiteY5679" fmla="*/ 1407134 h 5522684"/>
              <a:gd name="connsiteX5680" fmla="*/ 3868012 w 6186503"/>
              <a:gd name="connsiteY5680" fmla="*/ 1440399 h 5522684"/>
              <a:gd name="connsiteX5681" fmla="*/ 3834748 w 6186503"/>
              <a:gd name="connsiteY5681" fmla="*/ 1440399 h 5522684"/>
              <a:gd name="connsiteX5682" fmla="*/ 3834748 w 6186503"/>
              <a:gd name="connsiteY5682" fmla="*/ 1407134 h 5522684"/>
              <a:gd name="connsiteX5683" fmla="*/ 3851379 w 6186503"/>
              <a:gd name="connsiteY5683" fmla="*/ 1400171 h 5522684"/>
              <a:gd name="connsiteX5684" fmla="*/ 3722961 w 6186503"/>
              <a:gd name="connsiteY5684" fmla="*/ 1400171 h 5522684"/>
              <a:gd name="connsiteX5685" fmla="*/ 3739593 w 6186503"/>
              <a:gd name="connsiteY5685" fmla="*/ 1407134 h 5522684"/>
              <a:gd name="connsiteX5686" fmla="*/ 3739593 w 6186503"/>
              <a:gd name="connsiteY5686" fmla="*/ 1440399 h 5522684"/>
              <a:gd name="connsiteX5687" fmla="*/ 3706329 w 6186503"/>
              <a:gd name="connsiteY5687" fmla="*/ 1440399 h 5522684"/>
              <a:gd name="connsiteX5688" fmla="*/ 3706329 w 6186503"/>
              <a:gd name="connsiteY5688" fmla="*/ 1407134 h 5522684"/>
              <a:gd name="connsiteX5689" fmla="*/ 3722961 w 6186503"/>
              <a:gd name="connsiteY5689" fmla="*/ 1400171 h 5522684"/>
              <a:gd name="connsiteX5690" fmla="*/ 3594543 w 6186503"/>
              <a:gd name="connsiteY5690" fmla="*/ 1400171 h 5522684"/>
              <a:gd name="connsiteX5691" fmla="*/ 3611175 w 6186503"/>
              <a:gd name="connsiteY5691" fmla="*/ 1407135 h 5522684"/>
              <a:gd name="connsiteX5692" fmla="*/ 3611175 w 6186503"/>
              <a:gd name="connsiteY5692" fmla="*/ 1440399 h 5522684"/>
              <a:gd name="connsiteX5693" fmla="*/ 3577911 w 6186503"/>
              <a:gd name="connsiteY5693" fmla="*/ 1440399 h 5522684"/>
              <a:gd name="connsiteX5694" fmla="*/ 3577911 w 6186503"/>
              <a:gd name="connsiteY5694" fmla="*/ 1407135 h 5522684"/>
              <a:gd name="connsiteX5695" fmla="*/ 3594543 w 6186503"/>
              <a:gd name="connsiteY5695" fmla="*/ 1400171 h 5522684"/>
              <a:gd name="connsiteX5696" fmla="*/ 4235860 w 6186503"/>
              <a:gd name="connsiteY5696" fmla="*/ 1400171 h 5522684"/>
              <a:gd name="connsiteX5697" fmla="*/ 4252494 w 6186503"/>
              <a:gd name="connsiteY5697" fmla="*/ 1407134 h 5522684"/>
              <a:gd name="connsiteX5698" fmla="*/ 4252494 w 6186503"/>
              <a:gd name="connsiteY5698" fmla="*/ 1440399 h 5522684"/>
              <a:gd name="connsiteX5699" fmla="*/ 4219228 w 6186503"/>
              <a:gd name="connsiteY5699" fmla="*/ 1440399 h 5522684"/>
              <a:gd name="connsiteX5700" fmla="*/ 4219228 w 6186503"/>
              <a:gd name="connsiteY5700" fmla="*/ 1407134 h 5522684"/>
              <a:gd name="connsiteX5701" fmla="*/ 4235860 w 6186503"/>
              <a:gd name="connsiteY5701" fmla="*/ 1400171 h 5522684"/>
              <a:gd name="connsiteX5702" fmla="*/ 4107443 w 6186503"/>
              <a:gd name="connsiteY5702" fmla="*/ 1400171 h 5522684"/>
              <a:gd name="connsiteX5703" fmla="*/ 4124075 w 6186503"/>
              <a:gd name="connsiteY5703" fmla="*/ 1407134 h 5522684"/>
              <a:gd name="connsiteX5704" fmla="*/ 4124075 w 6186503"/>
              <a:gd name="connsiteY5704" fmla="*/ 1440399 h 5522684"/>
              <a:gd name="connsiteX5705" fmla="*/ 4090811 w 6186503"/>
              <a:gd name="connsiteY5705" fmla="*/ 1440399 h 5522684"/>
              <a:gd name="connsiteX5706" fmla="*/ 4090811 w 6186503"/>
              <a:gd name="connsiteY5706" fmla="*/ 1407134 h 5522684"/>
              <a:gd name="connsiteX5707" fmla="*/ 4107443 w 6186503"/>
              <a:gd name="connsiteY5707" fmla="*/ 1400171 h 5522684"/>
              <a:gd name="connsiteX5708" fmla="*/ 3979024 w 6186503"/>
              <a:gd name="connsiteY5708" fmla="*/ 1400171 h 5522684"/>
              <a:gd name="connsiteX5709" fmla="*/ 3995657 w 6186503"/>
              <a:gd name="connsiteY5709" fmla="*/ 1407134 h 5522684"/>
              <a:gd name="connsiteX5710" fmla="*/ 3995657 w 6186503"/>
              <a:gd name="connsiteY5710" fmla="*/ 1440399 h 5522684"/>
              <a:gd name="connsiteX5711" fmla="*/ 3962393 w 6186503"/>
              <a:gd name="connsiteY5711" fmla="*/ 1440399 h 5522684"/>
              <a:gd name="connsiteX5712" fmla="*/ 3962393 w 6186503"/>
              <a:gd name="connsiteY5712" fmla="*/ 1407134 h 5522684"/>
              <a:gd name="connsiteX5713" fmla="*/ 3979024 w 6186503"/>
              <a:gd name="connsiteY5713" fmla="*/ 1400171 h 5522684"/>
              <a:gd name="connsiteX5714" fmla="*/ 4364279 w 6186503"/>
              <a:gd name="connsiteY5714" fmla="*/ 1400171 h 5522684"/>
              <a:gd name="connsiteX5715" fmla="*/ 4380911 w 6186503"/>
              <a:gd name="connsiteY5715" fmla="*/ 1407134 h 5522684"/>
              <a:gd name="connsiteX5716" fmla="*/ 4380911 w 6186503"/>
              <a:gd name="connsiteY5716" fmla="*/ 1440399 h 5522684"/>
              <a:gd name="connsiteX5717" fmla="*/ 4347647 w 6186503"/>
              <a:gd name="connsiteY5717" fmla="*/ 1440399 h 5522684"/>
              <a:gd name="connsiteX5718" fmla="*/ 4347647 w 6186503"/>
              <a:gd name="connsiteY5718" fmla="*/ 1407134 h 5522684"/>
              <a:gd name="connsiteX5719" fmla="*/ 4364279 w 6186503"/>
              <a:gd name="connsiteY5719" fmla="*/ 1400171 h 5522684"/>
              <a:gd name="connsiteX5720" fmla="*/ 1424971 w 6186503"/>
              <a:gd name="connsiteY5720" fmla="*/ 1363789 h 5522684"/>
              <a:gd name="connsiteX5721" fmla="*/ 1480670 w 6186503"/>
              <a:gd name="connsiteY5721" fmla="*/ 1427998 h 5522684"/>
              <a:gd name="connsiteX5722" fmla="*/ 1416461 w 6186503"/>
              <a:gd name="connsiteY5722" fmla="*/ 1483697 h 5522684"/>
              <a:gd name="connsiteX5723" fmla="*/ 1360762 w 6186503"/>
              <a:gd name="connsiteY5723" fmla="*/ 1419488 h 5522684"/>
              <a:gd name="connsiteX5724" fmla="*/ 1424971 w 6186503"/>
              <a:gd name="connsiteY5724" fmla="*/ 1363789 h 5522684"/>
              <a:gd name="connsiteX5725" fmla="*/ 1934392 w 6186503"/>
              <a:gd name="connsiteY5725" fmla="*/ 1292699 h 5522684"/>
              <a:gd name="connsiteX5726" fmla="*/ 1951023 w 6186503"/>
              <a:gd name="connsiteY5726" fmla="*/ 1299661 h 5522684"/>
              <a:gd name="connsiteX5727" fmla="*/ 1951023 w 6186503"/>
              <a:gd name="connsiteY5727" fmla="*/ 1332927 h 5522684"/>
              <a:gd name="connsiteX5728" fmla="*/ 1917759 w 6186503"/>
              <a:gd name="connsiteY5728" fmla="*/ 1332927 h 5522684"/>
              <a:gd name="connsiteX5729" fmla="*/ 1917759 w 6186503"/>
              <a:gd name="connsiteY5729" fmla="*/ 1299661 h 5522684"/>
              <a:gd name="connsiteX5730" fmla="*/ 1934392 w 6186503"/>
              <a:gd name="connsiteY5730" fmla="*/ 1292699 h 5522684"/>
              <a:gd name="connsiteX5731" fmla="*/ 1805972 w 6186503"/>
              <a:gd name="connsiteY5731" fmla="*/ 1292699 h 5522684"/>
              <a:gd name="connsiteX5732" fmla="*/ 1822604 w 6186503"/>
              <a:gd name="connsiteY5732" fmla="*/ 1299661 h 5522684"/>
              <a:gd name="connsiteX5733" fmla="*/ 1822604 w 6186503"/>
              <a:gd name="connsiteY5733" fmla="*/ 1332927 h 5522684"/>
              <a:gd name="connsiteX5734" fmla="*/ 1789340 w 6186503"/>
              <a:gd name="connsiteY5734" fmla="*/ 1332927 h 5522684"/>
              <a:gd name="connsiteX5735" fmla="*/ 1789340 w 6186503"/>
              <a:gd name="connsiteY5735" fmla="*/ 1299661 h 5522684"/>
              <a:gd name="connsiteX5736" fmla="*/ 1805972 w 6186503"/>
              <a:gd name="connsiteY5736" fmla="*/ 1292699 h 5522684"/>
              <a:gd name="connsiteX5737" fmla="*/ 1677554 w 6186503"/>
              <a:gd name="connsiteY5737" fmla="*/ 1292699 h 5522684"/>
              <a:gd name="connsiteX5738" fmla="*/ 1694187 w 6186503"/>
              <a:gd name="connsiteY5738" fmla="*/ 1299661 h 5522684"/>
              <a:gd name="connsiteX5739" fmla="*/ 1694187 w 6186503"/>
              <a:gd name="connsiteY5739" fmla="*/ 1332927 h 5522684"/>
              <a:gd name="connsiteX5740" fmla="*/ 1660922 w 6186503"/>
              <a:gd name="connsiteY5740" fmla="*/ 1332927 h 5522684"/>
              <a:gd name="connsiteX5741" fmla="*/ 1660922 w 6186503"/>
              <a:gd name="connsiteY5741" fmla="*/ 1299661 h 5522684"/>
              <a:gd name="connsiteX5742" fmla="*/ 1677554 w 6186503"/>
              <a:gd name="connsiteY5742" fmla="*/ 1292699 h 5522684"/>
              <a:gd name="connsiteX5743" fmla="*/ 1549137 w 6186503"/>
              <a:gd name="connsiteY5743" fmla="*/ 1292699 h 5522684"/>
              <a:gd name="connsiteX5744" fmla="*/ 1565768 w 6186503"/>
              <a:gd name="connsiteY5744" fmla="*/ 1299661 h 5522684"/>
              <a:gd name="connsiteX5745" fmla="*/ 1565768 w 6186503"/>
              <a:gd name="connsiteY5745" fmla="*/ 1332927 h 5522684"/>
              <a:gd name="connsiteX5746" fmla="*/ 1532503 w 6186503"/>
              <a:gd name="connsiteY5746" fmla="*/ 1332927 h 5522684"/>
              <a:gd name="connsiteX5747" fmla="*/ 1532503 w 6186503"/>
              <a:gd name="connsiteY5747" fmla="*/ 1299661 h 5522684"/>
              <a:gd name="connsiteX5748" fmla="*/ 1549137 w 6186503"/>
              <a:gd name="connsiteY5748" fmla="*/ 1292699 h 5522684"/>
              <a:gd name="connsiteX5749" fmla="*/ 1421491 w 6186503"/>
              <a:gd name="connsiteY5749" fmla="*/ 1292699 h 5522684"/>
              <a:gd name="connsiteX5750" fmla="*/ 1438123 w 6186503"/>
              <a:gd name="connsiteY5750" fmla="*/ 1299661 h 5522684"/>
              <a:gd name="connsiteX5751" fmla="*/ 1438123 w 6186503"/>
              <a:gd name="connsiteY5751" fmla="*/ 1332927 h 5522684"/>
              <a:gd name="connsiteX5752" fmla="*/ 1404858 w 6186503"/>
              <a:gd name="connsiteY5752" fmla="*/ 1332927 h 5522684"/>
              <a:gd name="connsiteX5753" fmla="*/ 1404858 w 6186503"/>
              <a:gd name="connsiteY5753" fmla="*/ 1299661 h 5522684"/>
              <a:gd name="connsiteX5754" fmla="*/ 1421491 w 6186503"/>
              <a:gd name="connsiteY5754" fmla="*/ 1292699 h 5522684"/>
              <a:gd name="connsiteX5755" fmla="*/ 137316 w 6186503"/>
              <a:gd name="connsiteY5755" fmla="*/ 1292691 h 5522684"/>
              <a:gd name="connsiteX5756" fmla="*/ 153948 w 6186503"/>
              <a:gd name="connsiteY5756" fmla="*/ 1299652 h 5522684"/>
              <a:gd name="connsiteX5757" fmla="*/ 153948 w 6186503"/>
              <a:gd name="connsiteY5757" fmla="*/ 1332918 h 5522684"/>
              <a:gd name="connsiteX5758" fmla="*/ 120684 w 6186503"/>
              <a:gd name="connsiteY5758" fmla="*/ 1332918 h 5522684"/>
              <a:gd name="connsiteX5759" fmla="*/ 120684 w 6186503"/>
              <a:gd name="connsiteY5759" fmla="*/ 1299652 h 5522684"/>
              <a:gd name="connsiteX5760" fmla="*/ 137316 w 6186503"/>
              <a:gd name="connsiteY5760" fmla="*/ 1292691 h 5522684"/>
              <a:gd name="connsiteX5761" fmla="*/ 1163881 w 6186503"/>
              <a:gd name="connsiteY5761" fmla="*/ 1292690 h 5522684"/>
              <a:gd name="connsiteX5762" fmla="*/ 1180513 w 6186503"/>
              <a:gd name="connsiteY5762" fmla="*/ 1299652 h 5522684"/>
              <a:gd name="connsiteX5763" fmla="*/ 1180513 w 6186503"/>
              <a:gd name="connsiteY5763" fmla="*/ 1332918 h 5522684"/>
              <a:gd name="connsiteX5764" fmla="*/ 1147250 w 6186503"/>
              <a:gd name="connsiteY5764" fmla="*/ 1332918 h 5522684"/>
              <a:gd name="connsiteX5765" fmla="*/ 1147250 w 6186503"/>
              <a:gd name="connsiteY5765" fmla="*/ 1299652 h 5522684"/>
              <a:gd name="connsiteX5766" fmla="*/ 1163881 w 6186503"/>
              <a:gd name="connsiteY5766" fmla="*/ 1292690 h 5522684"/>
              <a:gd name="connsiteX5767" fmla="*/ 907045 w 6186503"/>
              <a:gd name="connsiteY5767" fmla="*/ 1292690 h 5522684"/>
              <a:gd name="connsiteX5768" fmla="*/ 923676 w 6186503"/>
              <a:gd name="connsiteY5768" fmla="*/ 1299652 h 5522684"/>
              <a:gd name="connsiteX5769" fmla="*/ 923676 w 6186503"/>
              <a:gd name="connsiteY5769" fmla="*/ 1332918 h 5522684"/>
              <a:gd name="connsiteX5770" fmla="*/ 890413 w 6186503"/>
              <a:gd name="connsiteY5770" fmla="*/ 1332918 h 5522684"/>
              <a:gd name="connsiteX5771" fmla="*/ 890413 w 6186503"/>
              <a:gd name="connsiteY5771" fmla="*/ 1299652 h 5522684"/>
              <a:gd name="connsiteX5772" fmla="*/ 907045 w 6186503"/>
              <a:gd name="connsiteY5772" fmla="*/ 1292690 h 5522684"/>
              <a:gd name="connsiteX5773" fmla="*/ 778626 w 6186503"/>
              <a:gd name="connsiteY5773" fmla="*/ 1292690 h 5522684"/>
              <a:gd name="connsiteX5774" fmla="*/ 795258 w 6186503"/>
              <a:gd name="connsiteY5774" fmla="*/ 1299652 h 5522684"/>
              <a:gd name="connsiteX5775" fmla="*/ 795258 w 6186503"/>
              <a:gd name="connsiteY5775" fmla="*/ 1332918 h 5522684"/>
              <a:gd name="connsiteX5776" fmla="*/ 761994 w 6186503"/>
              <a:gd name="connsiteY5776" fmla="*/ 1332918 h 5522684"/>
              <a:gd name="connsiteX5777" fmla="*/ 761994 w 6186503"/>
              <a:gd name="connsiteY5777" fmla="*/ 1299652 h 5522684"/>
              <a:gd name="connsiteX5778" fmla="*/ 778626 w 6186503"/>
              <a:gd name="connsiteY5778" fmla="*/ 1292690 h 5522684"/>
              <a:gd name="connsiteX5779" fmla="*/ 650208 w 6186503"/>
              <a:gd name="connsiteY5779" fmla="*/ 1292690 h 5522684"/>
              <a:gd name="connsiteX5780" fmla="*/ 666839 w 6186503"/>
              <a:gd name="connsiteY5780" fmla="*/ 1299652 h 5522684"/>
              <a:gd name="connsiteX5781" fmla="*/ 666839 w 6186503"/>
              <a:gd name="connsiteY5781" fmla="*/ 1332918 h 5522684"/>
              <a:gd name="connsiteX5782" fmla="*/ 633575 w 6186503"/>
              <a:gd name="connsiteY5782" fmla="*/ 1332918 h 5522684"/>
              <a:gd name="connsiteX5783" fmla="*/ 633575 w 6186503"/>
              <a:gd name="connsiteY5783" fmla="*/ 1299652 h 5522684"/>
              <a:gd name="connsiteX5784" fmla="*/ 650208 w 6186503"/>
              <a:gd name="connsiteY5784" fmla="*/ 1292690 h 5522684"/>
              <a:gd name="connsiteX5785" fmla="*/ 521790 w 6186503"/>
              <a:gd name="connsiteY5785" fmla="*/ 1292690 h 5522684"/>
              <a:gd name="connsiteX5786" fmla="*/ 538421 w 6186503"/>
              <a:gd name="connsiteY5786" fmla="*/ 1299652 h 5522684"/>
              <a:gd name="connsiteX5787" fmla="*/ 538421 w 6186503"/>
              <a:gd name="connsiteY5787" fmla="*/ 1332918 h 5522684"/>
              <a:gd name="connsiteX5788" fmla="*/ 505157 w 6186503"/>
              <a:gd name="connsiteY5788" fmla="*/ 1332918 h 5522684"/>
              <a:gd name="connsiteX5789" fmla="*/ 505157 w 6186503"/>
              <a:gd name="connsiteY5789" fmla="*/ 1299652 h 5522684"/>
              <a:gd name="connsiteX5790" fmla="*/ 521790 w 6186503"/>
              <a:gd name="connsiteY5790" fmla="*/ 1292690 h 5522684"/>
              <a:gd name="connsiteX5791" fmla="*/ 393371 w 6186503"/>
              <a:gd name="connsiteY5791" fmla="*/ 1292690 h 5522684"/>
              <a:gd name="connsiteX5792" fmla="*/ 410004 w 6186503"/>
              <a:gd name="connsiteY5792" fmla="*/ 1299652 h 5522684"/>
              <a:gd name="connsiteX5793" fmla="*/ 410004 w 6186503"/>
              <a:gd name="connsiteY5793" fmla="*/ 1332918 h 5522684"/>
              <a:gd name="connsiteX5794" fmla="*/ 376737 w 6186503"/>
              <a:gd name="connsiteY5794" fmla="*/ 1332918 h 5522684"/>
              <a:gd name="connsiteX5795" fmla="*/ 376737 w 6186503"/>
              <a:gd name="connsiteY5795" fmla="*/ 1299652 h 5522684"/>
              <a:gd name="connsiteX5796" fmla="*/ 393371 w 6186503"/>
              <a:gd name="connsiteY5796" fmla="*/ 1292690 h 5522684"/>
              <a:gd name="connsiteX5797" fmla="*/ 265726 w 6186503"/>
              <a:gd name="connsiteY5797" fmla="*/ 1292690 h 5522684"/>
              <a:gd name="connsiteX5798" fmla="*/ 282358 w 6186503"/>
              <a:gd name="connsiteY5798" fmla="*/ 1299652 h 5522684"/>
              <a:gd name="connsiteX5799" fmla="*/ 282358 w 6186503"/>
              <a:gd name="connsiteY5799" fmla="*/ 1332918 h 5522684"/>
              <a:gd name="connsiteX5800" fmla="*/ 249094 w 6186503"/>
              <a:gd name="connsiteY5800" fmla="*/ 1332918 h 5522684"/>
              <a:gd name="connsiteX5801" fmla="*/ 249094 w 6186503"/>
              <a:gd name="connsiteY5801" fmla="*/ 1299652 h 5522684"/>
              <a:gd name="connsiteX5802" fmla="*/ 265726 w 6186503"/>
              <a:gd name="connsiteY5802" fmla="*/ 1292690 h 5522684"/>
              <a:gd name="connsiteX5803" fmla="*/ 1291526 w 6186503"/>
              <a:gd name="connsiteY5803" fmla="*/ 1292689 h 5522684"/>
              <a:gd name="connsiteX5804" fmla="*/ 1308159 w 6186503"/>
              <a:gd name="connsiteY5804" fmla="*/ 1299652 h 5522684"/>
              <a:gd name="connsiteX5805" fmla="*/ 1308159 w 6186503"/>
              <a:gd name="connsiteY5805" fmla="*/ 1332918 h 5522684"/>
              <a:gd name="connsiteX5806" fmla="*/ 1274895 w 6186503"/>
              <a:gd name="connsiteY5806" fmla="*/ 1332918 h 5522684"/>
              <a:gd name="connsiteX5807" fmla="*/ 1274895 w 6186503"/>
              <a:gd name="connsiteY5807" fmla="*/ 1299652 h 5522684"/>
              <a:gd name="connsiteX5808" fmla="*/ 1291526 w 6186503"/>
              <a:gd name="connsiteY5808" fmla="*/ 1292689 h 5522684"/>
              <a:gd name="connsiteX5809" fmla="*/ 1035464 w 6186503"/>
              <a:gd name="connsiteY5809" fmla="*/ 1292689 h 5522684"/>
              <a:gd name="connsiteX5810" fmla="*/ 1052096 w 6186503"/>
              <a:gd name="connsiteY5810" fmla="*/ 1299652 h 5522684"/>
              <a:gd name="connsiteX5811" fmla="*/ 1052096 w 6186503"/>
              <a:gd name="connsiteY5811" fmla="*/ 1332918 h 5522684"/>
              <a:gd name="connsiteX5812" fmla="*/ 1018830 w 6186503"/>
              <a:gd name="connsiteY5812" fmla="*/ 1332918 h 5522684"/>
              <a:gd name="connsiteX5813" fmla="*/ 1018830 w 6186503"/>
              <a:gd name="connsiteY5813" fmla="*/ 1299652 h 5522684"/>
              <a:gd name="connsiteX5814" fmla="*/ 1035464 w 6186503"/>
              <a:gd name="connsiteY5814" fmla="*/ 1292689 h 5522684"/>
              <a:gd name="connsiteX5815" fmla="*/ 4750308 w 6186503"/>
              <a:gd name="connsiteY5815" fmla="*/ 1292652 h 5522684"/>
              <a:gd name="connsiteX5816" fmla="*/ 4766941 w 6186503"/>
              <a:gd name="connsiteY5816" fmla="*/ 1299614 h 5522684"/>
              <a:gd name="connsiteX5817" fmla="*/ 4766941 w 6186503"/>
              <a:gd name="connsiteY5817" fmla="*/ 1332880 h 5522684"/>
              <a:gd name="connsiteX5818" fmla="*/ 4733675 w 6186503"/>
              <a:gd name="connsiteY5818" fmla="*/ 1332880 h 5522684"/>
              <a:gd name="connsiteX5819" fmla="*/ 4733675 w 6186503"/>
              <a:gd name="connsiteY5819" fmla="*/ 1299614 h 5522684"/>
              <a:gd name="connsiteX5820" fmla="*/ 4750308 w 6186503"/>
              <a:gd name="connsiteY5820" fmla="*/ 1292652 h 5522684"/>
              <a:gd name="connsiteX5821" fmla="*/ 4621889 w 6186503"/>
              <a:gd name="connsiteY5821" fmla="*/ 1292652 h 5522684"/>
              <a:gd name="connsiteX5822" fmla="*/ 4638521 w 6186503"/>
              <a:gd name="connsiteY5822" fmla="*/ 1299614 h 5522684"/>
              <a:gd name="connsiteX5823" fmla="*/ 4638521 w 6186503"/>
              <a:gd name="connsiteY5823" fmla="*/ 1332880 h 5522684"/>
              <a:gd name="connsiteX5824" fmla="*/ 4605257 w 6186503"/>
              <a:gd name="connsiteY5824" fmla="*/ 1332880 h 5522684"/>
              <a:gd name="connsiteX5825" fmla="*/ 4605257 w 6186503"/>
              <a:gd name="connsiteY5825" fmla="*/ 1299614 h 5522684"/>
              <a:gd name="connsiteX5826" fmla="*/ 4621889 w 6186503"/>
              <a:gd name="connsiteY5826" fmla="*/ 1292652 h 5522684"/>
              <a:gd name="connsiteX5827" fmla="*/ 4493471 w 6186503"/>
              <a:gd name="connsiteY5827" fmla="*/ 1292652 h 5522684"/>
              <a:gd name="connsiteX5828" fmla="*/ 4510103 w 6186503"/>
              <a:gd name="connsiteY5828" fmla="*/ 1299614 h 5522684"/>
              <a:gd name="connsiteX5829" fmla="*/ 4510103 w 6186503"/>
              <a:gd name="connsiteY5829" fmla="*/ 1332880 h 5522684"/>
              <a:gd name="connsiteX5830" fmla="*/ 4476839 w 6186503"/>
              <a:gd name="connsiteY5830" fmla="*/ 1332880 h 5522684"/>
              <a:gd name="connsiteX5831" fmla="*/ 4476839 w 6186503"/>
              <a:gd name="connsiteY5831" fmla="*/ 1299614 h 5522684"/>
              <a:gd name="connsiteX5832" fmla="*/ 4493471 w 6186503"/>
              <a:gd name="connsiteY5832" fmla="*/ 1292652 h 5522684"/>
              <a:gd name="connsiteX5833" fmla="*/ 5007145 w 6186503"/>
              <a:gd name="connsiteY5833" fmla="*/ 1292652 h 5522684"/>
              <a:gd name="connsiteX5834" fmla="*/ 5023776 w 6186503"/>
              <a:gd name="connsiteY5834" fmla="*/ 1299614 h 5522684"/>
              <a:gd name="connsiteX5835" fmla="*/ 5023776 w 6186503"/>
              <a:gd name="connsiteY5835" fmla="*/ 1332880 h 5522684"/>
              <a:gd name="connsiteX5836" fmla="*/ 4990512 w 6186503"/>
              <a:gd name="connsiteY5836" fmla="*/ 1332880 h 5522684"/>
              <a:gd name="connsiteX5837" fmla="*/ 4990512 w 6186503"/>
              <a:gd name="connsiteY5837" fmla="*/ 1299614 h 5522684"/>
              <a:gd name="connsiteX5838" fmla="*/ 5007145 w 6186503"/>
              <a:gd name="connsiteY5838" fmla="*/ 1292652 h 5522684"/>
              <a:gd name="connsiteX5839" fmla="*/ 4878726 w 6186503"/>
              <a:gd name="connsiteY5839" fmla="*/ 1292652 h 5522684"/>
              <a:gd name="connsiteX5840" fmla="*/ 4895358 w 6186503"/>
              <a:gd name="connsiteY5840" fmla="*/ 1299614 h 5522684"/>
              <a:gd name="connsiteX5841" fmla="*/ 4895358 w 6186503"/>
              <a:gd name="connsiteY5841" fmla="*/ 1332880 h 5522684"/>
              <a:gd name="connsiteX5842" fmla="*/ 4862094 w 6186503"/>
              <a:gd name="connsiteY5842" fmla="*/ 1332880 h 5522684"/>
              <a:gd name="connsiteX5843" fmla="*/ 4862094 w 6186503"/>
              <a:gd name="connsiteY5843" fmla="*/ 1299614 h 5522684"/>
              <a:gd name="connsiteX5844" fmla="*/ 4878726 w 6186503"/>
              <a:gd name="connsiteY5844" fmla="*/ 1292652 h 5522684"/>
              <a:gd name="connsiteX5845" fmla="*/ 3466124 w 6186503"/>
              <a:gd name="connsiteY5845" fmla="*/ 1292640 h 5522684"/>
              <a:gd name="connsiteX5846" fmla="*/ 3482758 w 6186503"/>
              <a:gd name="connsiteY5846" fmla="*/ 1299602 h 5522684"/>
              <a:gd name="connsiteX5847" fmla="*/ 3482758 w 6186503"/>
              <a:gd name="connsiteY5847" fmla="*/ 1332867 h 5522684"/>
              <a:gd name="connsiteX5848" fmla="*/ 3449492 w 6186503"/>
              <a:gd name="connsiteY5848" fmla="*/ 1332867 h 5522684"/>
              <a:gd name="connsiteX5849" fmla="*/ 3449492 w 6186503"/>
              <a:gd name="connsiteY5849" fmla="*/ 1299602 h 5522684"/>
              <a:gd name="connsiteX5850" fmla="*/ 3466124 w 6186503"/>
              <a:gd name="connsiteY5850" fmla="*/ 1292640 h 5522684"/>
              <a:gd name="connsiteX5851" fmla="*/ 3337707 w 6186503"/>
              <a:gd name="connsiteY5851" fmla="*/ 1292640 h 5522684"/>
              <a:gd name="connsiteX5852" fmla="*/ 3354339 w 6186503"/>
              <a:gd name="connsiteY5852" fmla="*/ 1299602 h 5522684"/>
              <a:gd name="connsiteX5853" fmla="*/ 3354339 w 6186503"/>
              <a:gd name="connsiteY5853" fmla="*/ 1332868 h 5522684"/>
              <a:gd name="connsiteX5854" fmla="*/ 3321075 w 6186503"/>
              <a:gd name="connsiteY5854" fmla="*/ 1332868 h 5522684"/>
              <a:gd name="connsiteX5855" fmla="*/ 3321075 w 6186503"/>
              <a:gd name="connsiteY5855" fmla="*/ 1299602 h 5522684"/>
              <a:gd name="connsiteX5856" fmla="*/ 3337707 w 6186503"/>
              <a:gd name="connsiteY5856" fmla="*/ 1292640 h 5522684"/>
              <a:gd name="connsiteX5857" fmla="*/ 3209287 w 6186503"/>
              <a:gd name="connsiteY5857" fmla="*/ 1292640 h 5522684"/>
              <a:gd name="connsiteX5858" fmla="*/ 3225920 w 6186503"/>
              <a:gd name="connsiteY5858" fmla="*/ 1299602 h 5522684"/>
              <a:gd name="connsiteX5859" fmla="*/ 3225920 w 6186503"/>
              <a:gd name="connsiteY5859" fmla="*/ 1332868 h 5522684"/>
              <a:gd name="connsiteX5860" fmla="*/ 3192656 w 6186503"/>
              <a:gd name="connsiteY5860" fmla="*/ 1332868 h 5522684"/>
              <a:gd name="connsiteX5861" fmla="*/ 3192656 w 6186503"/>
              <a:gd name="connsiteY5861" fmla="*/ 1299602 h 5522684"/>
              <a:gd name="connsiteX5862" fmla="*/ 3209287 w 6186503"/>
              <a:gd name="connsiteY5862" fmla="*/ 1292640 h 5522684"/>
              <a:gd name="connsiteX5863" fmla="*/ 3979024 w 6186503"/>
              <a:gd name="connsiteY5863" fmla="*/ 1292640 h 5522684"/>
              <a:gd name="connsiteX5864" fmla="*/ 3995657 w 6186503"/>
              <a:gd name="connsiteY5864" fmla="*/ 1299602 h 5522684"/>
              <a:gd name="connsiteX5865" fmla="*/ 3995657 w 6186503"/>
              <a:gd name="connsiteY5865" fmla="*/ 1332867 h 5522684"/>
              <a:gd name="connsiteX5866" fmla="*/ 3962393 w 6186503"/>
              <a:gd name="connsiteY5866" fmla="*/ 1332867 h 5522684"/>
              <a:gd name="connsiteX5867" fmla="*/ 3962393 w 6186503"/>
              <a:gd name="connsiteY5867" fmla="*/ 1299602 h 5522684"/>
              <a:gd name="connsiteX5868" fmla="*/ 3979024 w 6186503"/>
              <a:gd name="connsiteY5868" fmla="*/ 1292640 h 5522684"/>
              <a:gd name="connsiteX5869" fmla="*/ 3851379 w 6186503"/>
              <a:gd name="connsiteY5869" fmla="*/ 1292640 h 5522684"/>
              <a:gd name="connsiteX5870" fmla="*/ 3868012 w 6186503"/>
              <a:gd name="connsiteY5870" fmla="*/ 1299602 h 5522684"/>
              <a:gd name="connsiteX5871" fmla="*/ 3868012 w 6186503"/>
              <a:gd name="connsiteY5871" fmla="*/ 1332867 h 5522684"/>
              <a:gd name="connsiteX5872" fmla="*/ 3834748 w 6186503"/>
              <a:gd name="connsiteY5872" fmla="*/ 1332867 h 5522684"/>
              <a:gd name="connsiteX5873" fmla="*/ 3834748 w 6186503"/>
              <a:gd name="connsiteY5873" fmla="*/ 1299602 h 5522684"/>
              <a:gd name="connsiteX5874" fmla="*/ 3851379 w 6186503"/>
              <a:gd name="connsiteY5874" fmla="*/ 1292640 h 5522684"/>
              <a:gd name="connsiteX5875" fmla="*/ 3722961 w 6186503"/>
              <a:gd name="connsiteY5875" fmla="*/ 1292640 h 5522684"/>
              <a:gd name="connsiteX5876" fmla="*/ 3739593 w 6186503"/>
              <a:gd name="connsiteY5876" fmla="*/ 1299602 h 5522684"/>
              <a:gd name="connsiteX5877" fmla="*/ 3739593 w 6186503"/>
              <a:gd name="connsiteY5877" fmla="*/ 1332867 h 5522684"/>
              <a:gd name="connsiteX5878" fmla="*/ 3706329 w 6186503"/>
              <a:gd name="connsiteY5878" fmla="*/ 1332867 h 5522684"/>
              <a:gd name="connsiteX5879" fmla="*/ 3706329 w 6186503"/>
              <a:gd name="connsiteY5879" fmla="*/ 1299602 h 5522684"/>
              <a:gd name="connsiteX5880" fmla="*/ 3722961 w 6186503"/>
              <a:gd name="connsiteY5880" fmla="*/ 1292640 h 5522684"/>
              <a:gd name="connsiteX5881" fmla="*/ 3594543 w 6186503"/>
              <a:gd name="connsiteY5881" fmla="*/ 1292640 h 5522684"/>
              <a:gd name="connsiteX5882" fmla="*/ 3611175 w 6186503"/>
              <a:gd name="connsiteY5882" fmla="*/ 1299602 h 5522684"/>
              <a:gd name="connsiteX5883" fmla="*/ 3611175 w 6186503"/>
              <a:gd name="connsiteY5883" fmla="*/ 1332867 h 5522684"/>
              <a:gd name="connsiteX5884" fmla="*/ 3577911 w 6186503"/>
              <a:gd name="connsiteY5884" fmla="*/ 1332867 h 5522684"/>
              <a:gd name="connsiteX5885" fmla="*/ 3577911 w 6186503"/>
              <a:gd name="connsiteY5885" fmla="*/ 1299602 h 5522684"/>
              <a:gd name="connsiteX5886" fmla="*/ 3594543 w 6186503"/>
              <a:gd name="connsiteY5886" fmla="*/ 1292640 h 5522684"/>
              <a:gd name="connsiteX5887" fmla="*/ 4364279 w 6186503"/>
              <a:gd name="connsiteY5887" fmla="*/ 1292639 h 5522684"/>
              <a:gd name="connsiteX5888" fmla="*/ 4380911 w 6186503"/>
              <a:gd name="connsiteY5888" fmla="*/ 1299602 h 5522684"/>
              <a:gd name="connsiteX5889" fmla="*/ 4380911 w 6186503"/>
              <a:gd name="connsiteY5889" fmla="*/ 1332867 h 5522684"/>
              <a:gd name="connsiteX5890" fmla="*/ 4347647 w 6186503"/>
              <a:gd name="connsiteY5890" fmla="*/ 1332867 h 5522684"/>
              <a:gd name="connsiteX5891" fmla="*/ 4347647 w 6186503"/>
              <a:gd name="connsiteY5891" fmla="*/ 1299602 h 5522684"/>
              <a:gd name="connsiteX5892" fmla="*/ 4364279 w 6186503"/>
              <a:gd name="connsiteY5892" fmla="*/ 1292639 h 5522684"/>
              <a:gd name="connsiteX5893" fmla="*/ 4235860 w 6186503"/>
              <a:gd name="connsiteY5893" fmla="*/ 1292639 h 5522684"/>
              <a:gd name="connsiteX5894" fmla="*/ 4252494 w 6186503"/>
              <a:gd name="connsiteY5894" fmla="*/ 1299602 h 5522684"/>
              <a:gd name="connsiteX5895" fmla="*/ 4252494 w 6186503"/>
              <a:gd name="connsiteY5895" fmla="*/ 1332867 h 5522684"/>
              <a:gd name="connsiteX5896" fmla="*/ 4219228 w 6186503"/>
              <a:gd name="connsiteY5896" fmla="*/ 1332867 h 5522684"/>
              <a:gd name="connsiteX5897" fmla="*/ 4219228 w 6186503"/>
              <a:gd name="connsiteY5897" fmla="*/ 1299602 h 5522684"/>
              <a:gd name="connsiteX5898" fmla="*/ 4235860 w 6186503"/>
              <a:gd name="connsiteY5898" fmla="*/ 1292639 h 5522684"/>
              <a:gd name="connsiteX5899" fmla="*/ 4107443 w 6186503"/>
              <a:gd name="connsiteY5899" fmla="*/ 1292639 h 5522684"/>
              <a:gd name="connsiteX5900" fmla="*/ 4124075 w 6186503"/>
              <a:gd name="connsiteY5900" fmla="*/ 1299602 h 5522684"/>
              <a:gd name="connsiteX5901" fmla="*/ 4124075 w 6186503"/>
              <a:gd name="connsiteY5901" fmla="*/ 1332867 h 5522684"/>
              <a:gd name="connsiteX5902" fmla="*/ 4090811 w 6186503"/>
              <a:gd name="connsiteY5902" fmla="*/ 1332867 h 5522684"/>
              <a:gd name="connsiteX5903" fmla="*/ 4090811 w 6186503"/>
              <a:gd name="connsiteY5903" fmla="*/ 1299602 h 5522684"/>
              <a:gd name="connsiteX5904" fmla="*/ 4107443 w 6186503"/>
              <a:gd name="connsiteY5904" fmla="*/ 1292639 h 5522684"/>
              <a:gd name="connsiteX5905" fmla="*/ 2319643 w 6186503"/>
              <a:gd name="connsiteY5905" fmla="*/ 1184391 h 5522684"/>
              <a:gd name="connsiteX5906" fmla="*/ 2336276 w 6186503"/>
              <a:gd name="connsiteY5906" fmla="*/ 1191353 h 5522684"/>
              <a:gd name="connsiteX5907" fmla="*/ 2336276 w 6186503"/>
              <a:gd name="connsiteY5907" fmla="*/ 1224621 h 5522684"/>
              <a:gd name="connsiteX5908" fmla="*/ 2303012 w 6186503"/>
              <a:gd name="connsiteY5908" fmla="*/ 1224621 h 5522684"/>
              <a:gd name="connsiteX5909" fmla="*/ 2303012 w 6186503"/>
              <a:gd name="connsiteY5909" fmla="*/ 1191353 h 5522684"/>
              <a:gd name="connsiteX5910" fmla="*/ 2319643 w 6186503"/>
              <a:gd name="connsiteY5910" fmla="*/ 1184391 h 5522684"/>
              <a:gd name="connsiteX5911" fmla="*/ 2191228 w 6186503"/>
              <a:gd name="connsiteY5911" fmla="*/ 1184391 h 5522684"/>
              <a:gd name="connsiteX5912" fmla="*/ 2207858 w 6186503"/>
              <a:gd name="connsiteY5912" fmla="*/ 1191353 h 5522684"/>
              <a:gd name="connsiteX5913" fmla="*/ 2207858 w 6186503"/>
              <a:gd name="connsiteY5913" fmla="*/ 1224621 h 5522684"/>
              <a:gd name="connsiteX5914" fmla="*/ 2174594 w 6186503"/>
              <a:gd name="connsiteY5914" fmla="*/ 1224621 h 5522684"/>
              <a:gd name="connsiteX5915" fmla="*/ 2174594 w 6186503"/>
              <a:gd name="connsiteY5915" fmla="*/ 1191353 h 5522684"/>
              <a:gd name="connsiteX5916" fmla="*/ 2191228 w 6186503"/>
              <a:gd name="connsiteY5916" fmla="*/ 1184391 h 5522684"/>
              <a:gd name="connsiteX5917" fmla="*/ 2062811 w 6186503"/>
              <a:gd name="connsiteY5917" fmla="*/ 1184391 h 5522684"/>
              <a:gd name="connsiteX5918" fmla="*/ 2079442 w 6186503"/>
              <a:gd name="connsiteY5918" fmla="*/ 1191353 h 5522684"/>
              <a:gd name="connsiteX5919" fmla="*/ 2079442 w 6186503"/>
              <a:gd name="connsiteY5919" fmla="*/ 1224621 h 5522684"/>
              <a:gd name="connsiteX5920" fmla="*/ 2046177 w 6186503"/>
              <a:gd name="connsiteY5920" fmla="*/ 1224621 h 5522684"/>
              <a:gd name="connsiteX5921" fmla="*/ 2046177 w 6186503"/>
              <a:gd name="connsiteY5921" fmla="*/ 1191353 h 5522684"/>
              <a:gd name="connsiteX5922" fmla="*/ 2062811 w 6186503"/>
              <a:gd name="connsiteY5922" fmla="*/ 1184391 h 5522684"/>
              <a:gd name="connsiteX5923" fmla="*/ 1934392 w 6186503"/>
              <a:gd name="connsiteY5923" fmla="*/ 1184391 h 5522684"/>
              <a:gd name="connsiteX5924" fmla="*/ 1951023 w 6186503"/>
              <a:gd name="connsiteY5924" fmla="*/ 1191353 h 5522684"/>
              <a:gd name="connsiteX5925" fmla="*/ 1951023 w 6186503"/>
              <a:gd name="connsiteY5925" fmla="*/ 1224621 h 5522684"/>
              <a:gd name="connsiteX5926" fmla="*/ 1917759 w 6186503"/>
              <a:gd name="connsiteY5926" fmla="*/ 1224621 h 5522684"/>
              <a:gd name="connsiteX5927" fmla="*/ 1917759 w 6186503"/>
              <a:gd name="connsiteY5927" fmla="*/ 1191353 h 5522684"/>
              <a:gd name="connsiteX5928" fmla="*/ 1934392 w 6186503"/>
              <a:gd name="connsiteY5928" fmla="*/ 1184391 h 5522684"/>
              <a:gd name="connsiteX5929" fmla="*/ 1805972 w 6186503"/>
              <a:gd name="connsiteY5929" fmla="*/ 1184391 h 5522684"/>
              <a:gd name="connsiteX5930" fmla="*/ 1822604 w 6186503"/>
              <a:gd name="connsiteY5930" fmla="*/ 1191353 h 5522684"/>
              <a:gd name="connsiteX5931" fmla="*/ 1822604 w 6186503"/>
              <a:gd name="connsiteY5931" fmla="*/ 1224621 h 5522684"/>
              <a:gd name="connsiteX5932" fmla="*/ 1789340 w 6186503"/>
              <a:gd name="connsiteY5932" fmla="*/ 1224621 h 5522684"/>
              <a:gd name="connsiteX5933" fmla="*/ 1789340 w 6186503"/>
              <a:gd name="connsiteY5933" fmla="*/ 1191353 h 5522684"/>
              <a:gd name="connsiteX5934" fmla="*/ 1805972 w 6186503"/>
              <a:gd name="connsiteY5934" fmla="*/ 1184391 h 5522684"/>
              <a:gd name="connsiteX5935" fmla="*/ 1677554 w 6186503"/>
              <a:gd name="connsiteY5935" fmla="*/ 1184391 h 5522684"/>
              <a:gd name="connsiteX5936" fmla="*/ 1694187 w 6186503"/>
              <a:gd name="connsiteY5936" fmla="*/ 1191353 h 5522684"/>
              <a:gd name="connsiteX5937" fmla="*/ 1694187 w 6186503"/>
              <a:gd name="connsiteY5937" fmla="*/ 1224621 h 5522684"/>
              <a:gd name="connsiteX5938" fmla="*/ 1660922 w 6186503"/>
              <a:gd name="connsiteY5938" fmla="*/ 1224621 h 5522684"/>
              <a:gd name="connsiteX5939" fmla="*/ 1660922 w 6186503"/>
              <a:gd name="connsiteY5939" fmla="*/ 1191353 h 5522684"/>
              <a:gd name="connsiteX5940" fmla="*/ 1677554 w 6186503"/>
              <a:gd name="connsiteY5940" fmla="*/ 1184391 h 5522684"/>
              <a:gd name="connsiteX5941" fmla="*/ 1549137 w 6186503"/>
              <a:gd name="connsiteY5941" fmla="*/ 1184391 h 5522684"/>
              <a:gd name="connsiteX5942" fmla="*/ 1565768 w 6186503"/>
              <a:gd name="connsiteY5942" fmla="*/ 1191353 h 5522684"/>
              <a:gd name="connsiteX5943" fmla="*/ 1565768 w 6186503"/>
              <a:gd name="connsiteY5943" fmla="*/ 1224621 h 5522684"/>
              <a:gd name="connsiteX5944" fmla="*/ 1532503 w 6186503"/>
              <a:gd name="connsiteY5944" fmla="*/ 1224621 h 5522684"/>
              <a:gd name="connsiteX5945" fmla="*/ 1532503 w 6186503"/>
              <a:gd name="connsiteY5945" fmla="*/ 1191353 h 5522684"/>
              <a:gd name="connsiteX5946" fmla="*/ 1549137 w 6186503"/>
              <a:gd name="connsiteY5946" fmla="*/ 1184391 h 5522684"/>
              <a:gd name="connsiteX5947" fmla="*/ 1421491 w 6186503"/>
              <a:gd name="connsiteY5947" fmla="*/ 1184391 h 5522684"/>
              <a:gd name="connsiteX5948" fmla="*/ 1438123 w 6186503"/>
              <a:gd name="connsiteY5948" fmla="*/ 1191353 h 5522684"/>
              <a:gd name="connsiteX5949" fmla="*/ 1438123 w 6186503"/>
              <a:gd name="connsiteY5949" fmla="*/ 1224621 h 5522684"/>
              <a:gd name="connsiteX5950" fmla="*/ 1404858 w 6186503"/>
              <a:gd name="connsiteY5950" fmla="*/ 1224621 h 5522684"/>
              <a:gd name="connsiteX5951" fmla="*/ 1404858 w 6186503"/>
              <a:gd name="connsiteY5951" fmla="*/ 1191353 h 5522684"/>
              <a:gd name="connsiteX5952" fmla="*/ 1421491 w 6186503"/>
              <a:gd name="connsiteY5952" fmla="*/ 1184391 h 5522684"/>
              <a:gd name="connsiteX5953" fmla="*/ 1291526 w 6186503"/>
              <a:gd name="connsiteY5953" fmla="*/ 1184382 h 5522684"/>
              <a:gd name="connsiteX5954" fmla="*/ 1308159 w 6186503"/>
              <a:gd name="connsiteY5954" fmla="*/ 1191345 h 5522684"/>
              <a:gd name="connsiteX5955" fmla="*/ 1308159 w 6186503"/>
              <a:gd name="connsiteY5955" fmla="*/ 1224612 h 5522684"/>
              <a:gd name="connsiteX5956" fmla="*/ 1274895 w 6186503"/>
              <a:gd name="connsiteY5956" fmla="*/ 1224612 h 5522684"/>
              <a:gd name="connsiteX5957" fmla="*/ 1274895 w 6186503"/>
              <a:gd name="connsiteY5957" fmla="*/ 1191345 h 5522684"/>
              <a:gd name="connsiteX5958" fmla="*/ 1291526 w 6186503"/>
              <a:gd name="connsiteY5958" fmla="*/ 1184382 h 5522684"/>
              <a:gd name="connsiteX5959" fmla="*/ 1163881 w 6186503"/>
              <a:gd name="connsiteY5959" fmla="*/ 1184382 h 5522684"/>
              <a:gd name="connsiteX5960" fmla="*/ 1180513 w 6186503"/>
              <a:gd name="connsiteY5960" fmla="*/ 1191345 h 5522684"/>
              <a:gd name="connsiteX5961" fmla="*/ 1180513 w 6186503"/>
              <a:gd name="connsiteY5961" fmla="*/ 1224612 h 5522684"/>
              <a:gd name="connsiteX5962" fmla="*/ 1147250 w 6186503"/>
              <a:gd name="connsiteY5962" fmla="*/ 1224612 h 5522684"/>
              <a:gd name="connsiteX5963" fmla="*/ 1147250 w 6186503"/>
              <a:gd name="connsiteY5963" fmla="*/ 1191345 h 5522684"/>
              <a:gd name="connsiteX5964" fmla="*/ 1163881 w 6186503"/>
              <a:gd name="connsiteY5964" fmla="*/ 1184382 h 5522684"/>
              <a:gd name="connsiteX5965" fmla="*/ 1035464 w 6186503"/>
              <a:gd name="connsiteY5965" fmla="*/ 1184382 h 5522684"/>
              <a:gd name="connsiteX5966" fmla="*/ 1052096 w 6186503"/>
              <a:gd name="connsiteY5966" fmla="*/ 1191345 h 5522684"/>
              <a:gd name="connsiteX5967" fmla="*/ 1052096 w 6186503"/>
              <a:gd name="connsiteY5967" fmla="*/ 1224612 h 5522684"/>
              <a:gd name="connsiteX5968" fmla="*/ 1018830 w 6186503"/>
              <a:gd name="connsiteY5968" fmla="*/ 1224612 h 5522684"/>
              <a:gd name="connsiteX5969" fmla="*/ 1018830 w 6186503"/>
              <a:gd name="connsiteY5969" fmla="*/ 1191345 h 5522684"/>
              <a:gd name="connsiteX5970" fmla="*/ 1035464 w 6186503"/>
              <a:gd name="connsiteY5970" fmla="*/ 1184382 h 5522684"/>
              <a:gd name="connsiteX5971" fmla="*/ 907045 w 6186503"/>
              <a:gd name="connsiteY5971" fmla="*/ 1184382 h 5522684"/>
              <a:gd name="connsiteX5972" fmla="*/ 923676 w 6186503"/>
              <a:gd name="connsiteY5972" fmla="*/ 1191345 h 5522684"/>
              <a:gd name="connsiteX5973" fmla="*/ 923676 w 6186503"/>
              <a:gd name="connsiteY5973" fmla="*/ 1224612 h 5522684"/>
              <a:gd name="connsiteX5974" fmla="*/ 890413 w 6186503"/>
              <a:gd name="connsiteY5974" fmla="*/ 1224612 h 5522684"/>
              <a:gd name="connsiteX5975" fmla="*/ 890413 w 6186503"/>
              <a:gd name="connsiteY5975" fmla="*/ 1191345 h 5522684"/>
              <a:gd name="connsiteX5976" fmla="*/ 907045 w 6186503"/>
              <a:gd name="connsiteY5976" fmla="*/ 1184382 h 5522684"/>
              <a:gd name="connsiteX5977" fmla="*/ 778626 w 6186503"/>
              <a:gd name="connsiteY5977" fmla="*/ 1184382 h 5522684"/>
              <a:gd name="connsiteX5978" fmla="*/ 795258 w 6186503"/>
              <a:gd name="connsiteY5978" fmla="*/ 1191345 h 5522684"/>
              <a:gd name="connsiteX5979" fmla="*/ 795258 w 6186503"/>
              <a:gd name="connsiteY5979" fmla="*/ 1224612 h 5522684"/>
              <a:gd name="connsiteX5980" fmla="*/ 761994 w 6186503"/>
              <a:gd name="connsiteY5980" fmla="*/ 1224612 h 5522684"/>
              <a:gd name="connsiteX5981" fmla="*/ 761994 w 6186503"/>
              <a:gd name="connsiteY5981" fmla="*/ 1191345 h 5522684"/>
              <a:gd name="connsiteX5982" fmla="*/ 778626 w 6186503"/>
              <a:gd name="connsiteY5982" fmla="*/ 1184382 h 5522684"/>
              <a:gd name="connsiteX5983" fmla="*/ 650208 w 6186503"/>
              <a:gd name="connsiteY5983" fmla="*/ 1184382 h 5522684"/>
              <a:gd name="connsiteX5984" fmla="*/ 666839 w 6186503"/>
              <a:gd name="connsiteY5984" fmla="*/ 1191345 h 5522684"/>
              <a:gd name="connsiteX5985" fmla="*/ 666839 w 6186503"/>
              <a:gd name="connsiteY5985" fmla="*/ 1224612 h 5522684"/>
              <a:gd name="connsiteX5986" fmla="*/ 633575 w 6186503"/>
              <a:gd name="connsiteY5986" fmla="*/ 1224612 h 5522684"/>
              <a:gd name="connsiteX5987" fmla="*/ 633575 w 6186503"/>
              <a:gd name="connsiteY5987" fmla="*/ 1191345 h 5522684"/>
              <a:gd name="connsiteX5988" fmla="*/ 650208 w 6186503"/>
              <a:gd name="connsiteY5988" fmla="*/ 1184382 h 5522684"/>
              <a:gd name="connsiteX5989" fmla="*/ 521790 w 6186503"/>
              <a:gd name="connsiteY5989" fmla="*/ 1184382 h 5522684"/>
              <a:gd name="connsiteX5990" fmla="*/ 538421 w 6186503"/>
              <a:gd name="connsiteY5990" fmla="*/ 1191345 h 5522684"/>
              <a:gd name="connsiteX5991" fmla="*/ 538421 w 6186503"/>
              <a:gd name="connsiteY5991" fmla="*/ 1224612 h 5522684"/>
              <a:gd name="connsiteX5992" fmla="*/ 505157 w 6186503"/>
              <a:gd name="connsiteY5992" fmla="*/ 1224612 h 5522684"/>
              <a:gd name="connsiteX5993" fmla="*/ 505157 w 6186503"/>
              <a:gd name="connsiteY5993" fmla="*/ 1191345 h 5522684"/>
              <a:gd name="connsiteX5994" fmla="*/ 521790 w 6186503"/>
              <a:gd name="connsiteY5994" fmla="*/ 1184382 h 5522684"/>
              <a:gd name="connsiteX5995" fmla="*/ 393371 w 6186503"/>
              <a:gd name="connsiteY5995" fmla="*/ 1184382 h 5522684"/>
              <a:gd name="connsiteX5996" fmla="*/ 410004 w 6186503"/>
              <a:gd name="connsiteY5996" fmla="*/ 1191345 h 5522684"/>
              <a:gd name="connsiteX5997" fmla="*/ 410004 w 6186503"/>
              <a:gd name="connsiteY5997" fmla="*/ 1224612 h 5522684"/>
              <a:gd name="connsiteX5998" fmla="*/ 376737 w 6186503"/>
              <a:gd name="connsiteY5998" fmla="*/ 1224612 h 5522684"/>
              <a:gd name="connsiteX5999" fmla="*/ 376737 w 6186503"/>
              <a:gd name="connsiteY5999" fmla="*/ 1191345 h 5522684"/>
              <a:gd name="connsiteX6000" fmla="*/ 393371 w 6186503"/>
              <a:gd name="connsiteY6000" fmla="*/ 1184382 h 5522684"/>
              <a:gd name="connsiteX6001" fmla="*/ 265726 w 6186503"/>
              <a:gd name="connsiteY6001" fmla="*/ 1184382 h 5522684"/>
              <a:gd name="connsiteX6002" fmla="*/ 282358 w 6186503"/>
              <a:gd name="connsiteY6002" fmla="*/ 1191345 h 5522684"/>
              <a:gd name="connsiteX6003" fmla="*/ 282358 w 6186503"/>
              <a:gd name="connsiteY6003" fmla="*/ 1224612 h 5522684"/>
              <a:gd name="connsiteX6004" fmla="*/ 249094 w 6186503"/>
              <a:gd name="connsiteY6004" fmla="*/ 1224612 h 5522684"/>
              <a:gd name="connsiteX6005" fmla="*/ 249094 w 6186503"/>
              <a:gd name="connsiteY6005" fmla="*/ 1191345 h 5522684"/>
              <a:gd name="connsiteX6006" fmla="*/ 265726 w 6186503"/>
              <a:gd name="connsiteY6006" fmla="*/ 1184382 h 5522684"/>
              <a:gd name="connsiteX6007" fmla="*/ 137316 w 6186503"/>
              <a:gd name="connsiteY6007" fmla="*/ 1184382 h 5522684"/>
              <a:gd name="connsiteX6008" fmla="*/ 153948 w 6186503"/>
              <a:gd name="connsiteY6008" fmla="*/ 1191345 h 5522684"/>
              <a:gd name="connsiteX6009" fmla="*/ 153948 w 6186503"/>
              <a:gd name="connsiteY6009" fmla="*/ 1224612 h 5522684"/>
              <a:gd name="connsiteX6010" fmla="*/ 120684 w 6186503"/>
              <a:gd name="connsiteY6010" fmla="*/ 1224612 h 5522684"/>
              <a:gd name="connsiteX6011" fmla="*/ 120684 w 6186503"/>
              <a:gd name="connsiteY6011" fmla="*/ 1191345 h 5522684"/>
              <a:gd name="connsiteX6012" fmla="*/ 137316 w 6186503"/>
              <a:gd name="connsiteY6012" fmla="*/ 1184382 h 5522684"/>
              <a:gd name="connsiteX6013" fmla="*/ 23594 w 6186503"/>
              <a:gd name="connsiteY6013" fmla="*/ 1184382 h 5522684"/>
              <a:gd name="connsiteX6014" fmla="*/ 40227 w 6186503"/>
              <a:gd name="connsiteY6014" fmla="*/ 1191345 h 5522684"/>
              <a:gd name="connsiteX6015" fmla="*/ 40227 w 6186503"/>
              <a:gd name="connsiteY6015" fmla="*/ 1224612 h 5522684"/>
              <a:gd name="connsiteX6016" fmla="*/ 6964 w 6186503"/>
              <a:gd name="connsiteY6016" fmla="*/ 1224612 h 5522684"/>
              <a:gd name="connsiteX6017" fmla="*/ 6964 w 6186503"/>
              <a:gd name="connsiteY6017" fmla="*/ 1191345 h 5522684"/>
              <a:gd name="connsiteX6018" fmla="*/ 23594 w 6186503"/>
              <a:gd name="connsiteY6018" fmla="*/ 1184382 h 5522684"/>
              <a:gd name="connsiteX6019" fmla="*/ 2704899 w 6186503"/>
              <a:gd name="connsiteY6019" fmla="*/ 1184378 h 5522684"/>
              <a:gd name="connsiteX6020" fmla="*/ 2721531 w 6186503"/>
              <a:gd name="connsiteY6020" fmla="*/ 1191341 h 5522684"/>
              <a:gd name="connsiteX6021" fmla="*/ 2721531 w 6186503"/>
              <a:gd name="connsiteY6021" fmla="*/ 1224607 h 5522684"/>
              <a:gd name="connsiteX6022" fmla="*/ 2688267 w 6186503"/>
              <a:gd name="connsiteY6022" fmla="*/ 1224607 h 5522684"/>
              <a:gd name="connsiteX6023" fmla="*/ 2688267 w 6186503"/>
              <a:gd name="connsiteY6023" fmla="*/ 1191341 h 5522684"/>
              <a:gd name="connsiteX6024" fmla="*/ 2704899 w 6186503"/>
              <a:gd name="connsiteY6024" fmla="*/ 1184378 h 5522684"/>
              <a:gd name="connsiteX6025" fmla="*/ 4493471 w 6186503"/>
              <a:gd name="connsiteY6025" fmla="*/ 1184346 h 5522684"/>
              <a:gd name="connsiteX6026" fmla="*/ 4510103 w 6186503"/>
              <a:gd name="connsiteY6026" fmla="*/ 1191309 h 5522684"/>
              <a:gd name="connsiteX6027" fmla="*/ 4510103 w 6186503"/>
              <a:gd name="connsiteY6027" fmla="*/ 1224574 h 5522684"/>
              <a:gd name="connsiteX6028" fmla="*/ 4476839 w 6186503"/>
              <a:gd name="connsiteY6028" fmla="*/ 1224574 h 5522684"/>
              <a:gd name="connsiteX6029" fmla="*/ 4476839 w 6186503"/>
              <a:gd name="connsiteY6029" fmla="*/ 1191309 h 5522684"/>
              <a:gd name="connsiteX6030" fmla="*/ 4493471 w 6186503"/>
              <a:gd name="connsiteY6030" fmla="*/ 1184346 h 5522684"/>
              <a:gd name="connsiteX6031" fmla="*/ 4750308 w 6186503"/>
              <a:gd name="connsiteY6031" fmla="*/ 1184346 h 5522684"/>
              <a:gd name="connsiteX6032" fmla="*/ 4766941 w 6186503"/>
              <a:gd name="connsiteY6032" fmla="*/ 1191309 h 5522684"/>
              <a:gd name="connsiteX6033" fmla="*/ 4766941 w 6186503"/>
              <a:gd name="connsiteY6033" fmla="*/ 1224574 h 5522684"/>
              <a:gd name="connsiteX6034" fmla="*/ 4733675 w 6186503"/>
              <a:gd name="connsiteY6034" fmla="*/ 1224574 h 5522684"/>
              <a:gd name="connsiteX6035" fmla="*/ 4733675 w 6186503"/>
              <a:gd name="connsiteY6035" fmla="*/ 1191309 h 5522684"/>
              <a:gd name="connsiteX6036" fmla="*/ 4750308 w 6186503"/>
              <a:gd name="connsiteY6036" fmla="*/ 1184346 h 5522684"/>
              <a:gd name="connsiteX6037" fmla="*/ 4621889 w 6186503"/>
              <a:gd name="connsiteY6037" fmla="*/ 1184346 h 5522684"/>
              <a:gd name="connsiteX6038" fmla="*/ 4638521 w 6186503"/>
              <a:gd name="connsiteY6038" fmla="*/ 1191309 h 5522684"/>
              <a:gd name="connsiteX6039" fmla="*/ 4638521 w 6186503"/>
              <a:gd name="connsiteY6039" fmla="*/ 1224574 h 5522684"/>
              <a:gd name="connsiteX6040" fmla="*/ 4605257 w 6186503"/>
              <a:gd name="connsiteY6040" fmla="*/ 1224574 h 5522684"/>
              <a:gd name="connsiteX6041" fmla="*/ 4605257 w 6186503"/>
              <a:gd name="connsiteY6041" fmla="*/ 1191309 h 5522684"/>
              <a:gd name="connsiteX6042" fmla="*/ 4621889 w 6186503"/>
              <a:gd name="connsiteY6042" fmla="*/ 1184346 h 5522684"/>
              <a:gd name="connsiteX6043" fmla="*/ 5263207 w 6186503"/>
              <a:gd name="connsiteY6043" fmla="*/ 1184346 h 5522684"/>
              <a:gd name="connsiteX6044" fmla="*/ 5279839 w 6186503"/>
              <a:gd name="connsiteY6044" fmla="*/ 1191308 h 5522684"/>
              <a:gd name="connsiteX6045" fmla="*/ 5279839 w 6186503"/>
              <a:gd name="connsiteY6045" fmla="*/ 1224574 h 5522684"/>
              <a:gd name="connsiteX6046" fmla="*/ 5246575 w 6186503"/>
              <a:gd name="connsiteY6046" fmla="*/ 1224574 h 5522684"/>
              <a:gd name="connsiteX6047" fmla="*/ 5246575 w 6186503"/>
              <a:gd name="connsiteY6047" fmla="*/ 1191308 h 5522684"/>
              <a:gd name="connsiteX6048" fmla="*/ 5263207 w 6186503"/>
              <a:gd name="connsiteY6048" fmla="*/ 1184346 h 5522684"/>
              <a:gd name="connsiteX6049" fmla="*/ 5134790 w 6186503"/>
              <a:gd name="connsiteY6049" fmla="*/ 1184346 h 5522684"/>
              <a:gd name="connsiteX6050" fmla="*/ 5151421 w 6186503"/>
              <a:gd name="connsiteY6050" fmla="*/ 1191308 h 5522684"/>
              <a:gd name="connsiteX6051" fmla="*/ 5151421 w 6186503"/>
              <a:gd name="connsiteY6051" fmla="*/ 1224574 h 5522684"/>
              <a:gd name="connsiteX6052" fmla="*/ 5118157 w 6186503"/>
              <a:gd name="connsiteY6052" fmla="*/ 1224574 h 5522684"/>
              <a:gd name="connsiteX6053" fmla="*/ 5118157 w 6186503"/>
              <a:gd name="connsiteY6053" fmla="*/ 1191308 h 5522684"/>
              <a:gd name="connsiteX6054" fmla="*/ 5134790 w 6186503"/>
              <a:gd name="connsiteY6054" fmla="*/ 1184346 h 5522684"/>
              <a:gd name="connsiteX6055" fmla="*/ 5007145 w 6186503"/>
              <a:gd name="connsiteY6055" fmla="*/ 1184346 h 5522684"/>
              <a:gd name="connsiteX6056" fmla="*/ 5023776 w 6186503"/>
              <a:gd name="connsiteY6056" fmla="*/ 1191308 h 5522684"/>
              <a:gd name="connsiteX6057" fmla="*/ 5023776 w 6186503"/>
              <a:gd name="connsiteY6057" fmla="*/ 1224574 h 5522684"/>
              <a:gd name="connsiteX6058" fmla="*/ 4990512 w 6186503"/>
              <a:gd name="connsiteY6058" fmla="*/ 1224574 h 5522684"/>
              <a:gd name="connsiteX6059" fmla="*/ 4990512 w 6186503"/>
              <a:gd name="connsiteY6059" fmla="*/ 1191308 h 5522684"/>
              <a:gd name="connsiteX6060" fmla="*/ 5007145 w 6186503"/>
              <a:gd name="connsiteY6060" fmla="*/ 1184346 h 5522684"/>
              <a:gd name="connsiteX6061" fmla="*/ 4878726 w 6186503"/>
              <a:gd name="connsiteY6061" fmla="*/ 1184346 h 5522684"/>
              <a:gd name="connsiteX6062" fmla="*/ 4895358 w 6186503"/>
              <a:gd name="connsiteY6062" fmla="*/ 1191308 h 5522684"/>
              <a:gd name="connsiteX6063" fmla="*/ 4895358 w 6186503"/>
              <a:gd name="connsiteY6063" fmla="*/ 1224574 h 5522684"/>
              <a:gd name="connsiteX6064" fmla="*/ 4862094 w 6186503"/>
              <a:gd name="connsiteY6064" fmla="*/ 1224574 h 5522684"/>
              <a:gd name="connsiteX6065" fmla="*/ 4862094 w 6186503"/>
              <a:gd name="connsiteY6065" fmla="*/ 1191308 h 5522684"/>
              <a:gd name="connsiteX6066" fmla="*/ 4878726 w 6186503"/>
              <a:gd name="connsiteY6066" fmla="*/ 1184346 h 5522684"/>
              <a:gd name="connsiteX6067" fmla="*/ 5391625 w 6186503"/>
              <a:gd name="connsiteY6067" fmla="*/ 1184346 h 5522684"/>
              <a:gd name="connsiteX6068" fmla="*/ 5408257 w 6186503"/>
              <a:gd name="connsiteY6068" fmla="*/ 1191308 h 5522684"/>
              <a:gd name="connsiteX6069" fmla="*/ 5408257 w 6186503"/>
              <a:gd name="connsiteY6069" fmla="*/ 1224574 h 5522684"/>
              <a:gd name="connsiteX6070" fmla="*/ 5374993 w 6186503"/>
              <a:gd name="connsiteY6070" fmla="*/ 1224574 h 5522684"/>
              <a:gd name="connsiteX6071" fmla="*/ 5374993 w 6186503"/>
              <a:gd name="connsiteY6071" fmla="*/ 1191308 h 5522684"/>
              <a:gd name="connsiteX6072" fmla="*/ 5391625 w 6186503"/>
              <a:gd name="connsiteY6072" fmla="*/ 1184346 h 5522684"/>
              <a:gd name="connsiteX6073" fmla="*/ 3209287 w 6186503"/>
              <a:gd name="connsiteY6073" fmla="*/ 1184335 h 5522684"/>
              <a:gd name="connsiteX6074" fmla="*/ 3225920 w 6186503"/>
              <a:gd name="connsiteY6074" fmla="*/ 1191298 h 5522684"/>
              <a:gd name="connsiteX6075" fmla="*/ 3225920 w 6186503"/>
              <a:gd name="connsiteY6075" fmla="*/ 1224563 h 5522684"/>
              <a:gd name="connsiteX6076" fmla="*/ 3192656 w 6186503"/>
              <a:gd name="connsiteY6076" fmla="*/ 1224563 h 5522684"/>
              <a:gd name="connsiteX6077" fmla="*/ 3192656 w 6186503"/>
              <a:gd name="connsiteY6077" fmla="*/ 1191298 h 5522684"/>
              <a:gd name="connsiteX6078" fmla="*/ 3209287 w 6186503"/>
              <a:gd name="connsiteY6078" fmla="*/ 1184335 h 5522684"/>
              <a:gd name="connsiteX6079" fmla="*/ 3337707 w 6186503"/>
              <a:gd name="connsiteY6079" fmla="*/ 1184335 h 5522684"/>
              <a:gd name="connsiteX6080" fmla="*/ 3354339 w 6186503"/>
              <a:gd name="connsiteY6080" fmla="*/ 1191297 h 5522684"/>
              <a:gd name="connsiteX6081" fmla="*/ 3354339 w 6186503"/>
              <a:gd name="connsiteY6081" fmla="*/ 1224563 h 5522684"/>
              <a:gd name="connsiteX6082" fmla="*/ 3321075 w 6186503"/>
              <a:gd name="connsiteY6082" fmla="*/ 1224563 h 5522684"/>
              <a:gd name="connsiteX6083" fmla="*/ 3321075 w 6186503"/>
              <a:gd name="connsiteY6083" fmla="*/ 1191297 h 5522684"/>
              <a:gd name="connsiteX6084" fmla="*/ 3337707 w 6186503"/>
              <a:gd name="connsiteY6084" fmla="*/ 1184335 h 5522684"/>
              <a:gd name="connsiteX6085" fmla="*/ 3096342 w 6186503"/>
              <a:gd name="connsiteY6085" fmla="*/ 1184335 h 5522684"/>
              <a:gd name="connsiteX6086" fmla="*/ 3112974 w 6186503"/>
              <a:gd name="connsiteY6086" fmla="*/ 1191297 h 5522684"/>
              <a:gd name="connsiteX6087" fmla="*/ 3112974 w 6186503"/>
              <a:gd name="connsiteY6087" fmla="*/ 1224563 h 5522684"/>
              <a:gd name="connsiteX6088" fmla="*/ 3079710 w 6186503"/>
              <a:gd name="connsiteY6088" fmla="*/ 1224563 h 5522684"/>
              <a:gd name="connsiteX6089" fmla="*/ 3079710 w 6186503"/>
              <a:gd name="connsiteY6089" fmla="*/ 1191297 h 5522684"/>
              <a:gd name="connsiteX6090" fmla="*/ 3096342 w 6186503"/>
              <a:gd name="connsiteY6090" fmla="*/ 1184335 h 5522684"/>
              <a:gd name="connsiteX6091" fmla="*/ 2985717 w 6186503"/>
              <a:gd name="connsiteY6091" fmla="*/ 1184335 h 5522684"/>
              <a:gd name="connsiteX6092" fmla="*/ 3002349 w 6186503"/>
              <a:gd name="connsiteY6092" fmla="*/ 1191298 h 5522684"/>
              <a:gd name="connsiteX6093" fmla="*/ 3002349 w 6186503"/>
              <a:gd name="connsiteY6093" fmla="*/ 1224563 h 5522684"/>
              <a:gd name="connsiteX6094" fmla="*/ 2969085 w 6186503"/>
              <a:gd name="connsiteY6094" fmla="*/ 1224563 h 5522684"/>
              <a:gd name="connsiteX6095" fmla="*/ 2969085 w 6186503"/>
              <a:gd name="connsiteY6095" fmla="*/ 1191298 h 5522684"/>
              <a:gd name="connsiteX6096" fmla="*/ 2985717 w 6186503"/>
              <a:gd name="connsiteY6096" fmla="*/ 1184335 h 5522684"/>
              <a:gd name="connsiteX6097" fmla="*/ 3851379 w 6186503"/>
              <a:gd name="connsiteY6097" fmla="*/ 1184335 h 5522684"/>
              <a:gd name="connsiteX6098" fmla="*/ 3868012 w 6186503"/>
              <a:gd name="connsiteY6098" fmla="*/ 1191297 h 5522684"/>
              <a:gd name="connsiteX6099" fmla="*/ 3868012 w 6186503"/>
              <a:gd name="connsiteY6099" fmla="*/ 1224563 h 5522684"/>
              <a:gd name="connsiteX6100" fmla="*/ 3834748 w 6186503"/>
              <a:gd name="connsiteY6100" fmla="*/ 1224563 h 5522684"/>
              <a:gd name="connsiteX6101" fmla="*/ 3834748 w 6186503"/>
              <a:gd name="connsiteY6101" fmla="*/ 1191297 h 5522684"/>
              <a:gd name="connsiteX6102" fmla="*/ 3851379 w 6186503"/>
              <a:gd name="connsiteY6102" fmla="*/ 1184335 h 5522684"/>
              <a:gd name="connsiteX6103" fmla="*/ 3722961 w 6186503"/>
              <a:gd name="connsiteY6103" fmla="*/ 1184335 h 5522684"/>
              <a:gd name="connsiteX6104" fmla="*/ 3739593 w 6186503"/>
              <a:gd name="connsiteY6104" fmla="*/ 1191297 h 5522684"/>
              <a:gd name="connsiteX6105" fmla="*/ 3739593 w 6186503"/>
              <a:gd name="connsiteY6105" fmla="*/ 1224563 h 5522684"/>
              <a:gd name="connsiteX6106" fmla="*/ 3706329 w 6186503"/>
              <a:gd name="connsiteY6106" fmla="*/ 1224563 h 5522684"/>
              <a:gd name="connsiteX6107" fmla="*/ 3706329 w 6186503"/>
              <a:gd name="connsiteY6107" fmla="*/ 1191297 h 5522684"/>
              <a:gd name="connsiteX6108" fmla="*/ 3722961 w 6186503"/>
              <a:gd name="connsiteY6108" fmla="*/ 1184335 h 5522684"/>
              <a:gd name="connsiteX6109" fmla="*/ 3594543 w 6186503"/>
              <a:gd name="connsiteY6109" fmla="*/ 1184335 h 5522684"/>
              <a:gd name="connsiteX6110" fmla="*/ 3611175 w 6186503"/>
              <a:gd name="connsiteY6110" fmla="*/ 1191297 h 5522684"/>
              <a:gd name="connsiteX6111" fmla="*/ 3611175 w 6186503"/>
              <a:gd name="connsiteY6111" fmla="*/ 1224563 h 5522684"/>
              <a:gd name="connsiteX6112" fmla="*/ 3577911 w 6186503"/>
              <a:gd name="connsiteY6112" fmla="*/ 1224563 h 5522684"/>
              <a:gd name="connsiteX6113" fmla="*/ 3577911 w 6186503"/>
              <a:gd name="connsiteY6113" fmla="*/ 1191297 h 5522684"/>
              <a:gd name="connsiteX6114" fmla="*/ 3594543 w 6186503"/>
              <a:gd name="connsiteY6114" fmla="*/ 1184335 h 5522684"/>
              <a:gd name="connsiteX6115" fmla="*/ 3466124 w 6186503"/>
              <a:gd name="connsiteY6115" fmla="*/ 1184335 h 5522684"/>
              <a:gd name="connsiteX6116" fmla="*/ 3482758 w 6186503"/>
              <a:gd name="connsiteY6116" fmla="*/ 1191297 h 5522684"/>
              <a:gd name="connsiteX6117" fmla="*/ 3482758 w 6186503"/>
              <a:gd name="connsiteY6117" fmla="*/ 1224563 h 5522684"/>
              <a:gd name="connsiteX6118" fmla="*/ 3449492 w 6186503"/>
              <a:gd name="connsiteY6118" fmla="*/ 1224563 h 5522684"/>
              <a:gd name="connsiteX6119" fmla="*/ 3449492 w 6186503"/>
              <a:gd name="connsiteY6119" fmla="*/ 1191297 h 5522684"/>
              <a:gd name="connsiteX6120" fmla="*/ 3466124 w 6186503"/>
              <a:gd name="connsiteY6120" fmla="*/ 1184335 h 5522684"/>
              <a:gd name="connsiteX6121" fmla="*/ 4364279 w 6186503"/>
              <a:gd name="connsiteY6121" fmla="*/ 1184335 h 5522684"/>
              <a:gd name="connsiteX6122" fmla="*/ 4380911 w 6186503"/>
              <a:gd name="connsiteY6122" fmla="*/ 1191297 h 5522684"/>
              <a:gd name="connsiteX6123" fmla="*/ 4380911 w 6186503"/>
              <a:gd name="connsiteY6123" fmla="*/ 1224562 h 5522684"/>
              <a:gd name="connsiteX6124" fmla="*/ 4347647 w 6186503"/>
              <a:gd name="connsiteY6124" fmla="*/ 1224562 h 5522684"/>
              <a:gd name="connsiteX6125" fmla="*/ 4347647 w 6186503"/>
              <a:gd name="connsiteY6125" fmla="*/ 1191297 h 5522684"/>
              <a:gd name="connsiteX6126" fmla="*/ 4364279 w 6186503"/>
              <a:gd name="connsiteY6126" fmla="*/ 1184335 h 5522684"/>
              <a:gd name="connsiteX6127" fmla="*/ 4235860 w 6186503"/>
              <a:gd name="connsiteY6127" fmla="*/ 1184335 h 5522684"/>
              <a:gd name="connsiteX6128" fmla="*/ 4252494 w 6186503"/>
              <a:gd name="connsiteY6128" fmla="*/ 1191297 h 5522684"/>
              <a:gd name="connsiteX6129" fmla="*/ 4252494 w 6186503"/>
              <a:gd name="connsiteY6129" fmla="*/ 1224562 h 5522684"/>
              <a:gd name="connsiteX6130" fmla="*/ 4219228 w 6186503"/>
              <a:gd name="connsiteY6130" fmla="*/ 1224562 h 5522684"/>
              <a:gd name="connsiteX6131" fmla="*/ 4219228 w 6186503"/>
              <a:gd name="connsiteY6131" fmla="*/ 1191297 h 5522684"/>
              <a:gd name="connsiteX6132" fmla="*/ 4235860 w 6186503"/>
              <a:gd name="connsiteY6132" fmla="*/ 1184335 h 5522684"/>
              <a:gd name="connsiteX6133" fmla="*/ 4107443 w 6186503"/>
              <a:gd name="connsiteY6133" fmla="*/ 1184335 h 5522684"/>
              <a:gd name="connsiteX6134" fmla="*/ 4124075 w 6186503"/>
              <a:gd name="connsiteY6134" fmla="*/ 1191297 h 5522684"/>
              <a:gd name="connsiteX6135" fmla="*/ 4124075 w 6186503"/>
              <a:gd name="connsiteY6135" fmla="*/ 1224563 h 5522684"/>
              <a:gd name="connsiteX6136" fmla="*/ 4090811 w 6186503"/>
              <a:gd name="connsiteY6136" fmla="*/ 1224563 h 5522684"/>
              <a:gd name="connsiteX6137" fmla="*/ 4090811 w 6186503"/>
              <a:gd name="connsiteY6137" fmla="*/ 1191297 h 5522684"/>
              <a:gd name="connsiteX6138" fmla="*/ 4107443 w 6186503"/>
              <a:gd name="connsiteY6138" fmla="*/ 1184335 h 5522684"/>
              <a:gd name="connsiteX6139" fmla="*/ 3979024 w 6186503"/>
              <a:gd name="connsiteY6139" fmla="*/ 1184335 h 5522684"/>
              <a:gd name="connsiteX6140" fmla="*/ 3995657 w 6186503"/>
              <a:gd name="connsiteY6140" fmla="*/ 1191297 h 5522684"/>
              <a:gd name="connsiteX6141" fmla="*/ 3995657 w 6186503"/>
              <a:gd name="connsiteY6141" fmla="*/ 1224563 h 5522684"/>
              <a:gd name="connsiteX6142" fmla="*/ 3962393 w 6186503"/>
              <a:gd name="connsiteY6142" fmla="*/ 1224563 h 5522684"/>
              <a:gd name="connsiteX6143" fmla="*/ 3962393 w 6186503"/>
              <a:gd name="connsiteY6143" fmla="*/ 1191297 h 5522684"/>
              <a:gd name="connsiteX6144" fmla="*/ 3979024 w 6186503"/>
              <a:gd name="connsiteY6144" fmla="*/ 1184335 h 5522684"/>
              <a:gd name="connsiteX6145" fmla="*/ 5776881 w 6186503"/>
              <a:gd name="connsiteY6145" fmla="*/ 1184330 h 5522684"/>
              <a:gd name="connsiteX6146" fmla="*/ 5793512 w 6186503"/>
              <a:gd name="connsiteY6146" fmla="*/ 1191292 h 5522684"/>
              <a:gd name="connsiteX6147" fmla="*/ 5793512 w 6186503"/>
              <a:gd name="connsiteY6147" fmla="*/ 1224558 h 5522684"/>
              <a:gd name="connsiteX6148" fmla="*/ 5760248 w 6186503"/>
              <a:gd name="connsiteY6148" fmla="*/ 1224558 h 5522684"/>
              <a:gd name="connsiteX6149" fmla="*/ 5760248 w 6186503"/>
              <a:gd name="connsiteY6149" fmla="*/ 1191292 h 5522684"/>
              <a:gd name="connsiteX6150" fmla="*/ 5776881 w 6186503"/>
              <a:gd name="connsiteY6150" fmla="*/ 1184330 h 5522684"/>
              <a:gd name="connsiteX6151" fmla="*/ 2575707 w 6186503"/>
              <a:gd name="connsiteY6151" fmla="*/ 1076859 h 5522684"/>
              <a:gd name="connsiteX6152" fmla="*/ 2592339 w 6186503"/>
              <a:gd name="connsiteY6152" fmla="*/ 1083822 h 5522684"/>
              <a:gd name="connsiteX6153" fmla="*/ 2592339 w 6186503"/>
              <a:gd name="connsiteY6153" fmla="*/ 1117088 h 5522684"/>
              <a:gd name="connsiteX6154" fmla="*/ 2559075 w 6186503"/>
              <a:gd name="connsiteY6154" fmla="*/ 1117088 h 5522684"/>
              <a:gd name="connsiteX6155" fmla="*/ 2559075 w 6186503"/>
              <a:gd name="connsiteY6155" fmla="*/ 1083822 h 5522684"/>
              <a:gd name="connsiteX6156" fmla="*/ 2575707 w 6186503"/>
              <a:gd name="connsiteY6156" fmla="*/ 1076859 h 5522684"/>
              <a:gd name="connsiteX6157" fmla="*/ 2447287 w 6186503"/>
              <a:gd name="connsiteY6157" fmla="*/ 1076859 h 5522684"/>
              <a:gd name="connsiteX6158" fmla="*/ 2463920 w 6186503"/>
              <a:gd name="connsiteY6158" fmla="*/ 1083822 h 5522684"/>
              <a:gd name="connsiteX6159" fmla="*/ 2463920 w 6186503"/>
              <a:gd name="connsiteY6159" fmla="*/ 1117088 h 5522684"/>
              <a:gd name="connsiteX6160" fmla="*/ 2430656 w 6186503"/>
              <a:gd name="connsiteY6160" fmla="*/ 1117088 h 5522684"/>
              <a:gd name="connsiteX6161" fmla="*/ 2430656 w 6186503"/>
              <a:gd name="connsiteY6161" fmla="*/ 1083822 h 5522684"/>
              <a:gd name="connsiteX6162" fmla="*/ 2447287 w 6186503"/>
              <a:gd name="connsiteY6162" fmla="*/ 1076859 h 5522684"/>
              <a:gd name="connsiteX6163" fmla="*/ 2319643 w 6186503"/>
              <a:gd name="connsiteY6163" fmla="*/ 1076859 h 5522684"/>
              <a:gd name="connsiteX6164" fmla="*/ 2336276 w 6186503"/>
              <a:gd name="connsiteY6164" fmla="*/ 1083822 h 5522684"/>
              <a:gd name="connsiteX6165" fmla="*/ 2336276 w 6186503"/>
              <a:gd name="connsiteY6165" fmla="*/ 1117088 h 5522684"/>
              <a:gd name="connsiteX6166" fmla="*/ 2303012 w 6186503"/>
              <a:gd name="connsiteY6166" fmla="*/ 1117088 h 5522684"/>
              <a:gd name="connsiteX6167" fmla="*/ 2303012 w 6186503"/>
              <a:gd name="connsiteY6167" fmla="*/ 1083822 h 5522684"/>
              <a:gd name="connsiteX6168" fmla="*/ 2319643 w 6186503"/>
              <a:gd name="connsiteY6168" fmla="*/ 1076859 h 5522684"/>
              <a:gd name="connsiteX6169" fmla="*/ 2191228 w 6186503"/>
              <a:gd name="connsiteY6169" fmla="*/ 1076859 h 5522684"/>
              <a:gd name="connsiteX6170" fmla="*/ 2207858 w 6186503"/>
              <a:gd name="connsiteY6170" fmla="*/ 1083822 h 5522684"/>
              <a:gd name="connsiteX6171" fmla="*/ 2207858 w 6186503"/>
              <a:gd name="connsiteY6171" fmla="*/ 1117088 h 5522684"/>
              <a:gd name="connsiteX6172" fmla="*/ 2174594 w 6186503"/>
              <a:gd name="connsiteY6172" fmla="*/ 1117088 h 5522684"/>
              <a:gd name="connsiteX6173" fmla="*/ 2174594 w 6186503"/>
              <a:gd name="connsiteY6173" fmla="*/ 1083822 h 5522684"/>
              <a:gd name="connsiteX6174" fmla="*/ 2191228 w 6186503"/>
              <a:gd name="connsiteY6174" fmla="*/ 1076859 h 5522684"/>
              <a:gd name="connsiteX6175" fmla="*/ 1934392 w 6186503"/>
              <a:gd name="connsiteY6175" fmla="*/ 1076859 h 5522684"/>
              <a:gd name="connsiteX6176" fmla="*/ 1951023 w 6186503"/>
              <a:gd name="connsiteY6176" fmla="*/ 1083822 h 5522684"/>
              <a:gd name="connsiteX6177" fmla="*/ 1951023 w 6186503"/>
              <a:gd name="connsiteY6177" fmla="*/ 1117088 h 5522684"/>
              <a:gd name="connsiteX6178" fmla="*/ 1917759 w 6186503"/>
              <a:gd name="connsiteY6178" fmla="*/ 1117088 h 5522684"/>
              <a:gd name="connsiteX6179" fmla="*/ 1917759 w 6186503"/>
              <a:gd name="connsiteY6179" fmla="*/ 1083822 h 5522684"/>
              <a:gd name="connsiteX6180" fmla="*/ 1934392 w 6186503"/>
              <a:gd name="connsiteY6180" fmla="*/ 1076859 h 5522684"/>
              <a:gd name="connsiteX6181" fmla="*/ 1805972 w 6186503"/>
              <a:gd name="connsiteY6181" fmla="*/ 1076859 h 5522684"/>
              <a:gd name="connsiteX6182" fmla="*/ 1822604 w 6186503"/>
              <a:gd name="connsiteY6182" fmla="*/ 1083822 h 5522684"/>
              <a:gd name="connsiteX6183" fmla="*/ 1822604 w 6186503"/>
              <a:gd name="connsiteY6183" fmla="*/ 1117088 h 5522684"/>
              <a:gd name="connsiteX6184" fmla="*/ 1789340 w 6186503"/>
              <a:gd name="connsiteY6184" fmla="*/ 1117088 h 5522684"/>
              <a:gd name="connsiteX6185" fmla="*/ 1789340 w 6186503"/>
              <a:gd name="connsiteY6185" fmla="*/ 1083822 h 5522684"/>
              <a:gd name="connsiteX6186" fmla="*/ 1805972 w 6186503"/>
              <a:gd name="connsiteY6186" fmla="*/ 1076859 h 5522684"/>
              <a:gd name="connsiteX6187" fmla="*/ 1677554 w 6186503"/>
              <a:gd name="connsiteY6187" fmla="*/ 1076859 h 5522684"/>
              <a:gd name="connsiteX6188" fmla="*/ 1694187 w 6186503"/>
              <a:gd name="connsiteY6188" fmla="*/ 1083822 h 5522684"/>
              <a:gd name="connsiteX6189" fmla="*/ 1694187 w 6186503"/>
              <a:gd name="connsiteY6189" fmla="*/ 1117088 h 5522684"/>
              <a:gd name="connsiteX6190" fmla="*/ 1660922 w 6186503"/>
              <a:gd name="connsiteY6190" fmla="*/ 1117088 h 5522684"/>
              <a:gd name="connsiteX6191" fmla="*/ 1660922 w 6186503"/>
              <a:gd name="connsiteY6191" fmla="*/ 1083822 h 5522684"/>
              <a:gd name="connsiteX6192" fmla="*/ 1677554 w 6186503"/>
              <a:gd name="connsiteY6192" fmla="*/ 1076859 h 5522684"/>
              <a:gd name="connsiteX6193" fmla="*/ 1549137 w 6186503"/>
              <a:gd name="connsiteY6193" fmla="*/ 1076859 h 5522684"/>
              <a:gd name="connsiteX6194" fmla="*/ 1565768 w 6186503"/>
              <a:gd name="connsiteY6194" fmla="*/ 1083822 h 5522684"/>
              <a:gd name="connsiteX6195" fmla="*/ 1565768 w 6186503"/>
              <a:gd name="connsiteY6195" fmla="*/ 1117088 h 5522684"/>
              <a:gd name="connsiteX6196" fmla="*/ 1532503 w 6186503"/>
              <a:gd name="connsiteY6196" fmla="*/ 1117088 h 5522684"/>
              <a:gd name="connsiteX6197" fmla="*/ 1532503 w 6186503"/>
              <a:gd name="connsiteY6197" fmla="*/ 1083822 h 5522684"/>
              <a:gd name="connsiteX6198" fmla="*/ 1549137 w 6186503"/>
              <a:gd name="connsiteY6198" fmla="*/ 1076859 h 5522684"/>
              <a:gd name="connsiteX6199" fmla="*/ 1421491 w 6186503"/>
              <a:gd name="connsiteY6199" fmla="*/ 1076859 h 5522684"/>
              <a:gd name="connsiteX6200" fmla="*/ 1438123 w 6186503"/>
              <a:gd name="connsiteY6200" fmla="*/ 1083822 h 5522684"/>
              <a:gd name="connsiteX6201" fmla="*/ 1438123 w 6186503"/>
              <a:gd name="connsiteY6201" fmla="*/ 1117091 h 5522684"/>
              <a:gd name="connsiteX6202" fmla="*/ 1404858 w 6186503"/>
              <a:gd name="connsiteY6202" fmla="*/ 1117091 h 5522684"/>
              <a:gd name="connsiteX6203" fmla="*/ 1404858 w 6186503"/>
              <a:gd name="connsiteY6203" fmla="*/ 1083822 h 5522684"/>
              <a:gd name="connsiteX6204" fmla="*/ 1421491 w 6186503"/>
              <a:gd name="connsiteY6204" fmla="*/ 1076859 h 5522684"/>
              <a:gd name="connsiteX6205" fmla="*/ 907045 w 6186503"/>
              <a:gd name="connsiteY6205" fmla="*/ 1076852 h 5522684"/>
              <a:gd name="connsiteX6206" fmla="*/ 923676 w 6186503"/>
              <a:gd name="connsiteY6206" fmla="*/ 1083813 h 5522684"/>
              <a:gd name="connsiteX6207" fmla="*/ 923676 w 6186503"/>
              <a:gd name="connsiteY6207" fmla="*/ 1117083 h 5522684"/>
              <a:gd name="connsiteX6208" fmla="*/ 890413 w 6186503"/>
              <a:gd name="connsiteY6208" fmla="*/ 1117083 h 5522684"/>
              <a:gd name="connsiteX6209" fmla="*/ 890413 w 6186503"/>
              <a:gd name="connsiteY6209" fmla="*/ 1083813 h 5522684"/>
              <a:gd name="connsiteX6210" fmla="*/ 907045 w 6186503"/>
              <a:gd name="connsiteY6210" fmla="*/ 1076852 h 5522684"/>
              <a:gd name="connsiteX6211" fmla="*/ 778626 w 6186503"/>
              <a:gd name="connsiteY6211" fmla="*/ 1076852 h 5522684"/>
              <a:gd name="connsiteX6212" fmla="*/ 795258 w 6186503"/>
              <a:gd name="connsiteY6212" fmla="*/ 1083813 h 5522684"/>
              <a:gd name="connsiteX6213" fmla="*/ 795258 w 6186503"/>
              <a:gd name="connsiteY6213" fmla="*/ 1117083 h 5522684"/>
              <a:gd name="connsiteX6214" fmla="*/ 761994 w 6186503"/>
              <a:gd name="connsiteY6214" fmla="*/ 1117083 h 5522684"/>
              <a:gd name="connsiteX6215" fmla="*/ 761994 w 6186503"/>
              <a:gd name="connsiteY6215" fmla="*/ 1083813 h 5522684"/>
              <a:gd name="connsiteX6216" fmla="*/ 778626 w 6186503"/>
              <a:gd name="connsiteY6216" fmla="*/ 1076852 h 5522684"/>
              <a:gd name="connsiteX6217" fmla="*/ 650208 w 6186503"/>
              <a:gd name="connsiteY6217" fmla="*/ 1076852 h 5522684"/>
              <a:gd name="connsiteX6218" fmla="*/ 666839 w 6186503"/>
              <a:gd name="connsiteY6218" fmla="*/ 1083813 h 5522684"/>
              <a:gd name="connsiteX6219" fmla="*/ 666839 w 6186503"/>
              <a:gd name="connsiteY6219" fmla="*/ 1117083 h 5522684"/>
              <a:gd name="connsiteX6220" fmla="*/ 633575 w 6186503"/>
              <a:gd name="connsiteY6220" fmla="*/ 1117083 h 5522684"/>
              <a:gd name="connsiteX6221" fmla="*/ 633575 w 6186503"/>
              <a:gd name="connsiteY6221" fmla="*/ 1083813 h 5522684"/>
              <a:gd name="connsiteX6222" fmla="*/ 650208 w 6186503"/>
              <a:gd name="connsiteY6222" fmla="*/ 1076852 h 5522684"/>
              <a:gd name="connsiteX6223" fmla="*/ 521790 w 6186503"/>
              <a:gd name="connsiteY6223" fmla="*/ 1076852 h 5522684"/>
              <a:gd name="connsiteX6224" fmla="*/ 538421 w 6186503"/>
              <a:gd name="connsiteY6224" fmla="*/ 1083813 h 5522684"/>
              <a:gd name="connsiteX6225" fmla="*/ 538421 w 6186503"/>
              <a:gd name="connsiteY6225" fmla="*/ 1117083 h 5522684"/>
              <a:gd name="connsiteX6226" fmla="*/ 505157 w 6186503"/>
              <a:gd name="connsiteY6226" fmla="*/ 1117083 h 5522684"/>
              <a:gd name="connsiteX6227" fmla="*/ 505157 w 6186503"/>
              <a:gd name="connsiteY6227" fmla="*/ 1083813 h 5522684"/>
              <a:gd name="connsiteX6228" fmla="*/ 521790 w 6186503"/>
              <a:gd name="connsiteY6228" fmla="*/ 1076852 h 5522684"/>
              <a:gd name="connsiteX6229" fmla="*/ 393371 w 6186503"/>
              <a:gd name="connsiteY6229" fmla="*/ 1076852 h 5522684"/>
              <a:gd name="connsiteX6230" fmla="*/ 410004 w 6186503"/>
              <a:gd name="connsiteY6230" fmla="*/ 1083813 h 5522684"/>
              <a:gd name="connsiteX6231" fmla="*/ 410004 w 6186503"/>
              <a:gd name="connsiteY6231" fmla="*/ 1117083 h 5522684"/>
              <a:gd name="connsiteX6232" fmla="*/ 376737 w 6186503"/>
              <a:gd name="connsiteY6232" fmla="*/ 1117083 h 5522684"/>
              <a:gd name="connsiteX6233" fmla="*/ 376737 w 6186503"/>
              <a:gd name="connsiteY6233" fmla="*/ 1083813 h 5522684"/>
              <a:gd name="connsiteX6234" fmla="*/ 393371 w 6186503"/>
              <a:gd name="connsiteY6234" fmla="*/ 1076852 h 5522684"/>
              <a:gd name="connsiteX6235" fmla="*/ 137316 w 6186503"/>
              <a:gd name="connsiteY6235" fmla="*/ 1076852 h 5522684"/>
              <a:gd name="connsiteX6236" fmla="*/ 153948 w 6186503"/>
              <a:gd name="connsiteY6236" fmla="*/ 1083813 h 5522684"/>
              <a:gd name="connsiteX6237" fmla="*/ 153948 w 6186503"/>
              <a:gd name="connsiteY6237" fmla="*/ 1117083 h 5522684"/>
              <a:gd name="connsiteX6238" fmla="*/ 120684 w 6186503"/>
              <a:gd name="connsiteY6238" fmla="*/ 1117083 h 5522684"/>
              <a:gd name="connsiteX6239" fmla="*/ 120684 w 6186503"/>
              <a:gd name="connsiteY6239" fmla="*/ 1083813 h 5522684"/>
              <a:gd name="connsiteX6240" fmla="*/ 137316 w 6186503"/>
              <a:gd name="connsiteY6240" fmla="*/ 1076852 h 5522684"/>
              <a:gd name="connsiteX6241" fmla="*/ 1163881 w 6186503"/>
              <a:gd name="connsiteY6241" fmla="*/ 1076851 h 5522684"/>
              <a:gd name="connsiteX6242" fmla="*/ 1180513 w 6186503"/>
              <a:gd name="connsiteY6242" fmla="*/ 1083813 h 5522684"/>
              <a:gd name="connsiteX6243" fmla="*/ 1180513 w 6186503"/>
              <a:gd name="connsiteY6243" fmla="*/ 1117083 h 5522684"/>
              <a:gd name="connsiteX6244" fmla="*/ 1147250 w 6186503"/>
              <a:gd name="connsiteY6244" fmla="*/ 1117083 h 5522684"/>
              <a:gd name="connsiteX6245" fmla="*/ 1147250 w 6186503"/>
              <a:gd name="connsiteY6245" fmla="*/ 1083813 h 5522684"/>
              <a:gd name="connsiteX6246" fmla="*/ 1163881 w 6186503"/>
              <a:gd name="connsiteY6246" fmla="*/ 1076851 h 5522684"/>
              <a:gd name="connsiteX6247" fmla="*/ 1035464 w 6186503"/>
              <a:gd name="connsiteY6247" fmla="*/ 1076851 h 5522684"/>
              <a:gd name="connsiteX6248" fmla="*/ 1052096 w 6186503"/>
              <a:gd name="connsiteY6248" fmla="*/ 1083813 h 5522684"/>
              <a:gd name="connsiteX6249" fmla="*/ 1052096 w 6186503"/>
              <a:gd name="connsiteY6249" fmla="*/ 1117083 h 5522684"/>
              <a:gd name="connsiteX6250" fmla="*/ 1018830 w 6186503"/>
              <a:gd name="connsiteY6250" fmla="*/ 1117083 h 5522684"/>
              <a:gd name="connsiteX6251" fmla="*/ 1018830 w 6186503"/>
              <a:gd name="connsiteY6251" fmla="*/ 1083813 h 5522684"/>
              <a:gd name="connsiteX6252" fmla="*/ 1035464 w 6186503"/>
              <a:gd name="connsiteY6252" fmla="*/ 1076851 h 5522684"/>
              <a:gd name="connsiteX6253" fmla="*/ 2704899 w 6186503"/>
              <a:gd name="connsiteY6253" fmla="*/ 1076848 h 5522684"/>
              <a:gd name="connsiteX6254" fmla="*/ 2721531 w 6186503"/>
              <a:gd name="connsiteY6254" fmla="*/ 1083809 h 5522684"/>
              <a:gd name="connsiteX6255" fmla="*/ 2721531 w 6186503"/>
              <a:gd name="connsiteY6255" fmla="*/ 1117075 h 5522684"/>
              <a:gd name="connsiteX6256" fmla="*/ 2688267 w 6186503"/>
              <a:gd name="connsiteY6256" fmla="*/ 1117075 h 5522684"/>
              <a:gd name="connsiteX6257" fmla="*/ 2688267 w 6186503"/>
              <a:gd name="connsiteY6257" fmla="*/ 1083809 h 5522684"/>
              <a:gd name="connsiteX6258" fmla="*/ 2704899 w 6186503"/>
              <a:gd name="connsiteY6258" fmla="*/ 1076848 h 5522684"/>
              <a:gd name="connsiteX6259" fmla="*/ 5648462 w 6186503"/>
              <a:gd name="connsiteY6259" fmla="*/ 1076816 h 5522684"/>
              <a:gd name="connsiteX6260" fmla="*/ 5665094 w 6186503"/>
              <a:gd name="connsiteY6260" fmla="*/ 1083778 h 5522684"/>
              <a:gd name="connsiteX6261" fmla="*/ 5665094 w 6186503"/>
              <a:gd name="connsiteY6261" fmla="*/ 1117042 h 5522684"/>
              <a:gd name="connsiteX6262" fmla="*/ 5631830 w 6186503"/>
              <a:gd name="connsiteY6262" fmla="*/ 1117042 h 5522684"/>
              <a:gd name="connsiteX6263" fmla="*/ 5631830 w 6186503"/>
              <a:gd name="connsiteY6263" fmla="*/ 1083778 h 5522684"/>
              <a:gd name="connsiteX6264" fmla="*/ 5648462 w 6186503"/>
              <a:gd name="connsiteY6264" fmla="*/ 1076816 h 5522684"/>
              <a:gd name="connsiteX6265" fmla="*/ 5520044 w 6186503"/>
              <a:gd name="connsiteY6265" fmla="*/ 1076816 h 5522684"/>
              <a:gd name="connsiteX6266" fmla="*/ 5536677 w 6186503"/>
              <a:gd name="connsiteY6266" fmla="*/ 1083778 h 5522684"/>
              <a:gd name="connsiteX6267" fmla="*/ 5536677 w 6186503"/>
              <a:gd name="connsiteY6267" fmla="*/ 1117042 h 5522684"/>
              <a:gd name="connsiteX6268" fmla="*/ 5503411 w 6186503"/>
              <a:gd name="connsiteY6268" fmla="*/ 1117042 h 5522684"/>
              <a:gd name="connsiteX6269" fmla="*/ 5503411 w 6186503"/>
              <a:gd name="connsiteY6269" fmla="*/ 1083778 h 5522684"/>
              <a:gd name="connsiteX6270" fmla="*/ 5520044 w 6186503"/>
              <a:gd name="connsiteY6270" fmla="*/ 1076816 h 5522684"/>
              <a:gd name="connsiteX6271" fmla="*/ 5391625 w 6186503"/>
              <a:gd name="connsiteY6271" fmla="*/ 1076816 h 5522684"/>
              <a:gd name="connsiteX6272" fmla="*/ 5408257 w 6186503"/>
              <a:gd name="connsiteY6272" fmla="*/ 1083778 h 5522684"/>
              <a:gd name="connsiteX6273" fmla="*/ 5408257 w 6186503"/>
              <a:gd name="connsiteY6273" fmla="*/ 1117042 h 5522684"/>
              <a:gd name="connsiteX6274" fmla="*/ 5374993 w 6186503"/>
              <a:gd name="connsiteY6274" fmla="*/ 1117042 h 5522684"/>
              <a:gd name="connsiteX6275" fmla="*/ 5374993 w 6186503"/>
              <a:gd name="connsiteY6275" fmla="*/ 1083778 h 5522684"/>
              <a:gd name="connsiteX6276" fmla="*/ 5391625 w 6186503"/>
              <a:gd name="connsiteY6276" fmla="*/ 1076816 h 5522684"/>
              <a:gd name="connsiteX6277" fmla="*/ 5263207 w 6186503"/>
              <a:gd name="connsiteY6277" fmla="*/ 1076816 h 5522684"/>
              <a:gd name="connsiteX6278" fmla="*/ 5279839 w 6186503"/>
              <a:gd name="connsiteY6278" fmla="*/ 1083778 h 5522684"/>
              <a:gd name="connsiteX6279" fmla="*/ 5279839 w 6186503"/>
              <a:gd name="connsiteY6279" fmla="*/ 1117042 h 5522684"/>
              <a:gd name="connsiteX6280" fmla="*/ 5246575 w 6186503"/>
              <a:gd name="connsiteY6280" fmla="*/ 1117042 h 5522684"/>
              <a:gd name="connsiteX6281" fmla="*/ 5246575 w 6186503"/>
              <a:gd name="connsiteY6281" fmla="*/ 1083778 h 5522684"/>
              <a:gd name="connsiteX6282" fmla="*/ 5263207 w 6186503"/>
              <a:gd name="connsiteY6282" fmla="*/ 1076816 h 5522684"/>
              <a:gd name="connsiteX6283" fmla="*/ 5007145 w 6186503"/>
              <a:gd name="connsiteY6283" fmla="*/ 1076816 h 5522684"/>
              <a:gd name="connsiteX6284" fmla="*/ 5023776 w 6186503"/>
              <a:gd name="connsiteY6284" fmla="*/ 1083778 h 5522684"/>
              <a:gd name="connsiteX6285" fmla="*/ 5023776 w 6186503"/>
              <a:gd name="connsiteY6285" fmla="*/ 1117042 h 5522684"/>
              <a:gd name="connsiteX6286" fmla="*/ 4990512 w 6186503"/>
              <a:gd name="connsiteY6286" fmla="*/ 1117042 h 5522684"/>
              <a:gd name="connsiteX6287" fmla="*/ 4990512 w 6186503"/>
              <a:gd name="connsiteY6287" fmla="*/ 1083778 h 5522684"/>
              <a:gd name="connsiteX6288" fmla="*/ 5007145 w 6186503"/>
              <a:gd name="connsiteY6288" fmla="*/ 1076816 h 5522684"/>
              <a:gd name="connsiteX6289" fmla="*/ 4878726 w 6186503"/>
              <a:gd name="connsiteY6289" fmla="*/ 1076816 h 5522684"/>
              <a:gd name="connsiteX6290" fmla="*/ 4895358 w 6186503"/>
              <a:gd name="connsiteY6290" fmla="*/ 1083778 h 5522684"/>
              <a:gd name="connsiteX6291" fmla="*/ 4895358 w 6186503"/>
              <a:gd name="connsiteY6291" fmla="*/ 1117043 h 5522684"/>
              <a:gd name="connsiteX6292" fmla="*/ 4862094 w 6186503"/>
              <a:gd name="connsiteY6292" fmla="*/ 1117043 h 5522684"/>
              <a:gd name="connsiteX6293" fmla="*/ 4862094 w 6186503"/>
              <a:gd name="connsiteY6293" fmla="*/ 1083778 h 5522684"/>
              <a:gd name="connsiteX6294" fmla="*/ 4878726 w 6186503"/>
              <a:gd name="connsiteY6294" fmla="*/ 1076816 h 5522684"/>
              <a:gd name="connsiteX6295" fmla="*/ 4750308 w 6186503"/>
              <a:gd name="connsiteY6295" fmla="*/ 1076816 h 5522684"/>
              <a:gd name="connsiteX6296" fmla="*/ 4766941 w 6186503"/>
              <a:gd name="connsiteY6296" fmla="*/ 1083779 h 5522684"/>
              <a:gd name="connsiteX6297" fmla="*/ 4766941 w 6186503"/>
              <a:gd name="connsiteY6297" fmla="*/ 1117043 h 5522684"/>
              <a:gd name="connsiteX6298" fmla="*/ 4733675 w 6186503"/>
              <a:gd name="connsiteY6298" fmla="*/ 1117043 h 5522684"/>
              <a:gd name="connsiteX6299" fmla="*/ 4733675 w 6186503"/>
              <a:gd name="connsiteY6299" fmla="*/ 1083779 h 5522684"/>
              <a:gd name="connsiteX6300" fmla="*/ 4750308 w 6186503"/>
              <a:gd name="connsiteY6300" fmla="*/ 1076816 h 5522684"/>
              <a:gd name="connsiteX6301" fmla="*/ 4621889 w 6186503"/>
              <a:gd name="connsiteY6301" fmla="*/ 1076816 h 5522684"/>
              <a:gd name="connsiteX6302" fmla="*/ 4638521 w 6186503"/>
              <a:gd name="connsiteY6302" fmla="*/ 1083779 h 5522684"/>
              <a:gd name="connsiteX6303" fmla="*/ 4638521 w 6186503"/>
              <a:gd name="connsiteY6303" fmla="*/ 1117043 h 5522684"/>
              <a:gd name="connsiteX6304" fmla="*/ 4605257 w 6186503"/>
              <a:gd name="connsiteY6304" fmla="*/ 1117043 h 5522684"/>
              <a:gd name="connsiteX6305" fmla="*/ 4605257 w 6186503"/>
              <a:gd name="connsiteY6305" fmla="*/ 1083779 h 5522684"/>
              <a:gd name="connsiteX6306" fmla="*/ 4621889 w 6186503"/>
              <a:gd name="connsiteY6306" fmla="*/ 1076816 h 5522684"/>
              <a:gd name="connsiteX6307" fmla="*/ 4493471 w 6186503"/>
              <a:gd name="connsiteY6307" fmla="*/ 1076816 h 5522684"/>
              <a:gd name="connsiteX6308" fmla="*/ 4510103 w 6186503"/>
              <a:gd name="connsiteY6308" fmla="*/ 1083779 h 5522684"/>
              <a:gd name="connsiteX6309" fmla="*/ 4510103 w 6186503"/>
              <a:gd name="connsiteY6309" fmla="*/ 1117043 h 5522684"/>
              <a:gd name="connsiteX6310" fmla="*/ 4476839 w 6186503"/>
              <a:gd name="connsiteY6310" fmla="*/ 1117043 h 5522684"/>
              <a:gd name="connsiteX6311" fmla="*/ 4476839 w 6186503"/>
              <a:gd name="connsiteY6311" fmla="*/ 1083779 h 5522684"/>
              <a:gd name="connsiteX6312" fmla="*/ 4493471 w 6186503"/>
              <a:gd name="connsiteY6312" fmla="*/ 1076816 h 5522684"/>
              <a:gd name="connsiteX6313" fmla="*/ 3594543 w 6186503"/>
              <a:gd name="connsiteY6313" fmla="*/ 1076806 h 5522684"/>
              <a:gd name="connsiteX6314" fmla="*/ 3611175 w 6186503"/>
              <a:gd name="connsiteY6314" fmla="*/ 1083768 h 5522684"/>
              <a:gd name="connsiteX6315" fmla="*/ 3611175 w 6186503"/>
              <a:gd name="connsiteY6315" fmla="*/ 1117033 h 5522684"/>
              <a:gd name="connsiteX6316" fmla="*/ 3577911 w 6186503"/>
              <a:gd name="connsiteY6316" fmla="*/ 1117033 h 5522684"/>
              <a:gd name="connsiteX6317" fmla="*/ 3577911 w 6186503"/>
              <a:gd name="connsiteY6317" fmla="*/ 1083768 h 5522684"/>
              <a:gd name="connsiteX6318" fmla="*/ 3594543 w 6186503"/>
              <a:gd name="connsiteY6318" fmla="*/ 1076806 h 5522684"/>
              <a:gd name="connsiteX6319" fmla="*/ 3466124 w 6186503"/>
              <a:gd name="connsiteY6319" fmla="*/ 1076806 h 5522684"/>
              <a:gd name="connsiteX6320" fmla="*/ 3482758 w 6186503"/>
              <a:gd name="connsiteY6320" fmla="*/ 1083768 h 5522684"/>
              <a:gd name="connsiteX6321" fmla="*/ 3482758 w 6186503"/>
              <a:gd name="connsiteY6321" fmla="*/ 1117033 h 5522684"/>
              <a:gd name="connsiteX6322" fmla="*/ 3449492 w 6186503"/>
              <a:gd name="connsiteY6322" fmla="*/ 1117033 h 5522684"/>
              <a:gd name="connsiteX6323" fmla="*/ 3449492 w 6186503"/>
              <a:gd name="connsiteY6323" fmla="*/ 1083768 h 5522684"/>
              <a:gd name="connsiteX6324" fmla="*/ 3466124 w 6186503"/>
              <a:gd name="connsiteY6324" fmla="*/ 1076806 h 5522684"/>
              <a:gd name="connsiteX6325" fmla="*/ 3209287 w 6186503"/>
              <a:gd name="connsiteY6325" fmla="*/ 1076806 h 5522684"/>
              <a:gd name="connsiteX6326" fmla="*/ 3225920 w 6186503"/>
              <a:gd name="connsiteY6326" fmla="*/ 1083768 h 5522684"/>
              <a:gd name="connsiteX6327" fmla="*/ 3225920 w 6186503"/>
              <a:gd name="connsiteY6327" fmla="*/ 1117033 h 5522684"/>
              <a:gd name="connsiteX6328" fmla="*/ 3192656 w 6186503"/>
              <a:gd name="connsiteY6328" fmla="*/ 1117033 h 5522684"/>
              <a:gd name="connsiteX6329" fmla="*/ 3192656 w 6186503"/>
              <a:gd name="connsiteY6329" fmla="*/ 1083768 h 5522684"/>
              <a:gd name="connsiteX6330" fmla="*/ 3209287 w 6186503"/>
              <a:gd name="connsiteY6330" fmla="*/ 1076806 h 5522684"/>
              <a:gd name="connsiteX6331" fmla="*/ 4107443 w 6186503"/>
              <a:gd name="connsiteY6331" fmla="*/ 1076805 h 5522684"/>
              <a:gd name="connsiteX6332" fmla="*/ 4124075 w 6186503"/>
              <a:gd name="connsiteY6332" fmla="*/ 1083767 h 5522684"/>
              <a:gd name="connsiteX6333" fmla="*/ 4124075 w 6186503"/>
              <a:gd name="connsiteY6333" fmla="*/ 1117033 h 5522684"/>
              <a:gd name="connsiteX6334" fmla="*/ 4090811 w 6186503"/>
              <a:gd name="connsiteY6334" fmla="*/ 1117033 h 5522684"/>
              <a:gd name="connsiteX6335" fmla="*/ 4090811 w 6186503"/>
              <a:gd name="connsiteY6335" fmla="*/ 1083767 h 5522684"/>
              <a:gd name="connsiteX6336" fmla="*/ 4107443 w 6186503"/>
              <a:gd name="connsiteY6336" fmla="*/ 1076805 h 5522684"/>
              <a:gd name="connsiteX6337" fmla="*/ 3979024 w 6186503"/>
              <a:gd name="connsiteY6337" fmla="*/ 1076805 h 5522684"/>
              <a:gd name="connsiteX6338" fmla="*/ 3995657 w 6186503"/>
              <a:gd name="connsiteY6338" fmla="*/ 1083768 h 5522684"/>
              <a:gd name="connsiteX6339" fmla="*/ 3995657 w 6186503"/>
              <a:gd name="connsiteY6339" fmla="*/ 1117033 h 5522684"/>
              <a:gd name="connsiteX6340" fmla="*/ 3962393 w 6186503"/>
              <a:gd name="connsiteY6340" fmla="*/ 1117033 h 5522684"/>
              <a:gd name="connsiteX6341" fmla="*/ 3962393 w 6186503"/>
              <a:gd name="connsiteY6341" fmla="*/ 1083768 h 5522684"/>
              <a:gd name="connsiteX6342" fmla="*/ 3979024 w 6186503"/>
              <a:gd name="connsiteY6342" fmla="*/ 1076805 h 5522684"/>
              <a:gd name="connsiteX6343" fmla="*/ 3851379 w 6186503"/>
              <a:gd name="connsiteY6343" fmla="*/ 1076805 h 5522684"/>
              <a:gd name="connsiteX6344" fmla="*/ 3868012 w 6186503"/>
              <a:gd name="connsiteY6344" fmla="*/ 1083768 h 5522684"/>
              <a:gd name="connsiteX6345" fmla="*/ 3868012 w 6186503"/>
              <a:gd name="connsiteY6345" fmla="*/ 1117033 h 5522684"/>
              <a:gd name="connsiteX6346" fmla="*/ 3834748 w 6186503"/>
              <a:gd name="connsiteY6346" fmla="*/ 1117033 h 5522684"/>
              <a:gd name="connsiteX6347" fmla="*/ 3834748 w 6186503"/>
              <a:gd name="connsiteY6347" fmla="*/ 1083768 h 5522684"/>
              <a:gd name="connsiteX6348" fmla="*/ 3851379 w 6186503"/>
              <a:gd name="connsiteY6348" fmla="*/ 1076805 h 5522684"/>
              <a:gd name="connsiteX6349" fmla="*/ 3722961 w 6186503"/>
              <a:gd name="connsiteY6349" fmla="*/ 1076805 h 5522684"/>
              <a:gd name="connsiteX6350" fmla="*/ 3739593 w 6186503"/>
              <a:gd name="connsiteY6350" fmla="*/ 1083768 h 5522684"/>
              <a:gd name="connsiteX6351" fmla="*/ 3739593 w 6186503"/>
              <a:gd name="connsiteY6351" fmla="*/ 1117033 h 5522684"/>
              <a:gd name="connsiteX6352" fmla="*/ 3706329 w 6186503"/>
              <a:gd name="connsiteY6352" fmla="*/ 1117033 h 5522684"/>
              <a:gd name="connsiteX6353" fmla="*/ 3706329 w 6186503"/>
              <a:gd name="connsiteY6353" fmla="*/ 1083768 h 5522684"/>
              <a:gd name="connsiteX6354" fmla="*/ 3722961 w 6186503"/>
              <a:gd name="connsiteY6354" fmla="*/ 1076805 h 5522684"/>
              <a:gd name="connsiteX6355" fmla="*/ 4235860 w 6186503"/>
              <a:gd name="connsiteY6355" fmla="*/ 1076804 h 5522684"/>
              <a:gd name="connsiteX6356" fmla="*/ 4252494 w 6186503"/>
              <a:gd name="connsiteY6356" fmla="*/ 1083767 h 5522684"/>
              <a:gd name="connsiteX6357" fmla="*/ 4252494 w 6186503"/>
              <a:gd name="connsiteY6357" fmla="*/ 1117033 h 5522684"/>
              <a:gd name="connsiteX6358" fmla="*/ 4219228 w 6186503"/>
              <a:gd name="connsiteY6358" fmla="*/ 1117033 h 5522684"/>
              <a:gd name="connsiteX6359" fmla="*/ 4219228 w 6186503"/>
              <a:gd name="connsiteY6359" fmla="*/ 1083767 h 5522684"/>
              <a:gd name="connsiteX6360" fmla="*/ 4235860 w 6186503"/>
              <a:gd name="connsiteY6360" fmla="*/ 1076804 h 5522684"/>
              <a:gd name="connsiteX6361" fmla="*/ 5776881 w 6186503"/>
              <a:gd name="connsiteY6361" fmla="*/ 1076799 h 5522684"/>
              <a:gd name="connsiteX6362" fmla="*/ 5793512 w 6186503"/>
              <a:gd name="connsiteY6362" fmla="*/ 1083762 h 5522684"/>
              <a:gd name="connsiteX6363" fmla="*/ 5793512 w 6186503"/>
              <a:gd name="connsiteY6363" fmla="*/ 1117027 h 5522684"/>
              <a:gd name="connsiteX6364" fmla="*/ 5760248 w 6186503"/>
              <a:gd name="connsiteY6364" fmla="*/ 1117027 h 5522684"/>
              <a:gd name="connsiteX6365" fmla="*/ 5760248 w 6186503"/>
              <a:gd name="connsiteY6365" fmla="*/ 1083762 h 5522684"/>
              <a:gd name="connsiteX6366" fmla="*/ 5776881 w 6186503"/>
              <a:gd name="connsiteY6366" fmla="*/ 1076799 h 5522684"/>
              <a:gd name="connsiteX6367" fmla="*/ 2575707 w 6186503"/>
              <a:gd name="connsiteY6367" fmla="*/ 969321 h 5522684"/>
              <a:gd name="connsiteX6368" fmla="*/ 2592339 w 6186503"/>
              <a:gd name="connsiteY6368" fmla="*/ 976286 h 5522684"/>
              <a:gd name="connsiteX6369" fmla="*/ 2592339 w 6186503"/>
              <a:gd name="connsiteY6369" fmla="*/ 1009554 h 5522684"/>
              <a:gd name="connsiteX6370" fmla="*/ 2559075 w 6186503"/>
              <a:gd name="connsiteY6370" fmla="*/ 1009554 h 5522684"/>
              <a:gd name="connsiteX6371" fmla="*/ 2559075 w 6186503"/>
              <a:gd name="connsiteY6371" fmla="*/ 976286 h 5522684"/>
              <a:gd name="connsiteX6372" fmla="*/ 2575707 w 6186503"/>
              <a:gd name="connsiteY6372" fmla="*/ 969321 h 5522684"/>
              <a:gd name="connsiteX6373" fmla="*/ 2447287 w 6186503"/>
              <a:gd name="connsiteY6373" fmla="*/ 969321 h 5522684"/>
              <a:gd name="connsiteX6374" fmla="*/ 2463920 w 6186503"/>
              <a:gd name="connsiteY6374" fmla="*/ 976286 h 5522684"/>
              <a:gd name="connsiteX6375" fmla="*/ 2463920 w 6186503"/>
              <a:gd name="connsiteY6375" fmla="*/ 1009554 h 5522684"/>
              <a:gd name="connsiteX6376" fmla="*/ 2430656 w 6186503"/>
              <a:gd name="connsiteY6376" fmla="*/ 1009554 h 5522684"/>
              <a:gd name="connsiteX6377" fmla="*/ 2430656 w 6186503"/>
              <a:gd name="connsiteY6377" fmla="*/ 976286 h 5522684"/>
              <a:gd name="connsiteX6378" fmla="*/ 2447287 w 6186503"/>
              <a:gd name="connsiteY6378" fmla="*/ 969321 h 5522684"/>
              <a:gd name="connsiteX6379" fmla="*/ 2319643 w 6186503"/>
              <a:gd name="connsiteY6379" fmla="*/ 969321 h 5522684"/>
              <a:gd name="connsiteX6380" fmla="*/ 2336276 w 6186503"/>
              <a:gd name="connsiteY6380" fmla="*/ 976286 h 5522684"/>
              <a:gd name="connsiteX6381" fmla="*/ 2336276 w 6186503"/>
              <a:gd name="connsiteY6381" fmla="*/ 1009554 h 5522684"/>
              <a:gd name="connsiteX6382" fmla="*/ 2303012 w 6186503"/>
              <a:gd name="connsiteY6382" fmla="*/ 1009554 h 5522684"/>
              <a:gd name="connsiteX6383" fmla="*/ 2303012 w 6186503"/>
              <a:gd name="connsiteY6383" fmla="*/ 976286 h 5522684"/>
              <a:gd name="connsiteX6384" fmla="*/ 2319643 w 6186503"/>
              <a:gd name="connsiteY6384" fmla="*/ 969321 h 5522684"/>
              <a:gd name="connsiteX6385" fmla="*/ 1934392 w 6186503"/>
              <a:gd name="connsiteY6385" fmla="*/ 969321 h 5522684"/>
              <a:gd name="connsiteX6386" fmla="*/ 1951023 w 6186503"/>
              <a:gd name="connsiteY6386" fmla="*/ 976286 h 5522684"/>
              <a:gd name="connsiteX6387" fmla="*/ 1951023 w 6186503"/>
              <a:gd name="connsiteY6387" fmla="*/ 1009554 h 5522684"/>
              <a:gd name="connsiteX6388" fmla="*/ 1917759 w 6186503"/>
              <a:gd name="connsiteY6388" fmla="*/ 1009554 h 5522684"/>
              <a:gd name="connsiteX6389" fmla="*/ 1917759 w 6186503"/>
              <a:gd name="connsiteY6389" fmla="*/ 976286 h 5522684"/>
              <a:gd name="connsiteX6390" fmla="*/ 1934392 w 6186503"/>
              <a:gd name="connsiteY6390" fmla="*/ 969321 h 5522684"/>
              <a:gd name="connsiteX6391" fmla="*/ 1805972 w 6186503"/>
              <a:gd name="connsiteY6391" fmla="*/ 969321 h 5522684"/>
              <a:gd name="connsiteX6392" fmla="*/ 1822604 w 6186503"/>
              <a:gd name="connsiteY6392" fmla="*/ 976286 h 5522684"/>
              <a:gd name="connsiteX6393" fmla="*/ 1822604 w 6186503"/>
              <a:gd name="connsiteY6393" fmla="*/ 1009554 h 5522684"/>
              <a:gd name="connsiteX6394" fmla="*/ 1789340 w 6186503"/>
              <a:gd name="connsiteY6394" fmla="*/ 1009554 h 5522684"/>
              <a:gd name="connsiteX6395" fmla="*/ 1789340 w 6186503"/>
              <a:gd name="connsiteY6395" fmla="*/ 976286 h 5522684"/>
              <a:gd name="connsiteX6396" fmla="*/ 1805972 w 6186503"/>
              <a:gd name="connsiteY6396" fmla="*/ 969321 h 5522684"/>
              <a:gd name="connsiteX6397" fmla="*/ 1677554 w 6186503"/>
              <a:gd name="connsiteY6397" fmla="*/ 969321 h 5522684"/>
              <a:gd name="connsiteX6398" fmla="*/ 1694187 w 6186503"/>
              <a:gd name="connsiteY6398" fmla="*/ 976286 h 5522684"/>
              <a:gd name="connsiteX6399" fmla="*/ 1694187 w 6186503"/>
              <a:gd name="connsiteY6399" fmla="*/ 1009554 h 5522684"/>
              <a:gd name="connsiteX6400" fmla="*/ 1660922 w 6186503"/>
              <a:gd name="connsiteY6400" fmla="*/ 1009554 h 5522684"/>
              <a:gd name="connsiteX6401" fmla="*/ 1660922 w 6186503"/>
              <a:gd name="connsiteY6401" fmla="*/ 976286 h 5522684"/>
              <a:gd name="connsiteX6402" fmla="*/ 1677554 w 6186503"/>
              <a:gd name="connsiteY6402" fmla="*/ 969321 h 5522684"/>
              <a:gd name="connsiteX6403" fmla="*/ 1421491 w 6186503"/>
              <a:gd name="connsiteY6403" fmla="*/ 969321 h 5522684"/>
              <a:gd name="connsiteX6404" fmla="*/ 1438123 w 6186503"/>
              <a:gd name="connsiteY6404" fmla="*/ 976286 h 5522684"/>
              <a:gd name="connsiteX6405" fmla="*/ 1438123 w 6186503"/>
              <a:gd name="connsiteY6405" fmla="*/ 1009554 h 5522684"/>
              <a:gd name="connsiteX6406" fmla="*/ 1404858 w 6186503"/>
              <a:gd name="connsiteY6406" fmla="*/ 1009554 h 5522684"/>
              <a:gd name="connsiteX6407" fmla="*/ 1404858 w 6186503"/>
              <a:gd name="connsiteY6407" fmla="*/ 976286 h 5522684"/>
              <a:gd name="connsiteX6408" fmla="*/ 1421491 w 6186503"/>
              <a:gd name="connsiteY6408" fmla="*/ 969321 h 5522684"/>
              <a:gd name="connsiteX6409" fmla="*/ 778626 w 6186503"/>
              <a:gd name="connsiteY6409" fmla="*/ 969315 h 5522684"/>
              <a:gd name="connsiteX6410" fmla="*/ 795258 w 6186503"/>
              <a:gd name="connsiteY6410" fmla="*/ 976278 h 5522684"/>
              <a:gd name="connsiteX6411" fmla="*/ 795258 w 6186503"/>
              <a:gd name="connsiteY6411" fmla="*/ 1009547 h 5522684"/>
              <a:gd name="connsiteX6412" fmla="*/ 761994 w 6186503"/>
              <a:gd name="connsiteY6412" fmla="*/ 1009547 h 5522684"/>
              <a:gd name="connsiteX6413" fmla="*/ 761994 w 6186503"/>
              <a:gd name="connsiteY6413" fmla="*/ 976278 h 5522684"/>
              <a:gd name="connsiteX6414" fmla="*/ 778626 w 6186503"/>
              <a:gd name="connsiteY6414" fmla="*/ 969315 h 5522684"/>
              <a:gd name="connsiteX6415" fmla="*/ 650208 w 6186503"/>
              <a:gd name="connsiteY6415" fmla="*/ 969315 h 5522684"/>
              <a:gd name="connsiteX6416" fmla="*/ 666839 w 6186503"/>
              <a:gd name="connsiteY6416" fmla="*/ 976278 h 5522684"/>
              <a:gd name="connsiteX6417" fmla="*/ 666839 w 6186503"/>
              <a:gd name="connsiteY6417" fmla="*/ 1009547 h 5522684"/>
              <a:gd name="connsiteX6418" fmla="*/ 633575 w 6186503"/>
              <a:gd name="connsiteY6418" fmla="*/ 1009547 h 5522684"/>
              <a:gd name="connsiteX6419" fmla="*/ 633575 w 6186503"/>
              <a:gd name="connsiteY6419" fmla="*/ 976278 h 5522684"/>
              <a:gd name="connsiteX6420" fmla="*/ 650208 w 6186503"/>
              <a:gd name="connsiteY6420" fmla="*/ 969315 h 5522684"/>
              <a:gd name="connsiteX6421" fmla="*/ 521790 w 6186503"/>
              <a:gd name="connsiteY6421" fmla="*/ 969315 h 5522684"/>
              <a:gd name="connsiteX6422" fmla="*/ 538421 w 6186503"/>
              <a:gd name="connsiteY6422" fmla="*/ 976278 h 5522684"/>
              <a:gd name="connsiteX6423" fmla="*/ 538421 w 6186503"/>
              <a:gd name="connsiteY6423" fmla="*/ 1009547 h 5522684"/>
              <a:gd name="connsiteX6424" fmla="*/ 505157 w 6186503"/>
              <a:gd name="connsiteY6424" fmla="*/ 1009547 h 5522684"/>
              <a:gd name="connsiteX6425" fmla="*/ 505157 w 6186503"/>
              <a:gd name="connsiteY6425" fmla="*/ 976278 h 5522684"/>
              <a:gd name="connsiteX6426" fmla="*/ 521790 w 6186503"/>
              <a:gd name="connsiteY6426" fmla="*/ 969315 h 5522684"/>
              <a:gd name="connsiteX6427" fmla="*/ 393371 w 6186503"/>
              <a:gd name="connsiteY6427" fmla="*/ 969315 h 5522684"/>
              <a:gd name="connsiteX6428" fmla="*/ 410004 w 6186503"/>
              <a:gd name="connsiteY6428" fmla="*/ 976278 h 5522684"/>
              <a:gd name="connsiteX6429" fmla="*/ 410004 w 6186503"/>
              <a:gd name="connsiteY6429" fmla="*/ 1009547 h 5522684"/>
              <a:gd name="connsiteX6430" fmla="*/ 376737 w 6186503"/>
              <a:gd name="connsiteY6430" fmla="*/ 1009547 h 5522684"/>
              <a:gd name="connsiteX6431" fmla="*/ 376737 w 6186503"/>
              <a:gd name="connsiteY6431" fmla="*/ 976278 h 5522684"/>
              <a:gd name="connsiteX6432" fmla="*/ 393371 w 6186503"/>
              <a:gd name="connsiteY6432" fmla="*/ 969315 h 5522684"/>
              <a:gd name="connsiteX6433" fmla="*/ 137316 w 6186503"/>
              <a:gd name="connsiteY6433" fmla="*/ 969315 h 5522684"/>
              <a:gd name="connsiteX6434" fmla="*/ 153948 w 6186503"/>
              <a:gd name="connsiteY6434" fmla="*/ 976278 h 5522684"/>
              <a:gd name="connsiteX6435" fmla="*/ 153948 w 6186503"/>
              <a:gd name="connsiteY6435" fmla="*/ 1009547 h 5522684"/>
              <a:gd name="connsiteX6436" fmla="*/ 120684 w 6186503"/>
              <a:gd name="connsiteY6436" fmla="*/ 1009547 h 5522684"/>
              <a:gd name="connsiteX6437" fmla="*/ 120684 w 6186503"/>
              <a:gd name="connsiteY6437" fmla="*/ 976278 h 5522684"/>
              <a:gd name="connsiteX6438" fmla="*/ 137316 w 6186503"/>
              <a:gd name="connsiteY6438" fmla="*/ 969315 h 5522684"/>
              <a:gd name="connsiteX6439" fmla="*/ 23594 w 6186503"/>
              <a:gd name="connsiteY6439" fmla="*/ 969315 h 5522684"/>
              <a:gd name="connsiteX6440" fmla="*/ 40227 w 6186503"/>
              <a:gd name="connsiteY6440" fmla="*/ 976278 h 5522684"/>
              <a:gd name="connsiteX6441" fmla="*/ 40227 w 6186503"/>
              <a:gd name="connsiteY6441" fmla="*/ 1009547 h 5522684"/>
              <a:gd name="connsiteX6442" fmla="*/ 6964 w 6186503"/>
              <a:gd name="connsiteY6442" fmla="*/ 1009547 h 5522684"/>
              <a:gd name="connsiteX6443" fmla="*/ 6964 w 6186503"/>
              <a:gd name="connsiteY6443" fmla="*/ 976278 h 5522684"/>
              <a:gd name="connsiteX6444" fmla="*/ 23594 w 6186503"/>
              <a:gd name="connsiteY6444" fmla="*/ 969315 h 5522684"/>
              <a:gd name="connsiteX6445" fmla="*/ 1163881 w 6186503"/>
              <a:gd name="connsiteY6445" fmla="*/ 969314 h 5522684"/>
              <a:gd name="connsiteX6446" fmla="*/ 1180513 w 6186503"/>
              <a:gd name="connsiteY6446" fmla="*/ 976278 h 5522684"/>
              <a:gd name="connsiteX6447" fmla="*/ 1180513 w 6186503"/>
              <a:gd name="connsiteY6447" fmla="*/ 1009546 h 5522684"/>
              <a:gd name="connsiteX6448" fmla="*/ 1147250 w 6186503"/>
              <a:gd name="connsiteY6448" fmla="*/ 1009546 h 5522684"/>
              <a:gd name="connsiteX6449" fmla="*/ 1147250 w 6186503"/>
              <a:gd name="connsiteY6449" fmla="*/ 976278 h 5522684"/>
              <a:gd name="connsiteX6450" fmla="*/ 1163881 w 6186503"/>
              <a:gd name="connsiteY6450" fmla="*/ 969314 h 5522684"/>
              <a:gd name="connsiteX6451" fmla="*/ 907045 w 6186503"/>
              <a:gd name="connsiteY6451" fmla="*/ 969314 h 5522684"/>
              <a:gd name="connsiteX6452" fmla="*/ 923676 w 6186503"/>
              <a:gd name="connsiteY6452" fmla="*/ 976278 h 5522684"/>
              <a:gd name="connsiteX6453" fmla="*/ 923676 w 6186503"/>
              <a:gd name="connsiteY6453" fmla="*/ 1009547 h 5522684"/>
              <a:gd name="connsiteX6454" fmla="*/ 890413 w 6186503"/>
              <a:gd name="connsiteY6454" fmla="*/ 1009547 h 5522684"/>
              <a:gd name="connsiteX6455" fmla="*/ 890413 w 6186503"/>
              <a:gd name="connsiteY6455" fmla="*/ 976278 h 5522684"/>
              <a:gd name="connsiteX6456" fmla="*/ 907045 w 6186503"/>
              <a:gd name="connsiteY6456" fmla="*/ 969314 h 5522684"/>
              <a:gd name="connsiteX6457" fmla="*/ 2961734 w 6186503"/>
              <a:gd name="connsiteY6457" fmla="*/ 969310 h 5522684"/>
              <a:gd name="connsiteX6458" fmla="*/ 2978367 w 6186503"/>
              <a:gd name="connsiteY6458" fmla="*/ 976273 h 5522684"/>
              <a:gd name="connsiteX6459" fmla="*/ 2978367 w 6186503"/>
              <a:gd name="connsiteY6459" fmla="*/ 1009541 h 5522684"/>
              <a:gd name="connsiteX6460" fmla="*/ 2945103 w 6186503"/>
              <a:gd name="connsiteY6460" fmla="*/ 1009541 h 5522684"/>
              <a:gd name="connsiteX6461" fmla="*/ 2945103 w 6186503"/>
              <a:gd name="connsiteY6461" fmla="*/ 976273 h 5522684"/>
              <a:gd name="connsiteX6462" fmla="*/ 2961734 w 6186503"/>
              <a:gd name="connsiteY6462" fmla="*/ 969310 h 5522684"/>
              <a:gd name="connsiteX6463" fmla="*/ 2834090 w 6186503"/>
              <a:gd name="connsiteY6463" fmla="*/ 969310 h 5522684"/>
              <a:gd name="connsiteX6464" fmla="*/ 2850723 w 6186503"/>
              <a:gd name="connsiteY6464" fmla="*/ 976273 h 5522684"/>
              <a:gd name="connsiteX6465" fmla="*/ 2850723 w 6186503"/>
              <a:gd name="connsiteY6465" fmla="*/ 1009541 h 5522684"/>
              <a:gd name="connsiteX6466" fmla="*/ 2817459 w 6186503"/>
              <a:gd name="connsiteY6466" fmla="*/ 1009541 h 5522684"/>
              <a:gd name="connsiteX6467" fmla="*/ 2817459 w 6186503"/>
              <a:gd name="connsiteY6467" fmla="*/ 976273 h 5522684"/>
              <a:gd name="connsiteX6468" fmla="*/ 2834090 w 6186503"/>
              <a:gd name="connsiteY6468" fmla="*/ 969310 h 5522684"/>
              <a:gd name="connsiteX6469" fmla="*/ 2704899 w 6186503"/>
              <a:gd name="connsiteY6469" fmla="*/ 969309 h 5522684"/>
              <a:gd name="connsiteX6470" fmla="*/ 2721531 w 6186503"/>
              <a:gd name="connsiteY6470" fmla="*/ 976272 h 5522684"/>
              <a:gd name="connsiteX6471" fmla="*/ 2721531 w 6186503"/>
              <a:gd name="connsiteY6471" fmla="*/ 1009540 h 5522684"/>
              <a:gd name="connsiteX6472" fmla="*/ 2688267 w 6186503"/>
              <a:gd name="connsiteY6472" fmla="*/ 1009540 h 5522684"/>
              <a:gd name="connsiteX6473" fmla="*/ 2688267 w 6186503"/>
              <a:gd name="connsiteY6473" fmla="*/ 976272 h 5522684"/>
              <a:gd name="connsiteX6474" fmla="*/ 2704899 w 6186503"/>
              <a:gd name="connsiteY6474" fmla="*/ 969309 h 5522684"/>
              <a:gd name="connsiteX6475" fmla="*/ 4750308 w 6186503"/>
              <a:gd name="connsiteY6475" fmla="*/ 969282 h 5522684"/>
              <a:gd name="connsiteX6476" fmla="*/ 4766941 w 6186503"/>
              <a:gd name="connsiteY6476" fmla="*/ 976245 h 5522684"/>
              <a:gd name="connsiteX6477" fmla="*/ 4766941 w 6186503"/>
              <a:gd name="connsiteY6477" fmla="*/ 1009511 h 5522684"/>
              <a:gd name="connsiteX6478" fmla="*/ 4733675 w 6186503"/>
              <a:gd name="connsiteY6478" fmla="*/ 1009511 h 5522684"/>
              <a:gd name="connsiteX6479" fmla="*/ 4733675 w 6186503"/>
              <a:gd name="connsiteY6479" fmla="*/ 976245 h 5522684"/>
              <a:gd name="connsiteX6480" fmla="*/ 4750308 w 6186503"/>
              <a:gd name="connsiteY6480" fmla="*/ 969282 h 5522684"/>
              <a:gd name="connsiteX6481" fmla="*/ 4493471 w 6186503"/>
              <a:gd name="connsiteY6481" fmla="*/ 969282 h 5522684"/>
              <a:gd name="connsiteX6482" fmla="*/ 4510103 w 6186503"/>
              <a:gd name="connsiteY6482" fmla="*/ 976245 h 5522684"/>
              <a:gd name="connsiteX6483" fmla="*/ 4510103 w 6186503"/>
              <a:gd name="connsiteY6483" fmla="*/ 1009511 h 5522684"/>
              <a:gd name="connsiteX6484" fmla="*/ 4476839 w 6186503"/>
              <a:gd name="connsiteY6484" fmla="*/ 1009511 h 5522684"/>
              <a:gd name="connsiteX6485" fmla="*/ 4476839 w 6186503"/>
              <a:gd name="connsiteY6485" fmla="*/ 976245 h 5522684"/>
              <a:gd name="connsiteX6486" fmla="*/ 4493471 w 6186503"/>
              <a:gd name="connsiteY6486" fmla="*/ 969282 h 5522684"/>
              <a:gd name="connsiteX6487" fmla="*/ 5391625 w 6186503"/>
              <a:gd name="connsiteY6487" fmla="*/ 969281 h 5522684"/>
              <a:gd name="connsiteX6488" fmla="*/ 5408257 w 6186503"/>
              <a:gd name="connsiteY6488" fmla="*/ 976245 h 5522684"/>
              <a:gd name="connsiteX6489" fmla="*/ 5408257 w 6186503"/>
              <a:gd name="connsiteY6489" fmla="*/ 1009511 h 5522684"/>
              <a:gd name="connsiteX6490" fmla="*/ 5374993 w 6186503"/>
              <a:gd name="connsiteY6490" fmla="*/ 1009511 h 5522684"/>
              <a:gd name="connsiteX6491" fmla="*/ 5374993 w 6186503"/>
              <a:gd name="connsiteY6491" fmla="*/ 976245 h 5522684"/>
              <a:gd name="connsiteX6492" fmla="*/ 5391625 w 6186503"/>
              <a:gd name="connsiteY6492" fmla="*/ 969281 h 5522684"/>
              <a:gd name="connsiteX6493" fmla="*/ 5007145 w 6186503"/>
              <a:gd name="connsiteY6493" fmla="*/ 969281 h 5522684"/>
              <a:gd name="connsiteX6494" fmla="*/ 5023776 w 6186503"/>
              <a:gd name="connsiteY6494" fmla="*/ 976245 h 5522684"/>
              <a:gd name="connsiteX6495" fmla="*/ 5023776 w 6186503"/>
              <a:gd name="connsiteY6495" fmla="*/ 1009511 h 5522684"/>
              <a:gd name="connsiteX6496" fmla="*/ 4990512 w 6186503"/>
              <a:gd name="connsiteY6496" fmla="*/ 1009511 h 5522684"/>
              <a:gd name="connsiteX6497" fmla="*/ 4990512 w 6186503"/>
              <a:gd name="connsiteY6497" fmla="*/ 976245 h 5522684"/>
              <a:gd name="connsiteX6498" fmla="*/ 5007145 w 6186503"/>
              <a:gd name="connsiteY6498" fmla="*/ 969281 h 5522684"/>
              <a:gd name="connsiteX6499" fmla="*/ 4878726 w 6186503"/>
              <a:gd name="connsiteY6499" fmla="*/ 969281 h 5522684"/>
              <a:gd name="connsiteX6500" fmla="*/ 4895358 w 6186503"/>
              <a:gd name="connsiteY6500" fmla="*/ 976245 h 5522684"/>
              <a:gd name="connsiteX6501" fmla="*/ 4895358 w 6186503"/>
              <a:gd name="connsiteY6501" fmla="*/ 1009511 h 5522684"/>
              <a:gd name="connsiteX6502" fmla="*/ 4862094 w 6186503"/>
              <a:gd name="connsiteY6502" fmla="*/ 1009511 h 5522684"/>
              <a:gd name="connsiteX6503" fmla="*/ 4862094 w 6186503"/>
              <a:gd name="connsiteY6503" fmla="*/ 976245 h 5522684"/>
              <a:gd name="connsiteX6504" fmla="*/ 4878726 w 6186503"/>
              <a:gd name="connsiteY6504" fmla="*/ 969281 h 5522684"/>
              <a:gd name="connsiteX6505" fmla="*/ 5648462 w 6186503"/>
              <a:gd name="connsiteY6505" fmla="*/ 969281 h 5522684"/>
              <a:gd name="connsiteX6506" fmla="*/ 5665094 w 6186503"/>
              <a:gd name="connsiteY6506" fmla="*/ 976245 h 5522684"/>
              <a:gd name="connsiteX6507" fmla="*/ 5665094 w 6186503"/>
              <a:gd name="connsiteY6507" fmla="*/ 1009511 h 5522684"/>
              <a:gd name="connsiteX6508" fmla="*/ 5631830 w 6186503"/>
              <a:gd name="connsiteY6508" fmla="*/ 1009511 h 5522684"/>
              <a:gd name="connsiteX6509" fmla="*/ 5631830 w 6186503"/>
              <a:gd name="connsiteY6509" fmla="*/ 976245 h 5522684"/>
              <a:gd name="connsiteX6510" fmla="*/ 5648462 w 6186503"/>
              <a:gd name="connsiteY6510" fmla="*/ 969281 h 5522684"/>
              <a:gd name="connsiteX6511" fmla="*/ 5520044 w 6186503"/>
              <a:gd name="connsiteY6511" fmla="*/ 969281 h 5522684"/>
              <a:gd name="connsiteX6512" fmla="*/ 5536677 w 6186503"/>
              <a:gd name="connsiteY6512" fmla="*/ 976245 h 5522684"/>
              <a:gd name="connsiteX6513" fmla="*/ 5536677 w 6186503"/>
              <a:gd name="connsiteY6513" fmla="*/ 1009511 h 5522684"/>
              <a:gd name="connsiteX6514" fmla="*/ 5503411 w 6186503"/>
              <a:gd name="connsiteY6514" fmla="*/ 1009511 h 5522684"/>
              <a:gd name="connsiteX6515" fmla="*/ 5503411 w 6186503"/>
              <a:gd name="connsiteY6515" fmla="*/ 976245 h 5522684"/>
              <a:gd name="connsiteX6516" fmla="*/ 5520044 w 6186503"/>
              <a:gd name="connsiteY6516" fmla="*/ 969281 h 5522684"/>
              <a:gd name="connsiteX6517" fmla="*/ 3594543 w 6186503"/>
              <a:gd name="connsiteY6517" fmla="*/ 969272 h 5522684"/>
              <a:gd name="connsiteX6518" fmla="*/ 3611175 w 6186503"/>
              <a:gd name="connsiteY6518" fmla="*/ 976235 h 5522684"/>
              <a:gd name="connsiteX6519" fmla="*/ 3611175 w 6186503"/>
              <a:gd name="connsiteY6519" fmla="*/ 1009501 h 5522684"/>
              <a:gd name="connsiteX6520" fmla="*/ 3577911 w 6186503"/>
              <a:gd name="connsiteY6520" fmla="*/ 1009501 h 5522684"/>
              <a:gd name="connsiteX6521" fmla="*/ 3577911 w 6186503"/>
              <a:gd name="connsiteY6521" fmla="*/ 976235 h 5522684"/>
              <a:gd name="connsiteX6522" fmla="*/ 3594543 w 6186503"/>
              <a:gd name="connsiteY6522" fmla="*/ 969272 h 5522684"/>
              <a:gd name="connsiteX6523" fmla="*/ 3466124 w 6186503"/>
              <a:gd name="connsiteY6523" fmla="*/ 969272 h 5522684"/>
              <a:gd name="connsiteX6524" fmla="*/ 3482758 w 6186503"/>
              <a:gd name="connsiteY6524" fmla="*/ 976235 h 5522684"/>
              <a:gd name="connsiteX6525" fmla="*/ 3482758 w 6186503"/>
              <a:gd name="connsiteY6525" fmla="*/ 1009501 h 5522684"/>
              <a:gd name="connsiteX6526" fmla="*/ 3449492 w 6186503"/>
              <a:gd name="connsiteY6526" fmla="*/ 1009501 h 5522684"/>
              <a:gd name="connsiteX6527" fmla="*/ 3449492 w 6186503"/>
              <a:gd name="connsiteY6527" fmla="*/ 976235 h 5522684"/>
              <a:gd name="connsiteX6528" fmla="*/ 3466124 w 6186503"/>
              <a:gd name="connsiteY6528" fmla="*/ 969272 h 5522684"/>
              <a:gd name="connsiteX6529" fmla="*/ 3209287 w 6186503"/>
              <a:gd name="connsiteY6529" fmla="*/ 969272 h 5522684"/>
              <a:gd name="connsiteX6530" fmla="*/ 3225920 w 6186503"/>
              <a:gd name="connsiteY6530" fmla="*/ 976235 h 5522684"/>
              <a:gd name="connsiteX6531" fmla="*/ 3225920 w 6186503"/>
              <a:gd name="connsiteY6531" fmla="*/ 1009501 h 5522684"/>
              <a:gd name="connsiteX6532" fmla="*/ 3192656 w 6186503"/>
              <a:gd name="connsiteY6532" fmla="*/ 1009501 h 5522684"/>
              <a:gd name="connsiteX6533" fmla="*/ 3192656 w 6186503"/>
              <a:gd name="connsiteY6533" fmla="*/ 976235 h 5522684"/>
              <a:gd name="connsiteX6534" fmla="*/ 3209287 w 6186503"/>
              <a:gd name="connsiteY6534" fmla="*/ 969272 h 5522684"/>
              <a:gd name="connsiteX6535" fmla="*/ 3096342 w 6186503"/>
              <a:gd name="connsiteY6535" fmla="*/ 969272 h 5522684"/>
              <a:gd name="connsiteX6536" fmla="*/ 3112974 w 6186503"/>
              <a:gd name="connsiteY6536" fmla="*/ 976235 h 5522684"/>
              <a:gd name="connsiteX6537" fmla="*/ 3112974 w 6186503"/>
              <a:gd name="connsiteY6537" fmla="*/ 1009501 h 5522684"/>
              <a:gd name="connsiteX6538" fmla="*/ 3079710 w 6186503"/>
              <a:gd name="connsiteY6538" fmla="*/ 1009501 h 5522684"/>
              <a:gd name="connsiteX6539" fmla="*/ 3079710 w 6186503"/>
              <a:gd name="connsiteY6539" fmla="*/ 976235 h 5522684"/>
              <a:gd name="connsiteX6540" fmla="*/ 3096342 w 6186503"/>
              <a:gd name="connsiteY6540" fmla="*/ 969272 h 5522684"/>
              <a:gd name="connsiteX6541" fmla="*/ 4235860 w 6186503"/>
              <a:gd name="connsiteY6541" fmla="*/ 969272 h 5522684"/>
              <a:gd name="connsiteX6542" fmla="*/ 4252494 w 6186503"/>
              <a:gd name="connsiteY6542" fmla="*/ 976235 h 5522684"/>
              <a:gd name="connsiteX6543" fmla="*/ 4252494 w 6186503"/>
              <a:gd name="connsiteY6543" fmla="*/ 1009501 h 5522684"/>
              <a:gd name="connsiteX6544" fmla="*/ 4219228 w 6186503"/>
              <a:gd name="connsiteY6544" fmla="*/ 1009501 h 5522684"/>
              <a:gd name="connsiteX6545" fmla="*/ 4219228 w 6186503"/>
              <a:gd name="connsiteY6545" fmla="*/ 976235 h 5522684"/>
              <a:gd name="connsiteX6546" fmla="*/ 4235860 w 6186503"/>
              <a:gd name="connsiteY6546" fmla="*/ 969272 h 5522684"/>
              <a:gd name="connsiteX6547" fmla="*/ 3851379 w 6186503"/>
              <a:gd name="connsiteY6547" fmla="*/ 969272 h 5522684"/>
              <a:gd name="connsiteX6548" fmla="*/ 3868012 w 6186503"/>
              <a:gd name="connsiteY6548" fmla="*/ 976235 h 5522684"/>
              <a:gd name="connsiteX6549" fmla="*/ 3868012 w 6186503"/>
              <a:gd name="connsiteY6549" fmla="*/ 1009501 h 5522684"/>
              <a:gd name="connsiteX6550" fmla="*/ 3834748 w 6186503"/>
              <a:gd name="connsiteY6550" fmla="*/ 1009501 h 5522684"/>
              <a:gd name="connsiteX6551" fmla="*/ 3834748 w 6186503"/>
              <a:gd name="connsiteY6551" fmla="*/ 976235 h 5522684"/>
              <a:gd name="connsiteX6552" fmla="*/ 3851379 w 6186503"/>
              <a:gd name="connsiteY6552" fmla="*/ 969272 h 5522684"/>
              <a:gd name="connsiteX6553" fmla="*/ 3722961 w 6186503"/>
              <a:gd name="connsiteY6553" fmla="*/ 969272 h 5522684"/>
              <a:gd name="connsiteX6554" fmla="*/ 3739593 w 6186503"/>
              <a:gd name="connsiteY6554" fmla="*/ 976235 h 5522684"/>
              <a:gd name="connsiteX6555" fmla="*/ 3739593 w 6186503"/>
              <a:gd name="connsiteY6555" fmla="*/ 1009501 h 5522684"/>
              <a:gd name="connsiteX6556" fmla="*/ 3706329 w 6186503"/>
              <a:gd name="connsiteY6556" fmla="*/ 1009501 h 5522684"/>
              <a:gd name="connsiteX6557" fmla="*/ 3706329 w 6186503"/>
              <a:gd name="connsiteY6557" fmla="*/ 976235 h 5522684"/>
              <a:gd name="connsiteX6558" fmla="*/ 3722961 w 6186503"/>
              <a:gd name="connsiteY6558" fmla="*/ 969272 h 5522684"/>
              <a:gd name="connsiteX6559" fmla="*/ 6034490 w 6186503"/>
              <a:gd name="connsiteY6559" fmla="*/ 969267 h 5522684"/>
              <a:gd name="connsiteX6560" fmla="*/ 6051123 w 6186503"/>
              <a:gd name="connsiteY6560" fmla="*/ 976230 h 5522684"/>
              <a:gd name="connsiteX6561" fmla="*/ 6051123 w 6186503"/>
              <a:gd name="connsiteY6561" fmla="*/ 1009495 h 5522684"/>
              <a:gd name="connsiteX6562" fmla="*/ 6017857 w 6186503"/>
              <a:gd name="connsiteY6562" fmla="*/ 1009495 h 5522684"/>
              <a:gd name="connsiteX6563" fmla="*/ 6017857 w 6186503"/>
              <a:gd name="connsiteY6563" fmla="*/ 976230 h 5522684"/>
              <a:gd name="connsiteX6564" fmla="*/ 6034490 w 6186503"/>
              <a:gd name="connsiteY6564" fmla="*/ 969267 h 5522684"/>
              <a:gd name="connsiteX6565" fmla="*/ 5906072 w 6186503"/>
              <a:gd name="connsiteY6565" fmla="*/ 969267 h 5522684"/>
              <a:gd name="connsiteX6566" fmla="*/ 5922704 w 6186503"/>
              <a:gd name="connsiteY6566" fmla="*/ 976230 h 5522684"/>
              <a:gd name="connsiteX6567" fmla="*/ 5922704 w 6186503"/>
              <a:gd name="connsiteY6567" fmla="*/ 1009495 h 5522684"/>
              <a:gd name="connsiteX6568" fmla="*/ 5889440 w 6186503"/>
              <a:gd name="connsiteY6568" fmla="*/ 1009495 h 5522684"/>
              <a:gd name="connsiteX6569" fmla="*/ 5889440 w 6186503"/>
              <a:gd name="connsiteY6569" fmla="*/ 976230 h 5522684"/>
              <a:gd name="connsiteX6570" fmla="*/ 5906072 w 6186503"/>
              <a:gd name="connsiteY6570" fmla="*/ 969267 h 5522684"/>
              <a:gd name="connsiteX6571" fmla="*/ 5776881 w 6186503"/>
              <a:gd name="connsiteY6571" fmla="*/ 969266 h 5522684"/>
              <a:gd name="connsiteX6572" fmla="*/ 5793512 w 6186503"/>
              <a:gd name="connsiteY6572" fmla="*/ 976229 h 5522684"/>
              <a:gd name="connsiteX6573" fmla="*/ 5793512 w 6186503"/>
              <a:gd name="connsiteY6573" fmla="*/ 1009495 h 5522684"/>
              <a:gd name="connsiteX6574" fmla="*/ 5760248 w 6186503"/>
              <a:gd name="connsiteY6574" fmla="*/ 1009495 h 5522684"/>
              <a:gd name="connsiteX6575" fmla="*/ 5760248 w 6186503"/>
              <a:gd name="connsiteY6575" fmla="*/ 976229 h 5522684"/>
              <a:gd name="connsiteX6576" fmla="*/ 5776881 w 6186503"/>
              <a:gd name="connsiteY6576" fmla="*/ 969266 h 5522684"/>
              <a:gd name="connsiteX6577" fmla="*/ 3983279 w 6186503"/>
              <a:gd name="connsiteY6577" fmla="*/ 932892 h 5522684"/>
              <a:gd name="connsiteX6578" fmla="*/ 4038978 w 6186503"/>
              <a:gd name="connsiteY6578" fmla="*/ 997101 h 5522684"/>
              <a:gd name="connsiteX6579" fmla="*/ 3974769 w 6186503"/>
              <a:gd name="connsiteY6579" fmla="*/ 1052800 h 5522684"/>
              <a:gd name="connsiteX6580" fmla="*/ 3919070 w 6186503"/>
              <a:gd name="connsiteY6580" fmla="*/ 988591 h 5522684"/>
              <a:gd name="connsiteX6581" fmla="*/ 3983279 w 6186503"/>
              <a:gd name="connsiteY6581" fmla="*/ 932892 h 5522684"/>
              <a:gd name="connsiteX6582" fmla="*/ 2575707 w 6186503"/>
              <a:gd name="connsiteY6582" fmla="*/ 861792 h 5522684"/>
              <a:gd name="connsiteX6583" fmla="*/ 2592339 w 6186503"/>
              <a:gd name="connsiteY6583" fmla="*/ 868754 h 5522684"/>
              <a:gd name="connsiteX6584" fmla="*/ 2592339 w 6186503"/>
              <a:gd name="connsiteY6584" fmla="*/ 902024 h 5522684"/>
              <a:gd name="connsiteX6585" fmla="*/ 2559075 w 6186503"/>
              <a:gd name="connsiteY6585" fmla="*/ 902024 h 5522684"/>
              <a:gd name="connsiteX6586" fmla="*/ 2559075 w 6186503"/>
              <a:gd name="connsiteY6586" fmla="*/ 868754 h 5522684"/>
              <a:gd name="connsiteX6587" fmla="*/ 2575707 w 6186503"/>
              <a:gd name="connsiteY6587" fmla="*/ 861792 h 5522684"/>
              <a:gd name="connsiteX6588" fmla="*/ 2447287 w 6186503"/>
              <a:gd name="connsiteY6588" fmla="*/ 861792 h 5522684"/>
              <a:gd name="connsiteX6589" fmla="*/ 2463920 w 6186503"/>
              <a:gd name="connsiteY6589" fmla="*/ 868754 h 5522684"/>
              <a:gd name="connsiteX6590" fmla="*/ 2463920 w 6186503"/>
              <a:gd name="connsiteY6590" fmla="*/ 902024 h 5522684"/>
              <a:gd name="connsiteX6591" fmla="*/ 2430656 w 6186503"/>
              <a:gd name="connsiteY6591" fmla="*/ 902024 h 5522684"/>
              <a:gd name="connsiteX6592" fmla="*/ 2430656 w 6186503"/>
              <a:gd name="connsiteY6592" fmla="*/ 868754 h 5522684"/>
              <a:gd name="connsiteX6593" fmla="*/ 2447287 w 6186503"/>
              <a:gd name="connsiteY6593" fmla="*/ 861792 h 5522684"/>
              <a:gd name="connsiteX6594" fmla="*/ 2319643 w 6186503"/>
              <a:gd name="connsiteY6594" fmla="*/ 861792 h 5522684"/>
              <a:gd name="connsiteX6595" fmla="*/ 2336276 w 6186503"/>
              <a:gd name="connsiteY6595" fmla="*/ 868754 h 5522684"/>
              <a:gd name="connsiteX6596" fmla="*/ 2336276 w 6186503"/>
              <a:gd name="connsiteY6596" fmla="*/ 902024 h 5522684"/>
              <a:gd name="connsiteX6597" fmla="*/ 2303012 w 6186503"/>
              <a:gd name="connsiteY6597" fmla="*/ 902024 h 5522684"/>
              <a:gd name="connsiteX6598" fmla="*/ 2303012 w 6186503"/>
              <a:gd name="connsiteY6598" fmla="*/ 868754 h 5522684"/>
              <a:gd name="connsiteX6599" fmla="*/ 2319643 w 6186503"/>
              <a:gd name="connsiteY6599" fmla="*/ 861792 h 5522684"/>
              <a:gd name="connsiteX6600" fmla="*/ 1934392 w 6186503"/>
              <a:gd name="connsiteY6600" fmla="*/ 861792 h 5522684"/>
              <a:gd name="connsiteX6601" fmla="*/ 1951023 w 6186503"/>
              <a:gd name="connsiteY6601" fmla="*/ 868754 h 5522684"/>
              <a:gd name="connsiteX6602" fmla="*/ 1951023 w 6186503"/>
              <a:gd name="connsiteY6602" fmla="*/ 902024 h 5522684"/>
              <a:gd name="connsiteX6603" fmla="*/ 1917759 w 6186503"/>
              <a:gd name="connsiteY6603" fmla="*/ 902024 h 5522684"/>
              <a:gd name="connsiteX6604" fmla="*/ 1917759 w 6186503"/>
              <a:gd name="connsiteY6604" fmla="*/ 868754 h 5522684"/>
              <a:gd name="connsiteX6605" fmla="*/ 1934392 w 6186503"/>
              <a:gd name="connsiteY6605" fmla="*/ 861792 h 5522684"/>
              <a:gd name="connsiteX6606" fmla="*/ 1805972 w 6186503"/>
              <a:gd name="connsiteY6606" fmla="*/ 861792 h 5522684"/>
              <a:gd name="connsiteX6607" fmla="*/ 1822604 w 6186503"/>
              <a:gd name="connsiteY6607" fmla="*/ 868754 h 5522684"/>
              <a:gd name="connsiteX6608" fmla="*/ 1822604 w 6186503"/>
              <a:gd name="connsiteY6608" fmla="*/ 902024 h 5522684"/>
              <a:gd name="connsiteX6609" fmla="*/ 1789340 w 6186503"/>
              <a:gd name="connsiteY6609" fmla="*/ 902024 h 5522684"/>
              <a:gd name="connsiteX6610" fmla="*/ 1789340 w 6186503"/>
              <a:gd name="connsiteY6610" fmla="*/ 868754 h 5522684"/>
              <a:gd name="connsiteX6611" fmla="*/ 1805972 w 6186503"/>
              <a:gd name="connsiteY6611" fmla="*/ 861792 h 5522684"/>
              <a:gd name="connsiteX6612" fmla="*/ 1421491 w 6186503"/>
              <a:gd name="connsiteY6612" fmla="*/ 861792 h 5522684"/>
              <a:gd name="connsiteX6613" fmla="*/ 1438123 w 6186503"/>
              <a:gd name="connsiteY6613" fmla="*/ 868754 h 5522684"/>
              <a:gd name="connsiteX6614" fmla="*/ 1438123 w 6186503"/>
              <a:gd name="connsiteY6614" fmla="*/ 902024 h 5522684"/>
              <a:gd name="connsiteX6615" fmla="*/ 1404858 w 6186503"/>
              <a:gd name="connsiteY6615" fmla="*/ 902024 h 5522684"/>
              <a:gd name="connsiteX6616" fmla="*/ 1404858 w 6186503"/>
              <a:gd name="connsiteY6616" fmla="*/ 868754 h 5522684"/>
              <a:gd name="connsiteX6617" fmla="*/ 1421491 w 6186503"/>
              <a:gd name="connsiteY6617" fmla="*/ 861792 h 5522684"/>
              <a:gd name="connsiteX6618" fmla="*/ 1163881 w 6186503"/>
              <a:gd name="connsiteY6618" fmla="*/ 861785 h 5522684"/>
              <a:gd name="connsiteX6619" fmla="*/ 1180513 w 6186503"/>
              <a:gd name="connsiteY6619" fmla="*/ 868748 h 5522684"/>
              <a:gd name="connsiteX6620" fmla="*/ 1180513 w 6186503"/>
              <a:gd name="connsiteY6620" fmla="*/ 902018 h 5522684"/>
              <a:gd name="connsiteX6621" fmla="*/ 1147250 w 6186503"/>
              <a:gd name="connsiteY6621" fmla="*/ 902018 h 5522684"/>
              <a:gd name="connsiteX6622" fmla="*/ 1147250 w 6186503"/>
              <a:gd name="connsiteY6622" fmla="*/ 868748 h 5522684"/>
              <a:gd name="connsiteX6623" fmla="*/ 1163881 w 6186503"/>
              <a:gd name="connsiteY6623" fmla="*/ 861785 h 5522684"/>
              <a:gd name="connsiteX6624" fmla="*/ 907045 w 6186503"/>
              <a:gd name="connsiteY6624" fmla="*/ 861785 h 5522684"/>
              <a:gd name="connsiteX6625" fmla="*/ 923676 w 6186503"/>
              <a:gd name="connsiteY6625" fmla="*/ 868749 h 5522684"/>
              <a:gd name="connsiteX6626" fmla="*/ 923676 w 6186503"/>
              <a:gd name="connsiteY6626" fmla="*/ 902018 h 5522684"/>
              <a:gd name="connsiteX6627" fmla="*/ 890413 w 6186503"/>
              <a:gd name="connsiteY6627" fmla="*/ 902018 h 5522684"/>
              <a:gd name="connsiteX6628" fmla="*/ 890413 w 6186503"/>
              <a:gd name="connsiteY6628" fmla="*/ 868749 h 5522684"/>
              <a:gd name="connsiteX6629" fmla="*/ 907045 w 6186503"/>
              <a:gd name="connsiteY6629" fmla="*/ 861785 h 5522684"/>
              <a:gd name="connsiteX6630" fmla="*/ 778626 w 6186503"/>
              <a:gd name="connsiteY6630" fmla="*/ 861785 h 5522684"/>
              <a:gd name="connsiteX6631" fmla="*/ 795258 w 6186503"/>
              <a:gd name="connsiteY6631" fmla="*/ 868749 h 5522684"/>
              <a:gd name="connsiteX6632" fmla="*/ 795258 w 6186503"/>
              <a:gd name="connsiteY6632" fmla="*/ 902018 h 5522684"/>
              <a:gd name="connsiteX6633" fmla="*/ 761994 w 6186503"/>
              <a:gd name="connsiteY6633" fmla="*/ 902018 h 5522684"/>
              <a:gd name="connsiteX6634" fmla="*/ 761994 w 6186503"/>
              <a:gd name="connsiteY6634" fmla="*/ 868749 h 5522684"/>
              <a:gd name="connsiteX6635" fmla="*/ 778626 w 6186503"/>
              <a:gd name="connsiteY6635" fmla="*/ 861785 h 5522684"/>
              <a:gd name="connsiteX6636" fmla="*/ 650208 w 6186503"/>
              <a:gd name="connsiteY6636" fmla="*/ 861785 h 5522684"/>
              <a:gd name="connsiteX6637" fmla="*/ 666839 w 6186503"/>
              <a:gd name="connsiteY6637" fmla="*/ 868749 h 5522684"/>
              <a:gd name="connsiteX6638" fmla="*/ 666839 w 6186503"/>
              <a:gd name="connsiteY6638" fmla="*/ 902018 h 5522684"/>
              <a:gd name="connsiteX6639" fmla="*/ 633575 w 6186503"/>
              <a:gd name="connsiteY6639" fmla="*/ 902018 h 5522684"/>
              <a:gd name="connsiteX6640" fmla="*/ 633575 w 6186503"/>
              <a:gd name="connsiteY6640" fmla="*/ 868749 h 5522684"/>
              <a:gd name="connsiteX6641" fmla="*/ 650208 w 6186503"/>
              <a:gd name="connsiteY6641" fmla="*/ 861785 h 5522684"/>
              <a:gd name="connsiteX6642" fmla="*/ 393371 w 6186503"/>
              <a:gd name="connsiteY6642" fmla="*/ 861785 h 5522684"/>
              <a:gd name="connsiteX6643" fmla="*/ 410004 w 6186503"/>
              <a:gd name="connsiteY6643" fmla="*/ 868749 h 5522684"/>
              <a:gd name="connsiteX6644" fmla="*/ 410004 w 6186503"/>
              <a:gd name="connsiteY6644" fmla="*/ 902018 h 5522684"/>
              <a:gd name="connsiteX6645" fmla="*/ 376737 w 6186503"/>
              <a:gd name="connsiteY6645" fmla="*/ 902018 h 5522684"/>
              <a:gd name="connsiteX6646" fmla="*/ 376737 w 6186503"/>
              <a:gd name="connsiteY6646" fmla="*/ 868749 h 5522684"/>
              <a:gd name="connsiteX6647" fmla="*/ 393371 w 6186503"/>
              <a:gd name="connsiteY6647" fmla="*/ 861785 h 5522684"/>
              <a:gd name="connsiteX6648" fmla="*/ 137316 w 6186503"/>
              <a:gd name="connsiteY6648" fmla="*/ 861785 h 5522684"/>
              <a:gd name="connsiteX6649" fmla="*/ 153948 w 6186503"/>
              <a:gd name="connsiteY6649" fmla="*/ 868749 h 5522684"/>
              <a:gd name="connsiteX6650" fmla="*/ 153948 w 6186503"/>
              <a:gd name="connsiteY6650" fmla="*/ 902018 h 5522684"/>
              <a:gd name="connsiteX6651" fmla="*/ 120684 w 6186503"/>
              <a:gd name="connsiteY6651" fmla="*/ 902018 h 5522684"/>
              <a:gd name="connsiteX6652" fmla="*/ 120684 w 6186503"/>
              <a:gd name="connsiteY6652" fmla="*/ 868749 h 5522684"/>
              <a:gd name="connsiteX6653" fmla="*/ 137316 w 6186503"/>
              <a:gd name="connsiteY6653" fmla="*/ 861785 h 5522684"/>
              <a:gd name="connsiteX6654" fmla="*/ 2834090 w 6186503"/>
              <a:gd name="connsiteY6654" fmla="*/ 861779 h 5522684"/>
              <a:gd name="connsiteX6655" fmla="*/ 2850723 w 6186503"/>
              <a:gd name="connsiteY6655" fmla="*/ 868743 h 5522684"/>
              <a:gd name="connsiteX6656" fmla="*/ 2850723 w 6186503"/>
              <a:gd name="connsiteY6656" fmla="*/ 902012 h 5522684"/>
              <a:gd name="connsiteX6657" fmla="*/ 2817459 w 6186503"/>
              <a:gd name="connsiteY6657" fmla="*/ 902012 h 5522684"/>
              <a:gd name="connsiteX6658" fmla="*/ 2817459 w 6186503"/>
              <a:gd name="connsiteY6658" fmla="*/ 868743 h 5522684"/>
              <a:gd name="connsiteX6659" fmla="*/ 2834090 w 6186503"/>
              <a:gd name="connsiteY6659" fmla="*/ 861779 h 5522684"/>
              <a:gd name="connsiteX6660" fmla="*/ 2704899 w 6186503"/>
              <a:gd name="connsiteY6660" fmla="*/ 861779 h 5522684"/>
              <a:gd name="connsiteX6661" fmla="*/ 2721531 w 6186503"/>
              <a:gd name="connsiteY6661" fmla="*/ 868742 h 5522684"/>
              <a:gd name="connsiteX6662" fmla="*/ 2721531 w 6186503"/>
              <a:gd name="connsiteY6662" fmla="*/ 902012 h 5522684"/>
              <a:gd name="connsiteX6663" fmla="*/ 2688267 w 6186503"/>
              <a:gd name="connsiteY6663" fmla="*/ 902012 h 5522684"/>
              <a:gd name="connsiteX6664" fmla="*/ 2688267 w 6186503"/>
              <a:gd name="connsiteY6664" fmla="*/ 868742 h 5522684"/>
              <a:gd name="connsiteX6665" fmla="*/ 2704899 w 6186503"/>
              <a:gd name="connsiteY6665" fmla="*/ 861779 h 5522684"/>
              <a:gd name="connsiteX6666" fmla="*/ 4493471 w 6186503"/>
              <a:gd name="connsiteY6666" fmla="*/ 861752 h 5522684"/>
              <a:gd name="connsiteX6667" fmla="*/ 4510103 w 6186503"/>
              <a:gd name="connsiteY6667" fmla="*/ 868715 h 5522684"/>
              <a:gd name="connsiteX6668" fmla="*/ 4510103 w 6186503"/>
              <a:gd name="connsiteY6668" fmla="*/ 901982 h 5522684"/>
              <a:gd name="connsiteX6669" fmla="*/ 4476839 w 6186503"/>
              <a:gd name="connsiteY6669" fmla="*/ 901982 h 5522684"/>
              <a:gd name="connsiteX6670" fmla="*/ 4476839 w 6186503"/>
              <a:gd name="connsiteY6670" fmla="*/ 868715 h 5522684"/>
              <a:gd name="connsiteX6671" fmla="*/ 4493471 w 6186503"/>
              <a:gd name="connsiteY6671" fmla="*/ 861752 h 5522684"/>
              <a:gd name="connsiteX6672" fmla="*/ 5648462 w 6186503"/>
              <a:gd name="connsiteY6672" fmla="*/ 861752 h 5522684"/>
              <a:gd name="connsiteX6673" fmla="*/ 5665094 w 6186503"/>
              <a:gd name="connsiteY6673" fmla="*/ 868715 h 5522684"/>
              <a:gd name="connsiteX6674" fmla="*/ 5665094 w 6186503"/>
              <a:gd name="connsiteY6674" fmla="*/ 901982 h 5522684"/>
              <a:gd name="connsiteX6675" fmla="*/ 5631830 w 6186503"/>
              <a:gd name="connsiteY6675" fmla="*/ 901982 h 5522684"/>
              <a:gd name="connsiteX6676" fmla="*/ 5631830 w 6186503"/>
              <a:gd name="connsiteY6676" fmla="*/ 868715 h 5522684"/>
              <a:gd name="connsiteX6677" fmla="*/ 5648462 w 6186503"/>
              <a:gd name="connsiteY6677" fmla="*/ 861752 h 5522684"/>
              <a:gd name="connsiteX6678" fmla="*/ 5520044 w 6186503"/>
              <a:gd name="connsiteY6678" fmla="*/ 861752 h 5522684"/>
              <a:gd name="connsiteX6679" fmla="*/ 5536677 w 6186503"/>
              <a:gd name="connsiteY6679" fmla="*/ 868715 h 5522684"/>
              <a:gd name="connsiteX6680" fmla="*/ 5536677 w 6186503"/>
              <a:gd name="connsiteY6680" fmla="*/ 901982 h 5522684"/>
              <a:gd name="connsiteX6681" fmla="*/ 5503411 w 6186503"/>
              <a:gd name="connsiteY6681" fmla="*/ 901982 h 5522684"/>
              <a:gd name="connsiteX6682" fmla="*/ 5503411 w 6186503"/>
              <a:gd name="connsiteY6682" fmla="*/ 868715 h 5522684"/>
              <a:gd name="connsiteX6683" fmla="*/ 5520044 w 6186503"/>
              <a:gd name="connsiteY6683" fmla="*/ 861752 h 5522684"/>
              <a:gd name="connsiteX6684" fmla="*/ 5391625 w 6186503"/>
              <a:gd name="connsiteY6684" fmla="*/ 861752 h 5522684"/>
              <a:gd name="connsiteX6685" fmla="*/ 5408257 w 6186503"/>
              <a:gd name="connsiteY6685" fmla="*/ 868715 h 5522684"/>
              <a:gd name="connsiteX6686" fmla="*/ 5408257 w 6186503"/>
              <a:gd name="connsiteY6686" fmla="*/ 901982 h 5522684"/>
              <a:gd name="connsiteX6687" fmla="*/ 5374993 w 6186503"/>
              <a:gd name="connsiteY6687" fmla="*/ 901982 h 5522684"/>
              <a:gd name="connsiteX6688" fmla="*/ 5374993 w 6186503"/>
              <a:gd name="connsiteY6688" fmla="*/ 868715 h 5522684"/>
              <a:gd name="connsiteX6689" fmla="*/ 5391625 w 6186503"/>
              <a:gd name="connsiteY6689" fmla="*/ 861752 h 5522684"/>
              <a:gd name="connsiteX6690" fmla="*/ 5007145 w 6186503"/>
              <a:gd name="connsiteY6690" fmla="*/ 861752 h 5522684"/>
              <a:gd name="connsiteX6691" fmla="*/ 5023776 w 6186503"/>
              <a:gd name="connsiteY6691" fmla="*/ 868715 h 5522684"/>
              <a:gd name="connsiteX6692" fmla="*/ 5023776 w 6186503"/>
              <a:gd name="connsiteY6692" fmla="*/ 901982 h 5522684"/>
              <a:gd name="connsiteX6693" fmla="*/ 4990512 w 6186503"/>
              <a:gd name="connsiteY6693" fmla="*/ 901982 h 5522684"/>
              <a:gd name="connsiteX6694" fmla="*/ 4990512 w 6186503"/>
              <a:gd name="connsiteY6694" fmla="*/ 868715 h 5522684"/>
              <a:gd name="connsiteX6695" fmla="*/ 5007145 w 6186503"/>
              <a:gd name="connsiteY6695" fmla="*/ 861752 h 5522684"/>
              <a:gd name="connsiteX6696" fmla="*/ 4878726 w 6186503"/>
              <a:gd name="connsiteY6696" fmla="*/ 861752 h 5522684"/>
              <a:gd name="connsiteX6697" fmla="*/ 4895358 w 6186503"/>
              <a:gd name="connsiteY6697" fmla="*/ 868715 h 5522684"/>
              <a:gd name="connsiteX6698" fmla="*/ 4895358 w 6186503"/>
              <a:gd name="connsiteY6698" fmla="*/ 901982 h 5522684"/>
              <a:gd name="connsiteX6699" fmla="*/ 4862094 w 6186503"/>
              <a:gd name="connsiteY6699" fmla="*/ 901982 h 5522684"/>
              <a:gd name="connsiteX6700" fmla="*/ 4862094 w 6186503"/>
              <a:gd name="connsiteY6700" fmla="*/ 868715 h 5522684"/>
              <a:gd name="connsiteX6701" fmla="*/ 4878726 w 6186503"/>
              <a:gd name="connsiteY6701" fmla="*/ 861752 h 5522684"/>
              <a:gd name="connsiteX6702" fmla="*/ 4235860 w 6186503"/>
              <a:gd name="connsiteY6702" fmla="*/ 861743 h 5522684"/>
              <a:gd name="connsiteX6703" fmla="*/ 4252494 w 6186503"/>
              <a:gd name="connsiteY6703" fmla="*/ 868705 h 5522684"/>
              <a:gd name="connsiteX6704" fmla="*/ 4252494 w 6186503"/>
              <a:gd name="connsiteY6704" fmla="*/ 901972 h 5522684"/>
              <a:gd name="connsiteX6705" fmla="*/ 4219228 w 6186503"/>
              <a:gd name="connsiteY6705" fmla="*/ 901972 h 5522684"/>
              <a:gd name="connsiteX6706" fmla="*/ 4219228 w 6186503"/>
              <a:gd name="connsiteY6706" fmla="*/ 868705 h 5522684"/>
              <a:gd name="connsiteX6707" fmla="*/ 4235860 w 6186503"/>
              <a:gd name="connsiteY6707" fmla="*/ 861743 h 5522684"/>
              <a:gd name="connsiteX6708" fmla="*/ 3979024 w 6186503"/>
              <a:gd name="connsiteY6708" fmla="*/ 861743 h 5522684"/>
              <a:gd name="connsiteX6709" fmla="*/ 3995657 w 6186503"/>
              <a:gd name="connsiteY6709" fmla="*/ 868705 h 5522684"/>
              <a:gd name="connsiteX6710" fmla="*/ 3995657 w 6186503"/>
              <a:gd name="connsiteY6710" fmla="*/ 901972 h 5522684"/>
              <a:gd name="connsiteX6711" fmla="*/ 3962393 w 6186503"/>
              <a:gd name="connsiteY6711" fmla="*/ 901972 h 5522684"/>
              <a:gd name="connsiteX6712" fmla="*/ 3962393 w 6186503"/>
              <a:gd name="connsiteY6712" fmla="*/ 868705 h 5522684"/>
              <a:gd name="connsiteX6713" fmla="*/ 3979024 w 6186503"/>
              <a:gd name="connsiteY6713" fmla="*/ 861743 h 5522684"/>
              <a:gd name="connsiteX6714" fmla="*/ 3851379 w 6186503"/>
              <a:gd name="connsiteY6714" fmla="*/ 861743 h 5522684"/>
              <a:gd name="connsiteX6715" fmla="*/ 3868012 w 6186503"/>
              <a:gd name="connsiteY6715" fmla="*/ 868705 h 5522684"/>
              <a:gd name="connsiteX6716" fmla="*/ 3868012 w 6186503"/>
              <a:gd name="connsiteY6716" fmla="*/ 901972 h 5522684"/>
              <a:gd name="connsiteX6717" fmla="*/ 3834748 w 6186503"/>
              <a:gd name="connsiteY6717" fmla="*/ 901972 h 5522684"/>
              <a:gd name="connsiteX6718" fmla="*/ 3834748 w 6186503"/>
              <a:gd name="connsiteY6718" fmla="*/ 868705 h 5522684"/>
              <a:gd name="connsiteX6719" fmla="*/ 3851379 w 6186503"/>
              <a:gd name="connsiteY6719" fmla="*/ 861743 h 5522684"/>
              <a:gd name="connsiteX6720" fmla="*/ 3722961 w 6186503"/>
              <a:gd name="connsiteY6720" fmla="*/ 861743 h 5522684"/>
              <a:gd name="connsiteX6721" fmla="*/ 3739593 w 6186503"/>
              <a:gd name="connsiteY6721" fmla="*/ 868706 h 5522684"/>
              <a:gd name="connsiteX6722" fmla="*/ 3739593 w 6186503"/>
              <a:gd name="connsiteY6722" fmla="*/ 901972 h 5522684"/>
              <a:gd name="connsiteX6723" fmla="*/ 3706329 w 6186503"/>
              <a:gd name="connsiteY6723" fmla="*/ 901972 h 5522684"/>
              <a:gd name="connsiteX6724" fmla="*/ 3706329 w 6186503"/>
              <a:gd name="connsiteY6724" fmla="*/ 868706 h 5522684"/>
              <a:gd name="connsiteX6725" fmla="*/ 3722961 w 6186503"/>
              <a:gd name="connsiteY6725" fmla="*/ 861743 h 5522684"/>
              <a:gd name="connsiteX6726" fmla="*/ 3466124 w 6186503"/>
              <a:gd name="connsiteY6726" fmla="*/ 861743 h 5522684"/>
              <a:gd name="connsiteX6727" fmla="*/ 3482758 w 6186503"/>
              <a:gd name="connsiteY6727" fmla="*/ 868706 h 5522684"/>
              <a:gd name="connsiteX6728" fmla="*/ 3482758 w 6186503"/>
              <a:gd name="connsiteY6728" fmla="*/ 901972 h 5522684"/>
              <a:gd name="connsiteX6729" fmla="*/ 3449492 w 6186503"/>
              <a:gd name="connsiteY6729" fmla="*/ 901972 h 5522684"/>
              <a:gd name="connsiteX6730" fmla="*/ 3449492 w 6186503"/>
              <a:gd name="connsiteY6730" fmla="*/ 868706 h 5522684"/>
              <a:gd name="connsiteX6731" fmla="*/ 3466124 w 6186503"/>
              <a:gd name="connsiteY6731" fmla="*/ 861743 h 5522684"/>
              <a:gd name="connsiteX6732" fmla="*/ 3209287 w 6186503"/>
              <a:gd name="connsiteY6732" fmla="*/ 861743 h 5522684"/>
              <a:gd name="connsiteX6733" fmla="*/ 3225920 w 6186503"/>
              <a:gd name="connsiteY6733" fmla="*/ 868706 h 5522684"/>
              <a:gd name="connsiteX6734" fmla="*/ 3225920 w 6186503"/>
              <a:gd name="connsiteY6734" fmla="*/ 901972 h 5522684"/>
              <a:gd name="connsiteX6735" fmla="*/ 3192656 w 6186503"/>
              <a:gd name="connsiteY6735" fmla="*/ 901972 h 5522684"/>
              <a:gd name="connsiteX6736" fmla="*/ 3192656 w 6186503"/>
              <a:gd name="connsiteY6736" fmla="*/ 868706 h 5522684"/>
              <a:gd name="connsiteX6737" fmla="*/ 3209287 w 6186503"/>
              <a:gd name="connsiteY6737" fmla="*/ 861743 h 5522684"/>
              <a:gd name="connsiteX6738" fmla="*/ 5906072 w 6186503"/>
              <a:gd name="connsiteY6738" fmla="*/ 861737 h 5522684"/>
              <a:gd name="connsiteX6739" fmla="*/ 5922704 w 6186503"/>
              <a:gd name="connsiteY6739" fmla="*/ 868699 h 5522684"/>
              <a:gd name="connsiteX6740" fmla="*/ 5922704 w 6186503"/>
              <a:gd name="connsiteY6740" fmla="*/ 901966 h 5522684"/>
              <a:gd name="connsiteX6741" fmla="*/ 5889440 w 6186503"/>
              <a:gd name="connsiteY6741" fmla="*/ 901966 h 5522684"/>
              <a:gd name="connsiteX6742" fmla="*/ 5889440 w 6186503"/>
              <a:gd name="connsiteY6742" fmla="*/ 868699 h 5522684"/>
              <a:gd name="connsiteX6743" fmla="*/ 5906072 w 6186503"/>
              <a:gd name="connsiteY6743" fmla="*/ 861737 h 5522684"/>
              <a:gd name="connsiteX6744" fmla="*/ 5776881 w 6186503"/>
              <a:gd name="connsiteY6744" fmla="*/ 861736 h 5522684"/>
              <a:gd name="connsiteX6745" fmla="*/ 5793512 w 6186503"/>
              <a:gd name="connsiteY6745" fmla="*/ 868699 h 5522684"/>
              <a:gd name="connsiteX6746" fmla="*/ 5793512 w 6186503"/>
              <a:gd name="connsiteY6746" fmla="*/ 901965 h 5522684"/>
              <a:gd name="connsiteX6747" fmla="*/ 5760248 w 6186503"/>
              <a:gd name="connsiteY6747" fmla="*/ 901965 h 5522684"/>
              <a:gd name="connsiteX6748" fmla="*/ 5760248 w 6186503"/>
              <a:gd name="connsiteY6748" fmla="*/ 868699 h 5522684"/>
              <a:gd name="connsiteX6749" fmla="*/ 5776881 w 6186503"/>
              <a:gd name="connsiteY6749" fmla="*/ 861736 h 5522684"/>
              <a:gd name="connsiteX6750" fmla="*/ 2575707 w 6186503"/>
              <a:gd name="connsiteY6750" fmla="*/ 753491 h 5522684"/>
              <a:gd name="connsiteX6751" fmla="*/ 2592339 w 6186503"/>
              <a:gd name="connsiteY6751" fmla="*/ 760453 h 5522684"/>
              <a:gd name="connsiteX6752" fmla="*/ 2592339 w 6186503"/>
              <a:gd name="connsiteY6752" fmla="*/ 793718 h 5522684"/>
              <a:gd name="connsiteX6753" fmla="*/ 2559075 w 6186503"/>
              <a:gd name="connsiteY6753" fmla="*/ 793718 h 5522684"/>
              <a:gd name="connsiteX6754" fmla="*/ 2559075 w 6186503"/>
              <a:gd name="connsiteY6754" fmla="*/ 760453 h 5522684"/>
              <a:gd name="connsiteX6755" fmla="*/ 2575707 w 6186503"/>
              <a:gd name="connsiteY6755" fmla="*/ 753491 h 5522684"/>
              <a:gd name="connsiteX6756" fmla="*/ 2447287 w 6186503"/>
              <a:gd name="connsiteY6756" fmla="*/ 753491 h 5522684"/>
              <a:gd name="connsiteX6757" fmla="*/ 2463920 w 6186503"/>
              <a:gd name="connsiteY6757" fmla="*/ 760453 h 5522684"/>
              <a:gd name="connsiteX6758" fmla="*/ 2463920 w 6186503"/>
              <a:gd name="connsiteY6758" fmla="*/ 793718 h 5522684"/>
              <a:gd name="connsiteX6759" fmla="*/ 2430656 w 6186503"/>
              <a:gd name="connsiteY6759" fmla="*/ 793718 h 5522684"/>
              <a:gd name="connsiteX6760" fmla="*/ 2430656 w 6186503"/>
              <a:gd name="connsiteY6760" fmla="*/ 760453 h 5522684"/>
              <a:gd name="connsiteX6761" fmla="*/ 2447287 w 6186503"/>
              <a:gd name="connsiteY6761" fmla="*/ 753491 h 5522684"/>
              <a:gd name="connsiteX6762" fmla="*/ 1934392 w 6186503"/>
              <a:gd name="connsiteY6762" fmla="*/ 753491 h 5522684"/>
              <a:gd name="connsiteX6763" fmla="*/ 1951023 w 6186503"/>
              <a:gd name="connsiteY6763" fmla="*/ 760453 h 5522684"/>
              <a:gd name="connsiteX6764" fmla="*/ 1951023 w 6186503"/>
              <a:gd name="connsiteY6764" fmla="*/ 793718 h 5522684"/>
              <a:gd name="connsiteX6765" fmla="*/ 1917759 w 6186503"/>
              <a:gd name="connsiteY6765" fmla="*/ 793718 h 5522684"/>
              <a:gd name="connsiteX6766" fmla="*/ 1917759 w 6186503"/>
              <a:gd name="connsiteY6766" fmla="*/ 760453 h 5522684"/>
              <a:gd name="connsiteX6767" fmla="*/ 1934392 w 6186503"/>
              <a:gd name="connsiteY6767" fmla="*/ 753491 h 5522684"/>
              <a:gd name="connsiteX6768" fmla="*/ 1163881 w 6186503"/>
              <a:gd name="connsiteY6768" fmla="*/ 753484 h 5522684"/>
              <a:gd name="connsiteX6769" fmla="*/ 1180513 w 6186503"/>
              <a:gd name="connsiteY6769" fmla="*/ 760445 h 5522684"/>
              <a:gd name="connsiteX6770" fmla="*/ 1180513 w 6186503"/>
              <a:gd name="connsiteY6770" fmla="*/ 793710 h 5522684"/>
              <a:gd name="connsiteX6771" fmla="*/ 1147250 w 6186503"/>
              <a:gd name="connsiteY6771" fmla="*/ 793710 h 5522684"/>
              <a:gd name="connsiteX6772" fmla="*/ 1147250 w 6186503"/>
              <a:gd name="connsiteY6772" fmla="*/ 760445 h 5522684"/>
              <a:gd name="connsiteX6773" fmla="*/ 1163881 w 6186503"/>
              <a:gd name="connsiteY6773" fmla="*/ 753484 h 5522684"/>
              <a:gd name="connsiteX6774" fmla="*/ 650208 w 6186503"/>
              <a:gd name="connsiteY6774" fmla="*/ 753484 h 5522684"/>
              <a:gd name="connsiteX6775" fmla="*/ 666839 w 6186503"/>
              <a:gd name="connsiteY6775" fmla="*/ 760445 h 5522684"/>
              <a:gd name="connsiteX6776" fmla="*/ 666839 w 6186503"/>
              <a:gd name="connsiteY6776" fmla="*/ 793712 h 5522684"/>
              <a:gd name="connsiteX6777" fmla="*/ 633575 w 6186503"/>
              <a:gd name="connsiteY6777" fmla="*/ 793712 h 5522684"/>
              <a:gd name="connsiteX6778" fmla="*/ 633575 w 6186503"/>
              <a:gd name="connsiteY6778" fmla="*/ 760445 h 5522684"/>
              <a:gd name="connsiteX6779" fmla="*/ 650208 w 6186503"/>
              <a:gd name="connsiteY6779" fmla="*/ 753484 h 5522684"/>
              <a:gd name="connsiteX6780" fmla="*/ 393371 w 6186503"/>
              <a:gd name="connsiteY6780" fmla="*/ 753484 h 5522684"/>
              <a:gd name="connsiteX6781" fmla="*/ 410004 w 6186503"/>
              <a:gd name="connsiteY6781" fmla="*/ 760445 h 5522684"/>
              <a:gd name="connsiteX6782" fmla="*/ 410004 w 6186503"/>
              <a:gd name="connsiteY6782" fmla="*/ 793712 h 5522684"/>
              <a:gd name="connsiteX6783" fmla="*/ 376737 w 6186503"/>
              <a:gd name="connsiteY6783" fmla="*/ 793712 h 5522684"/>
              <a:gd name="connsiteX6784" fmla="*/ 376737 w 6186503"/>
              <a:gd name="connsiteY6784" fmla="*/ 760445 h 5522684"/>
              <a:gd name="connsiteX6785" fmla="*/ 393371 w 6186503"/>
              <a:gd name="connsiteY6785" fmla="*/ 753484 h 5522684"/>
              <a:gd name="connsiteX6786" fmla="*/ 137316 w 6186503"/>
              <a:gd name="connsiteY6786" fmla="*/ 753484 h 5522684"/>
              <a:gd name="connsiteX6787" fmla="*/ 153948 w 6186503"/>
              <a:gd name="connsiteY6787" fmla="*/ 760445 h 5522684"/>
              <a:gd name="connsiteX6788" fmla="*/ 153948 w 6186503"/>
              <a:gd name="connsiteY6788" fmla="*/ 793712 h 5522684"/>
              <a:gd name="connsiteX6789" fmla="*/ 120684 w 6186503"/>
              <a:gd name="connsiteY6789" fmla="*/ 793712 h 5522684"/>
              <a:gd name="connsiteX6790" fmla="*/ 120684 w 6186503"/>
              <a:gd name="connsiteY6790" fmla="*/ 760445 h 5522684"/>
              <a:gd name="connsiteX6791" fmla="*/ 137316 w 6186503"/>
              <a:gd name="connsiteY6791" fmla="*/ 753484 h 5522684"/>
              <a:gd name="connsiteX6792" fmla="*/ 2961734 w 6186503"/>
              <a:gd name="connsiteY6792" fmla="*/ 753476 h 5522684"/>
              <a:gd name="connsiteX6793" fmla="*/ 2978367 w 6186503"/>
              <a:gd name="connsiteY6793" fmla="*/ 760437 h 5522684"/>
              <a:gd name="connsiteX6794" fmla="*/ 2978367 w 6186503"/>
              <a:gd name="connsiteY6794" fmla="*/ 793705 h 5522684"/>
              <a:gd name="connsiteX6795" fmla="*/ 2945103 w 6186503"/>
              <a:gd name="connsiteY6795" fmla="*/ 793705 h 5522684"/>
              <a:gd name="connsiteX6796" fmla="*/ 2945103 w 6186503"/>
              <a:gd name="connsiteY6796" fmla="*/ 760437 h 5522684"/>
              <a:gd name="connsiteX6797" fmla="*/ 2961734 w 6186503"/>
              <a:gd name="connsiteY6797" fmla="*/ 753476 h 5522684"/>
              <a:gd name="connsiteX6798" fmla="*/ 2834090 w 6186503"/>
              <a:gd name="connsiteY6798" fmla="*/ 753476 h 5522684"/>
              <a:gd name="connsiteX6799" fmla="*/ 2850723 w 6186503"/>
              <a:gd name="connsiteY6799" fmla="*/ 760437 h 5522684"/>
              <a:gd name="connsiteX6800" fmla="*/ 2850723 w 6186503"/>
              <a:gd name="connsiteY6800" fmla="*/ 793705 h 5522684"/>
              <a:gd name="connsiteX6801" fmla="*/ 2817459 w 6186503"/>
              <a:gd name="connsiteY6801" fmla="*/ 793705 h 5522684"/>
              <a:gd name="connsiteX6802" fmla="*/ 2817459 w 6186503"/>
              <a:gd name="connsiteY6802" fmla="*/ 760437 h 5522684"/>
              <a:gd name="connsiteX6803" fmla="*/ 2834090 w 6186503"/>
              <a:gd name="connsiteY6803" fmla="*/ 753476 h 5522684"/>
              <a:gd name="connsiteX6804" fmla="*/ 2704899 w 6186503"/>
              <a:gd name="connsiteY6804" fmla="*/ 753476 h 5522684"/>
              <a:gd name="connsiteX6805" fmla="*/ 2721531 w 6186503"/>
              <a:gd name="connsiteY6805" fmla="*/ 760437 h 5522684"/>
              <a:gd name="connsiteX6806" fmla="*/ 2721531 w 6186503"/>
              <a:gd name="connsiteY6806" fmla="*/ 793705 h 5522684"/>
              <a:gd name="connsiteX6807" fmla="*/ 2688267 w 6186503"/>
              <a:gd name="connsiteY6807" fmla="*/ 793705 h 5522684"/>
              <a:gd name="connsiteX6808" fmla="*/ 2688267 w 6186503"/>
              <a:gd name="connsiteY6808" fmla="*/ 760437 h 5522684"/>
              <a:gd name="connsiteX6809" fmla="*/ 2704899 w 6186503"/>
              <a:gd name="connsiteY6809" fmla="*/ 753476 h 5522684"/>
              <a:gd name="connsiteX6810" fmla="*/ 5648462 w 6186503"/>
              <a:gd name="connsiteY6810" fmla="*/ 753449 h 5522684"/>
              <a:gd name="connsiteX6811" fmla="*/ 5665094 w 6186503"/>
              <a:gd name="connsiteY6811" fmla="*/ 760411 h 5522684"/>
              <a:gd name="connsiteX6812" fmla="*/ 5665094 w 6186503"/>
              <a:gd name="connsiteY6812" fmla="*/ 793677 h 5522684"/>
              <a:gd name="connsiteX6813" fmla="*/ 5631830 w 6186503"/>
              <a:gd name="connsiteY6813" fmla="*/ 793677 h 5522684"/>
              <a:gd name="connsiteX6814" fmla="*/ 5631830 w 6186503"/>
              <a:gd name="connsiteY6814" fmla="*/ 760411 h 5522684"/>
              <a:gd name="connsiteX6815" fmla="*/ 5648462 w 6186503"/>
              <a:gd name="connsiteY6815" fmla="*/ 753449 h 5522684"/>
              <a:gd name="connsiteX6816" fmla="*/ 5520044 w 6186503"/>
              <a:gd name="connsiteY6816" fmla="*/ 753449 h 5522684"/>
              <a:gd name="connsiteX6817" fmla="*/ 5536677 w 6186503"/>
              <a:gd name="connsiteY6817" fmla="*/ 760411 h 5522684"/>
              <a:gd name="connsiteX6818" fmla="*/ 5536677 w 6186503"/>
              <a:gd name="connsiteY6818" fmla="*/ 793677 h 5522684"/>
              <a:gd name="connsiteX6819" fmla="*/ 5503411 w 6186503"/>
              <a:gd name="connsiteY6819" fmla="*/ 793677 h 5522684"/>
              <a:gd name="connsiteX6820" fmla="*/ 5503411 w 6186503"/>
              <a:gd name="connsiteY6820" fmla="*/ 760411 h 5522684"/>
              <a:gd name="connsiteX6821" fmla="*/ 5520044 w 6186503"/>
              <a:gd name="connsiteY6821" fmla="*/ 753449 h 5522684"/>
              <a:gd name="connsiteX6822" fmla="*/ 5007145 w 6186503"/>
              <a:gd name="connsiteY6822" fmla="*/ 753449 h 5522684"/>
              <a:gd name="connsiteX6823" fmla="*/ 5023776 w 6186503"/>
              <a:gd name="connsiteY6823" fmla="*/ 760411 h 5522684"/>
              <a:gd name="connsiteX6824" fmla="*/ 5023776 w 6186503"/>
              <a:gd name="connsiteY6824" fmla="*/ 793677 h 5522684"/>
              <a:gd name="connsiteX6825" fmla="*/ 4990512 w 6186503"/>
              <a:gd name="connsiteY6825" fmla="*/ 793677 h 5522684"/>
              <a:gd name="connsiteX6826" fmla="*/ 4990512 w 6186503"/>
              <a:gd name="connsiteY6826" fmla="*/ 760411 h 5522684"/>
              <a:gd name="connsiteX6827" fmla="*/ 5007145 w 6186503"/>
              <a:gd name="connsiteY6827" fmla="*/ 753449 h 5522684"/>
              <a:gd name="connsiteX6828" fmla="*/ 3466124 w 6186503"/>
              <a:gd name="connsiteY6828" fmla="*/ 753439 h 5522684"/>
              <a:gd name="connsiteX6829" fmla="*/ 3482758 w 6186503"/>
              <a:gd name="connsiteY6829" fmla="*/ 760401 h 5522684"/>
              <a:gd name="connsiteX6830" fmla="*/ 3482758 w 6186503"/>
              <a:gd name="connsiteY6830" fmla="*/ 793668 h 5522684"/>
              <a:gd name="connsiteX6831" fmla="*/ 3449492 w 6186503"/>
              <a:gd name="connsiteY6831" fmla="*/ 793668 h 5522684"/>
              <a:gd name="connsiteX6832" fmla="*/ 3449492 w 6186503"/>
              <a:gd name="connsiteY6832" fmla="*/ 760401 h 5522684"/>
              <a:gd name="connsiteX6833" fmla="*/ 3466124 w 6186503"/>
              <a:gd name="connsiteY6833" fmla="*/ 753439 h 5522684"/>
              <a:gd name="connsiteX6834" fmla="*/ 3209287 w 6186503"/>
              <a:gd name="connsiteY6834" fmla="*/ 753439 h 5522684"/>
              <a:gd name="connsiteX6835" fmla="*/ 3225920 w 6186503"/>
              <a:gd name="connsiteY6835" fmla="*/ 760401 h 5522684"/>
              <a:gd name="connsiteX6836" fmla="*/ 3225920 w 6186503"/>
              <a:gd name="connsiteY6836" fmla="*/ 793668 h 5522684"/>
              <a:gd name="connsiteX6837" fmla="*/ 3192656 w 6186503"/>
              <a:gd name="connsiteY6837" fmla="*/ 793668 h 5522684"/>
              <a:gd name="connsiteX6838" fmla="*/ 3192656 w 6186503"/>
              <a:gd name="connsiteY6838" fmla="*/ 760401 h 5522684"/>
              <a:gd name="connsiteX6839" fmla="*/ 3209287 w 6186503"/>
              <a:gd name="connsiteY6839" fmla="*/ 753439 h 5522684"/>
              <a:gd name="connsiteX6840" fmla="*/ 4235860 w 6186503"/>
              <a:gd name="connsiteY6840" fmla="*/ 753438 h 5522684"/>
              <a:gd name="connsiteX6841" fmla="*/ 4252494 w 6186503"/>
              <a:gd name="connsiteY6841" fmla="*/ 760401 h 5522684"/>
              <a:gd name="connsiteX6842" fmla="*/ 4252494 w 6186503"/>
              <a:gd name="connsiteY6842" fmla="*/ 793666 h 5522684"/>
              <a:gd name="connsiteX6843" fmla="*/ 4219228 w 6186503"/>
              <a:gd name="connsiteY6843" fmla="*/ 793666 h 5522684"/>
              <a:gd name="connsiteX6844" fmla="*/ 4219228 w 6186503"/>
              <a:gd name="connsiteY6844" fmla="*/ 760401 h 5522684"/>
              <a:gd name="connsiteX6845" fmla="*/ 4235860 w 6186503"/>
              <a:gd name="connsiteY6845" fmla="*/ 753438 h 5522684"/>
              <a:gd name="connsiteX6846" fmla="*/ 3722961 w 6186503"/>
              <a:gd name="connsiteY6846" fmla="*/ 753438 h 5522684"/>
              <a:gd name="connsiteX6847" fmla="*/ 3739593 w 6186503"/>
              <a:gd name="connsiteY6847" fmla="*/ 760401 h 5522684"/>
              <a:gd name="connsiteX6848" fmla="*/ 3739593 w 6186503"/>
              <a:gd name="connsiteY6848" fmla="*/ 793666 h 5522684"/>
              <a:gd name="connsiteX6849" fmla="*/ 3706329 w 6186503"/>
              <a:gd name="connsiteY6849" fmla="*/ 793666 h 5522684"/>
              <a:gd name="connsiteX6850" fmla="*/ 3706329 w 6186503"/>
              <a:gd name="connsiteY6850" fmla="*/ 760401 h 5522684"/>
              <a:gd name="connsiteX6851" fmla="*/ 3722961 w 6186503"/>
              <a:gd name="connsiteY6851" fmla="*/ 753438 h 5522684"/>
              <a:gd name="connsiteX6852" fmla="*/ 6034490 w 6186503"/>
              <a:gd name="connsiteY6852" fmla="*/ 753432 h 5522684"/>
              <a:gd name="connsiteX6853" fmla="*/ 6051123 w 6186503"/>
              <a:gd name="connsiteY6853" fmla="*/ 760395 h 5522684"/>
              <a:gd name="connsiteX6854" fmla="*/ 6051123 w 6186503"/>
              <a:gd name="connsiteY6854" fmla="*/ 793660 h 5522684"/>
              <a:gd name="connsiteX6855" fmla="*/ 6017857 w 6186503"/>
              <a:gd name="connsiteY6855" fmla="*/ 793660 h 5522684"/>
              <a:gd name="connsiteX6856" fmla="*/ 6017857 w 6186503"/>
              <a:gd name="connsiteY6856" fmla="*/ 760395 h 5522684"/>
              <a:gd name="connsiteX6857" fmla="*/ 6034490 w 6186503"/>
              <a:gd name="connsiteY6857" fmla="*/ 753432 h 5522684"/>
              <a:gd name="connsiteX6858" fmla="*/ 5906072 w 6186503"/>
              <a:gd name="connsiteY6858" fmla="*/ 753432 h 5522684"/>
              <a:gd name="connsiteX6859" fmla="*/ 5922704 w 6186503"/>
              <a:gd name="connsiteY6859" fmla="*/ 760395 h 5522684"/>
              <a:gd name="connsiteX6860" fmla="*/ 5922704 w 6186503"/>
              <a:gd name="connsiteY6860" fmla="*/ 793660 h 5522684"/>
              <a:gd name="connsiteX6861" fmla="*/ 5889440 w 6186503"/>
              <a:gd name="connsiteY6861" fmla="*/ 793660 h 5522684"/>
              <a:gd name="connsiteX6862" fmla="*/ 5889440 w 6186503"/>
              <a:gd name="connsiteY6862" fmla="*/ 760395 h 5522684"/>
              <a:gd name="connsiteX6863" fmla="*/ 5906072 w 6186503"/>
              <a:gd name="connsiteY6863" fmla="*/ 753432 h 5522684"/>
              <a:gd name="connsiteX6864" fmla="*/ 5776881 w 6186503"/>
              <a:gd name="connsiteY6864" fmla="*/ 753432 h 5522684"/>
              <a:gd name="connsiteX6865" fmla="*/ 5793512 w 6186503"/>
              <a:gd name="connsiteY6865" fmla="*/ 760394 h 5522684"/>
              <a:gd name="connsiteX6866" fmla="*/ 5793512 w 6186503"/>
              <a:gd name="connsiteY6866" fmla="*/ 793659 h 5522684"/>
              <a:gd name="connsiteX6867" fmla="*/ 5760248 w 6186503"/>
              <a:gd name="connsiteY6867" fmla="*/ 793659 h 5522684"/>
              <a:gd name="connsiteX6868" fmla="*/ 5760248 w 6186503"/>
              <a:gd name="connsiteY6868" fmla="*/ 760394 h 5522684"/>
              <a:gd name="connsiteX6869" fmla="*/ 5776881 w 6186503"/>
              <a:gd name="connsiteY6869" fmla="*/ 753432 h 5522684"/>
              <a:gd name="connsiteX6870" fmla="*/ 907045 w 6186503"/>
              <a:gd name="connsiteY6870" fmla="*/ 750389 h 5522684"/>
              <a:gd name="connsiteX6871" fmla="*/ 923676 w 6186503"/>
              <a:gd name="connsiteY6871" fmla="*/ 757349 h 5522684"/>
              <a:gd name="connsiteX6872" fmla="*/ 923676 w 6186503"/>
              <a:gd name="connsiteY6872" fmla="*/ 790617 h 5522684"/>
              <a:gd name="connsiteX6873" fmla="*/ 890413 w 6186503"/>
              <a:gd name="connsiteY6873" fmla="*/ 790617 h 5522684"/>
              <a:gd name="connsiteX6874" fmla="*/ 890413 w 6186503"/>
              <a:gd name="connsiteY6874" fmla="*/ 757349 h 5522684"/>
              <a:gd name="connsiteX6875" fmla="*/ 907045 w 6186503"/>
              <a:gd name="connsiteY6875" fmla="*/ 750389 h 5522684"/>
              <a:gd name="connsiteX6876" fmla="*/ 778626 w 6186503"/>
              <a:gd name="connsiteY6876" fmla="*/ 750389 h 5522684"/>
              <a:gd name="connsiteX6877" fmla="*/ 795258 w 6186503"/>
              <a:gd name="connsiteY6877" fmla="*/ 757349 h 5522684"/>
              <a:gd name="connsiteX6878" fmla="*/ 795258 w 6186503"/>
              <a:gd name="connsiteY6878" fmla="*/ 790617 h 5522684"/>
              <a:gd name="connsiteX6879" fmla="*/ 761994 w 6186503"/>
              <a:gd name="connsiteY6879" fmla="*/ 790617 h 5522684"/>
              <a:gd name="connsiteX6880" fmla="*/ 761994 w 6186503"/>
              <a:gd name="connsiteY6880" fmla="*/ 757349 h 5522684"/>
              <a:gd name="connsiteX6881" fmla="*/ 778626 w 6186503"/>
              <a:gd name="connsiteY6881" fmla="*/ 750389 h 5522684"/>
              <a:gd name="connsiteX6882" fmla="*/ 3979024 w 6186503"/>
              <a:gd name="connsiteY6882" fmla="*/ 750344 h 5522684"/>
              <a:gd name="connsiteX6883" fmla="*/ 3995657 w 6186503"/>
              <a:gd name="connsiteY6883" fmla="*/ 757305 h 5522684"/>
              <a:gd name="connsiteX6884" fmla="*/ 3995657 w 6186503"/>
              <a:gd name="connsiteY6884" fmla="*/ 790571 h 5522684"/>
              <a:gd name="connsiteX6885" fmla="*/ 3962393 w 6186503"/>
              <a:gd name="connsiteY6885" fmla="*/ 790571 h 5522684"/>
              <a:gd name="connsiteX6886" fmla="*/ 3962393 w 6186503"/>
              <a:gd name="connsiteY6886" fmla="*/ 757305 h 5522684"/>
              <a:gd name="connsiteX6887" fmla="*/ 3979024 w 6186503"/>
              <a:gd name="connsiteY6887" fmla="*/ 750344 h 5522684"/>
              <a:gd name="connsiteX6888" fmla="*/ 3851379 w 6186503"/>
              <a:gd name="connsiteY6888" fmla="*/ 750344 h 5522684"/>
              <a:gd name="connsiteX6889" fmla="*/ 3868012 w 6186503"/>
              <a:gd name="connsiteY6889" fmla="*/ 757305 h 5522684"/>
              <a:gd name="connsiteX6890" fmla="*/ 3868012 w 6186503"/>
              <a:gd name="connsiteY6890" fmla="*/ 790572 h 5522684"/>
              <a:gd name="connsiteX6891" fmla="*/ 3834748 w 6186503"/>
              <a:gd name="connsiteY6891" fmla="*/ 790572 h 5522684"/>
              <a:gd name="connsiteX6892" fmla="*/ 3834748 w 6186503"/>
              <a:gd name="connsiteY6892" fmla="*/ 757305 h 5522684"/>
              <a:gd name="connsiteX6893" fmla="*/ 3851379 w 6186503"/>
              <a:gd name="connsiteY6893" fmla="*/ 750344 h 5522684"/>
              <a:gd name="connsiteX6894" fmla="*/ 1934392 w 6186503"/>
              <a:gd name="connsiteY6894" fmla="*/ 659885 h 5522684"/>
              <a:gd name="connsiteX6895" fmla="*/ 1951023 w 6186503"/>
              <a:gd name="connsiteY6895" fmla="*/ 666842 h 5522684"/>
              <a:gd name="connsiteX6896" fmla="*/ 1951023 w 6186503"/>
              <a:gd name="connsiteY6896" fmla="*/ 700107 h 5522684"/>
              <a:gd name="connsiteX6897" fmla="*/ 1917759 w 6186503"/>
              <a:gd name="connsiteY6897" fmla="*/ 700107 h 5522684"/>
              <a:gd name="connsiteX6898" fmla="*/ 1917759 w 6186503"/>
              <a:gd name="connsiteY6898" fmla="*/ 666842 h 5522684"/>
              <a:gd name="connsiteX6899" fmla="*/ 1934392 w 6186503"/>
              <a:gd name="connsiteY6899" fmla="*/ 659885 h 5522684"/>
              <a:gd name="connsiteX6900" fmla="*/ 2704899 w 6186503"/>
              <a:gd name="connsiteY6900" fmla="*/ 659872 h 5522684"/>
              <a:gd name="connsiteX6901" fmla="*/ 2721531 w 6186503"/>
              <a:gd name="connsiteY6901" fmla="*/ 666829 h 5522684"/>
              <a:gd name="connsiteX6902" fmla="*/ 2721531 w 6186503"/>
              <a:gd name="connsiteY6902" fmla="*/ 700094 h 5522684"/>
              <a:gd name="connsiteX6903" fmla="*/ 2688267 w 6186503"/>
              <a:gd name="connsiteY6903" fmla="*/ 700094 h 5522684"/>
              <a:gd name="connsiteX6904" fmla="*/ 2688267 w 6186503"/>
              <a:gd name="connsiteY6904" fmla="*/ 666829 h 5522684"/>
              <a:gd name="connsiteX6905" fmla="*/ 2704899 w 6186503"/>
              <a:gd name="connsiteY6905" fmla="*/ 659872 h 5522684"/>
              <a:gd name="connsiteX6906" fmla="*/ 5007145 w 6186503"/>
              <a:gd name="connsiteY6906" fmla="*/ 659842 h 5522684"/>
              <a:gd name="connsiteX6907" fmla="*/ 5023776 w 6186503"/>
              <a:gd name="connsiteY6907" fmla="*/ 666801 h 5522684"/>
              <a:gd name="connsiteX6908" fmla="*/ 5023776 w 6186503"/>
              <a:gd name="connsiteY6908" fmla="*/ 700065 h 5522684"/>
              <a:gd name="connsiteX6909" fmla="*/ 4990512 w 6186503"/>
              <a:gd name="connsiteY6909" fmla="*/ 700065 h 5522684"/>
              <a:gd name="connsiteX6910" fmla="*/ 4990512 w 6186503"/>
              <a:gd name="connsiteY6910" fmla="*/ 666801 h 5522684"/>
              <a:gd name="connsiteX6911" fmla="*/ 5007145 w 6186503"/>
              <a:gd name="connsiteY6911" fmla="*/ 659842 h 5522684"/>
              <a:gd name="connsiteX6912" fmla="*/ 5776881 w 6186503"/>
              <a:gd name="connsiteY6912" fmla="*/ 659827 h 5522684"/>
              <a:gd name="connsiteX6913" fmla="*/ 5793512 w 6186503"/>
              <a:gd name="connsiteY6913" fmla="*/ 666788 h 5522684"/>
              <a:gd name="connsiteX6914" fmla="*/ 5793512 w 6186503"/>
              <a:gd name="connsiteY6914" fmla="*/ 700052 h 5522684"/>
              <a:gd name="connsiteX6915" fmla="*/ 5760248 w 6186503"/>
              <a:gd name="connsiteY6915" fmla="*/ 700052 h 5522684"/>
              <a:gd name="connsiteX6916" fmla="*/ 5760248 w 6186503"/>
              <a:gd name="connsiteY6916" fmla="*/ 666788 h 5522684"/>
              <a:gd name="connsiteX6917" fmla="*/ 5776881 w 6186503"/>
              <a:gd name="connsiteY6917" fmla="*/ 659827 h 5522684"/>
              <a:gd name="connsiteX6918" fmla="*/ 265726 w 6186503"/>
              <a:gd name="connsiteY6918" fmla="*/ 649042 h 5522684"/>
              <a:gd name="connsiteX6919" fmla="*/ 282358 w 6186503"/>
              <a:gd name="connsiteY6919" fmla="*/ 656007 h 5522684"/>
              <a:gd name="connsiteX6920" fmla="*/ 282358 w 6186503"/>
              <a:gd name="connsiteY6920" fmla="*/ 689273 h 5522684"/>
              <a:gd name="connsiteX6921" fmla="*/ 249094 w 6186503"/>
              <a:gd name="connsiteY6921" fmla="*/ 689273 h 5522684"/>
              <a:gd name="connsiteX6922" fmla="*/ 249094 w 6186503"/>
              <a:gd name="connsiteY6922" fmla="*/ 656007 h 5522684"/>
              <a:gd name="connsiteX6923" fmla="*/ 265726 w 6186503"/>
              <a:gd name="connsiteY6923" fmla="*/ 649042 h 5522684"/>
              <a:gd name="connsiteX6924" fmla="*/ 907045 w 6186503"/>
              <a:gd name="connsiteY6924" fmla="*/ 642854 h 5522684"/>
              <a:gd name="connsiteX6925" fmla="*/ 923676 w 6186503"/>
              <a:gd name="connsiteY6925" fmla="*/ 649816 h 5522684"/>
              <a:gd name="connsiteX6926" fmla="*/ 923676 w 6186503"/>
              <a:gd name="connsiteY6926" fmla="*/ 683085 h 5522684"/>
              <a:gd name="connsiteX6927" fmla="*/ 890413 w 6186503"/>
              <a:gd name="connsiteY6927" fmla="*/ 683085 h 5522684"/>
              <a:gd name="connsiteX6928" fmla="*/ 890413 w 6186503"/>
              <a:gd name="connsiteY6928" fmla="*/ 649816 h 5522684"/>
              <a:gd name="connsiteX6929" fmla="*/ 907045 w 6186503"/>
              <a:gd name="connsiteY6929" fmla="*/ 642854 h 5522684"/>
              <a:gd name="connsiteX6930" fmla="*/ 778626 w 6186503"/>
              <a:gd name="connsiteY6930" fmla="*/ 642854 h 5522684"/>
              <a:gd name="connsiteX6931" fmla="*/ 795258 w 6186503"/>
              <a:gd name="connsiteY6931" fmla="*/ 649816 h 5522684"/>
              <a:gd name="connsiteX6932" fmla="*/ 795258 w 6186503"/>
              <a:gd name="connsiteY6932" fmla="*/ 683085 h 5522684"/>
              <a:gd name="connsiteX6933" fmla="*/ 761994 w 6186503"/>
              <a:gd name="connsiteY6933" fmla="*/ 683085 h 5522684"/>
              <a:gd name="connsiteX6934" fmla="*/ 761994 w 6186503"/>
              <a:gd name="connsiteY6934" fmla="*/ 649816 h 5522684"/>
              <a:gd name="connsiteX6935" fmla="*/ 778626 w 6186503"/>
              <a:gd name="connsiteY6935" fmla="*/ 642854 h 5522684"/>
              <a:gd name="connsiteX6936" fmla="*/ 3979024 w 6186503"/>
              <a:gd name="connsiteY6936" fmla="*/ 642813 h 5522684"/>
              <a:gd name="connsiteX6937" fmla="*/ 3995657 w 6186503"/>
              <a:gd name="connsiteY6937" fmla="*/ 649775 h 5522684"/>
              <a:gd name="connsiteX6938" fmla="*/ 3995657 w 6186503"/>
              <a:gd name="connsiteY6938" fmla="*/ 683041 h 5522684"/>
              <a:gd name="connsiteX6939" fmla="*/ 3962393 w 6186503"/>
              <a:gd name="connsiteY6939" fmla="*/ 683041 h 5522684"/>
              <a:gd name="connsiteX6940" fmla="*/ 3962393 w 6186503"/>
              <a:gd name="connsiteY6940" fmla="*/ 649775 h 5522684"/>
              <a:gd name="connsiteX6941" fmla="*/ 3979024 w 6186503"/>
              <a:gd name="connsiteY6941" fmla="*/ 642813 h 5522684"/>
              <a:gd name="connsiteX6942" fmla="*/ 3851379 w 6186503"/>
              <a:gd name="connsiteY6942" fmla="*/ 642813 h 5522684"/>
              <a:gd name="connsiteX6943" fmla="*/ 3868012 w 6186503"/>
              <a:gd name="connsiteY6943" fmla="*/ 649775 h 5522684"/>
              <a:gd name="connsiteX6944" fmla="*/ 3868012 w 6186503"/>
              <a:gd name="connsiteY6944" fmla="*/ 683041 h 5522684"/>
              <a:gd name="connsiteX6945" fmla="*/ 3834748 w 6186503"/>
              <a:gd name="connsiteY6945" fmla="*/ 683041 h 5522684"/>
              <a:gd name="connsiteX6946" fmla="*/ 3834748 w 6186503"/>
              <a:gd name="connsiteY6946" fmla="*/ 649775 h 5522684"/>
              <a:gd name="connsiteX6947" fmla="*/ 3851379 w 6186503"/>
              <a:gd name="connsiteY6947" fmla="*/ 642813 h 5522684"/>
              <a:gd name="connsiteX6948" fmla="*/ 1421491 w 6186503"/>
              <a:gd name="connsiteY6948" fmla="*/ 619648 h 5522684"/>
              <a:gd name="connsiteX6949" fmla="*/ 1438123 w 6186503"/>
              <a:gd name="connsiteY6949" fmla="*/ 626616 h 5522684"/>
              <a:gd name="connsiteX6950" fmla="*/ 1438123 w 6186503"/>
              <a:gd name="connsiteY6950" fmla="*/ 659886 h 5522684"/>
              <a:gd name="connsiteX6951" fmla="*/ 1404858 w 6186503"/>
              <a:gd name="connsiteY6951" fmla="*/ 659886 h 5522684"/>
              <a:gd name="connsiteX6952" fmla="*/ 1404858 w 6186503"/>
              <a:gd name="connsiteY6952" fmla="*/ 626616 h 5522684"/>
              <a:gd name="connsiteX6953" fmla="*/ 1421491 w 6186503"/>
              <a:gd name="connsiteY6953" fmla="*/ 619648 h 5522684"/>
              <a:gd name="connsiteX6954" fmla="*/ 2704899 w 6186503"/>
              <a:gd name="connsiteY6954" fmla="*/ 564719 h 5522684"/>
              <a:gd name="connsiteX6955" fmla="*/ 2721531 w 6186503"/>
              <a:gd name="connsiteY6955" fmla="*/ 571681 h 5522684"/>
              <a:gd name="connsiteX6956" fmla="*/ 2721531 w 6186503"/>
              <a:gd name="connsiteY6956" fmla="*/ 604946 h 5522684"/>
              <a:gd name="connsiteX6957" fmla="*/ 2688267 w 6186503"/>
              <a:gd name="connsiteY6957" fmla="*/ 604946 h 5522684"/>
              <a:gd name="connsiteX6958" fmla="*/ 2688267 w 6186503"/>
              <a:gd name="connsiteY6958" fmla="*/ 571681 h 5522684"/>
              <a:gd name="connsiteX6959" fmla="*/ 2704899 w 6186503"/>
              <a:gd name="connsiteY6959" fmla="*/ 564719 h 5522684"/>
              <a:gd name="connsiteX6960" fmla="*/ 5776881 w 6186503"/>
              <a:gd name="connsiteY6960" fmla="*/ 564675 h 5522684"/>
              <a:gd name="connsiteX6961" fmla="*/ 5793512 w 6186503"/>
              <a:gd name="connsiteY6961" fmla="*/ 571636 h 5522684"/>
              <a:gd name="connsiteX6962" fmla="*/ 5793512 w 6186503"/>
              <a:gd name="connsiteY6962" fmla="*/ 604902 h 5522684"/>
              <a:gd name="connsiteX6963" fmla="*/ 5760248 w 6186503"/>
              <a:gd name="connsiteY6963" fmla="*/ 604902 h 5522684"/>
              <a:gd name="connsiteX6964" fmla="*/ 5760248 w 6186503"/>
              <a:gd name="connsiteY6964" fmla="*/ 571636 h 5522684"/>
              <a:gd name="connsiteX6965" fmla="*/ 5776881 w 6186503"/>
              <a:gd name="connsiteY6965" fmla="*/ 564675 h 5522684"/>
              <a:gd name="connsiteX6966" fmla="*/ 778626 w 6186503"/>
              <a:gd name="connsiteY6966" fmla="*/ 535327 h 5522684"/>
              <a:gd name="connsiteX6967" fmla="*/ 795258 w 6186503"/>
              <a:gd name="connsiteY6967" fmla="*/ 542289 h 5522684"/>
              <a:gd name="connsiteX6968" fmla="*/ 795258 w 6186503"/>
              <a:gd name="connsiteY6968" fmla="*/ 575553 h 5522684"/>
              <a:gd name="connsiteX6969" fmla="*/ 761994 w 6186503"/>
              <a:gd name="connsiteY6969" fmla="*/ 575553 h 5522684"/>
              <a:gd name="connsiteX6970" fmla="*/ 761994 w 6186503"/>
              <a:gd name="connsiteY6970" fmla="*/ 542289 h 5522684"/>
              <a:gd name="connsiteX6971" fmla="*/ 778626 w 6186503"/>
              <a:gd name="connsiteY6971" fmla="*/ 535327 h 5522684"/>
              <a:gd name="connsiteX6972" fmla="*/ 3851379 w 6186503"/>
              <a:gd name="connsiteY6972" fmla="*/ 535283 h 5522684"/>
              <a:gd name="connsiteX6973" fmla="*/ 3868012 w 6186503"/>
              <a:gd name="connsiteY6973" fmla="*/ 542246 h 5522684"/>
              <a:gd name="connsiteX6974" fmla="*/ 3868012 w 6186503"/>
              <a:gd name="connsiteY6974" fmla="*/ 575510 h 5522684"/>
              <a:gd name="connsiteX6975" fmla="*/ 3834748 w 6186503"/>
              <a:gd name="connsiteY6975" fmla="*/ 575510 h 5522684"/>
              <a:gd name="connsiteX6976" fmla="*/ 3834748 w 6186503"/>
              <a:gd name="connsiteY6976" fmla="*/ 542246 h 5522684"/>
              <a:gd name="connsiteX6977" fmla="*/ 3851379 w 6186503"/>
              <a:gd name="connsiteY6977" fmla="*/ 535283 h 5522684"/>
              <a:gd name="connsiteX6978" fmla="*/ 265726 w 6186503"/>
              <a:gd name="connsiteY6978" fmla="*/ 533778 h 5522684"/>
              <a:gd name="connsiteX6979" fmla="*/ 282358 w 6186503"/>
              <a:gd name="connsiteY6979" fmla="*/ 540740 h 5522684"/>
              <a:gd name="connsiteX6980" fmla="*/ 282358 w 6186503"/>
              <a:gd name="connsiteY6980" fmla="*/ 574005 h 5522684"/>
              <a:gd name="connsiteX6981" fmla="*/ 249094 w 6186503"/>
              <a:gd name="connsiteY6981" fmla="*/ 574005 h 5522684"/>
              <a:gd name="connsiteX6982" fmla="*/ 249094 w 6186503"/>
              <a:gd name="connsiteY6982" fmla="*/ 540740 h 5522684"/>
              <a:gd name="connsiteX6983" fmla="*/ 265726 w 6186503"/>
              <a:gd name="connsiteY6983" fmla="*/ 533778 h 5522684"/>
              <a:gd name="connsiteX6984" fmla="*/ 1421491 w 6186503"/>
              <a:gd name="connsiteY6984" fmla="*/ 511352 h 5522684"/>
              <a:gd name="connsiteX6985" fmla="*/ 1438123 w 6186503"/>
              <a:gd name="connsiteY6985" fmla="*/ 518317 h 5522684"/>
              <a:gd name="connsiteX6986" fmla="*/ 1438123 w 6186503"/>
              <a:gd name="connsiteY6986" fmla="*/ 551579 h 5522684"/>
              <a:gd name="connsiteX6987" fmla="*/ 1404858 w 6186503"/>
              <a:gd name="connsiteY6987" fmla="*/ 551579 h 5522684"/>
              <a:gd name="connsiteX6988" fmla="*/ 1404858 w 6186503"/>
              <a:gd name="connsiteY6988" fmla="*/ 518317 h 5522684"/>
              <a:gd name="connsiteX6989" fmla="*/ 1421491 w 6186503"/>
              <a:gd name="connsiteY6989" fmla="*/ 511352 h 5522684"/>
              <a:gd name="connsiteX6990" fmla="*/ 4621889 w 6186503"/>
              <a:gd name="connsiteY6990" fmla="*/ 488101 h 5522684"/>
              <a:gd name="connsiteX6991" fmla="*/ 4638521 w 6186503"/>
              <a:gd name="connsiteY6991" fmla="*/ 495064 h 5522684"/>
              <a:gd name="connsiteX6992" fmla="*/ 4638521 w 6186503"/>
              <a:gd name="connsiteY6992" fmla="*/ 528329 h 5522684"/>
              <a:gd name="connsiteX6993" fmla="*/ 4605257 w 6186503"/>
              <a:gd name="connsiteY6993" fmla="*/ 528329 h 5522684"/>
              <a:gd name="connsiteX6994" fmla="*/ 4605257 w 6186503"/>
              <a:gd name="connsiteY6994" fmla="*/ 495064 h 5522684"/>
              <a:gd name="connsiteX6995" fmla="*/ 4621889 w 6186503"/>
              <a:gd name="connsiteY6995" fmla="*/ 488101 h 5522684"/>
              <a:gd name="connsiteX6996" fmla="*/ 265726 w 6186503"/>
              <a:gd name="connsiteY6996" fmla="*/ 425472 h 5522684"/>
              <a:gd name="connsiteX6997" fmla="*/ 282358 w 6186503"/>
              <a:gd name="connsiteY6997" fmla="*/ 432433 h 5522684"/>
              <a:gd name="connsiteX6998" fmla="*/ 282358 w 6186503"/>
              <a:gd name="connsiteY6998" fmla="*/ 465699 h 5522684"/>
              <a:gd name="connsiteX6999" fmla="*/ 249094 w 6186503"/>
              <a:gd name="connsiteY6999" fmla="*/ 465699 h 5522684"/>
              <a:gd name="connsiteX7000" fmla="*/ 249094 w 6186503"/>
              <a:gd name="connsiteY7000" fmla="*/ 432433 h 5522684"/>
              <a:gd name="connsiteX7001" fmla="*/ 265726 w 6186503"/>
              <a:gd name="connsiteY7001" fmla="*/ 425472 h 5522684"/>
              <a:gd name="connsiteX7002" fmla="*/ 3851379 w 6186503"/>
              <a:gd name="connsiteY7002" fmla="*/ 423884 h 5522684"/>
              <a:gd name="connsiteX7003" fmla="*/ 3868012 w 6186503"/>
              <a:gd name="connsiteY7003" fmla="*/ 430845 h 5522684"/>
              <a:gd name="connsiteX7004" fmla="*/ 3868012 w 6186503"/>
              <a:gd name="connsiteY7004" fmla="*/ 464111 h 5522684"/>
              <a:gd name="connsiteX7005" fmla="*/ 3834748 w 6186503"/>
              <a:gd name="connsiteY7005" fmla="*/ 464111 h 5522684"/>
              <a:gd name="connsiteX7006" fmla="*/ 3834748 w 6186503"/>
              <a:gd name="connsiteY7006" fmla="*/ 430845 h 5522684"/>
              <a:gd name="connsiteX7007" fmla="*/ 3851379 w 6186503"/>
              <a:gd name="connsiteY7007" fmla="*/ 423884 h 5522684"/>
              <a:gd name="connsiteX7008" fmla="*/ 1934392 w 6186503"/>
              <a:gd name="connsiteY7008" fmla="*/ 416974 h 5522684"/>
              <a:gd name="connsiteX7009" fmla="*/ 1951023 w 6186503"/>
              <a:gd name="connsiteY7009" fmla="*/ 423936 h 5522684"/>
              <a:gd name="connsiteX7010" fmla="*/ 1951023 w 6186503"/>
              <a:gd name="connsiteY7010" fmla="*/ 457200 h 5522684"/>
              <a:gd name="connsiteX7011" fmla="*/ 1917759 w 6186503"/>
              <a:gd name="connsiteY7011" fmla="*/ 457200 h 5522684"/>
              <a:gd name="connsiteX7012" fmla="*/ 1917759 w 6186503"/>
              <a:gd name="connsiteY7012" fmla="*/ 423936 h 5522684"/>
              <a:gd name="connsiteX7013" fmla="*/ 1934392 w 6186503"/>
              <a:gd name="connsiteY7013" fmla="*/ 416974 h 5522684"/>
              <a:gd name="connsiteX7014" fmla="*/ 1421491 w 6186503"/>
              <a:gd name="connsiteY7014" fmla="*/ 403822 h 5522684"/>
              <a:gd name="connsiteX7015" fmla="*/ 1438123 w 6186503"/>
              <a:gd name="connsiteY7015" fmla="*/ 410785 h 5522684"/>
              <a:gd name="connsiteX7016" fmla="*/ 1438123 w 6186503"/>
              <a:gd name="connsiteY7016" fmla="*/ 444050 h 5522684"/>
              <a:gd name="connsiteX7017" fmla="*/ 1404858 w 6186503"/>
              <a:gd name="connsiteY7017" fmla="*/ 444050 h 5522684"/>
              <a:gd name="connsiteX7018" fmla="*/ 1404858 w 6186503"/>
              <a:gd name="connsiteY7018" fmla="*/ 410785 h 5522684"/>
              <a:gd name="connsiteX7019" fmla="*/ 1421491 w 6186503"/>
              <a:gd name="connsiteY7019" fmla="*/ 403822 h 5522684"/>
              <a:gd name="connsiteX7020" fmla="*/ 4621889 w 6186503"/>
              <a:gd name="connsiteY7020" fmla="*/ 370513 h 5522684"/>
              <a:gd name="connsiteX7021" fmla="*/ 4638521 w 6186503"/>
              <a:gd name="connsiteY7021" fmla="*/ 377476 h 5522684"/>
              <a:gd name="connsiteX7022" fmla="*/ 4638521 w 6186503"/>
              <a:gd name="connsiteY7022" fmla="*/ 410742 h 5522684"/>
              <a:gd name="connsiteX7023" fmla="*/ 4605257 w 6186503"/>
              <a:gd name="connsiteY7023" fmla="*/ 410742 h 5522684"/>
              <a:gd name="connsiteX7024" fmla="*/ 4605257 w 6186503"/>
              <a:gd name="connsiteY7024" fmla="*/ 377476 h 5522684"/>
              <a:gd name="connsiteX7025" fmla="*/ 4621889 w 6186503"/>
              <a:gd name="connsiteY7025" fmla="*/ 370513 h 5522684"/>
              <a:gd name="connsiteX7026" fmla="*/ 265726 w 6186503"/>
              <a:gd name="connsiteY7026" fmla="*/ 317942 h 5522684"/>
              <a:gd name="connsiteX7027" fmla="*/ 282358 w 6186503"/>
              <a:gd name="connsiteY7027" fmla="*/ 324904 h 5522684"/>
              <a:gd name="connsiteX7028" fmla="*/ 282358 w 6186503"/>
              <a:gd name="connsiteY7028" fmla="*/ 358168 h 5522684"/>
              <a:gd name="connsiteX7029" fmla="*/ 249094 w 6186503"/>
              <a:gd name="connsiteY7029" fmla="*/ 358168 h 5522684"/>
              <a:gd name="connsiteX7030" fmla="*/ 249094 w 6186503"/>
              <a:gd name="connsiteY7030" fmla="*/ 324904 h 5522684"/>
              <a:gd name="connsiteX7031" fmla="*/ 265726 w 6186503"/>
              <a:gd name="connsiteY7031" fmla="*/ 317942 h 5522684"/>
              <a:gd name="connsiteX7032" fmla="*/ 3851379 w 6186503"/>
              <a:gd name="connsiteY7032" fmla="*/ 316353 h 5522684"/>
              <a:gd name="connsiteX7033" fmla="*/ 3868012 w 6186503"/>
              <a:gd name="connsiteY7033" fmla="*/ 323315 h 5522684"/>
              <a:gd name="connsiteX7034" fmla="*/ 3868012 w 6186503"/>
              <a:gd name="connsiteY7034" fmla="*/ 356580 h 5522684"/>
              <a:gd name="connsiteX7035" fmla="*/ 3834748 w 6186503"/>
              <a:gd name="connsiteY7035" fmla="*/ 356580 h 5522684"/>
              <a:gd name="connsiteX7036" fmla="*/ 3834748 w 6186503"/>
              <a:gd name="connsiteY7036" fmla="*/ 323315 h 5522684"/>
              <a:gd name="connsiteX7037" fmla="*/ 3851379 w 6186503"/>
              <a:gd name="connsiteY7037" fmla="*/ 316353 h 5522684"/>
              <a:gd name="connsiteX7038" fmla="*/ 1934392 w 6186503"/>
              <a:gd name="connsiteY7038" fmla="*/ 309442 h 5522684"/>
              <a:gd name="connsiteX7039" fmla="*/ 1951023 w 6186503"/>
              <a:gd name="connsiteY7039" fmla="*/ 316404 h 5522684"/>
              <a:gd name="connsiteX7040" fmla="*/ 1951023 w 6186503"/>
              <a:gd name="connsiteY7040" fmla="*/ 349668 h 5522684"/>
              <a:gd name="connsiteX7041" fmla="*/ 1917759 w 6186503"/>
              <a:gd name="connsiteY7041" fmla="*/ 349668 h 5522684"/>
              <a:gd name="connsiteX7042" fmla="*/ 1917759 w 6186503"/>
              <a:gd name="connsiteY7042" fmla="*/ 316404 h 5522684"/>
              <a:gd name="connsiteX7043" fmla="*/ 1934392 w 6186503"/>
              <a:gd name="connsiteY7043" fmla="*/ 309442 h 5522684"/>
              <a:gd name="connsiteX7044" fmla="*/ 4621889 w 6186503"/>
              <a:gd name="connsiteY7044" fmla="*/ 262210 h 5522684"/>
              <a:gd name="connsiteX7045" fmla="*/ 4638521 w 6186503"/>
              <a:gd name="connsiteY7045" fmla="*/ 269173 h 5522684"/>
              <a:gd name="connsiteX7046" fmla="*/ 4638521 w 6186503"/>
              <a:gd name="connsiteY7046" fmla="*/ 302438 h 5522684"/>
              <a:gd name="connsiteX7047" fmla="*/ 4605257 w 6186503"/>
              <a:gd name="connsiteY7047" fmla="*/ 302438 h 5522684"/>
              <a:gd name="connsiteX7048" fmla="*/ 4605257 w 6186503"/>
              <a:gd name="connsiteY7048" fmla="*/ 269173 h 5522684"/>
              <a:gd name="connsiteX7049" fmla="*/ 4621889 w 6186503"/>
              <a:gd name="connsiteY7049" fmla="*/ 262210 h 5522684"/>
              <a:gd name="connsiteX7050" fmla="*/ 3851379 w 6186503"/>
              <a:gd name="connsiteY7050" fmla="*/ 208822 h 5522684"/>
              <a:gd name="connsiteX7051" fmla="*/ 3868012 w 6186503"/>
              <a:gd name="connsiteY7051" fmla="*/ 215784 h 5522684"/>
              <a:gd name="connsiteX7052" fmla="*/ 3868012 w 6186503"/>
              <a:gd name="connsiteY7052" fmla="*/ 249049 h 5522684"/>
              <a:gd name="connsiteX7053" fmla="*/ 3834748 w 6186503"/>
              <a:gd name="connsiteY7053" fmla="*/ 249049 h 5522684"/>
              <a:gd name="connsiteX7054" fmla="*/ 3834748 w 6186503"/>
              <a:gd name="connsiteY7054" fmla="*/ 215784 h 5522684"/>
              <a:gd name="connsiteX7055" fmla="*/ 3851379 w 6186503"/>
              <a:gd name="connsiteY7055" fmla="*/ 208822 h 5522684"/>
              <a:gd name="connsiteX7056" fmla="*/ 1934392 w 6186503"/>
              <a:gd name="connsiteY7056" fmla="*/ 201137 h 5522684"/>
              <a:gd name="connsiteX7057" fmla="*/ 1951023 w 6186503"/>
              <a:gd name="connsiteY7057" fmla="*/ 208099 h 5522684"/>
              <a:gd name="connsiteX7058" fmla="*/ 1951023 w 6186503"/>
              <a:gd name="connsiteY7058" fmla="*/ 241365 h 5522684"/>
              <a:gd name="connsiteX7059" fmla="*/ 1917759 w 6186503"/>
              <a:gd name="connsiteY7059" fmla="*/ 241365 h 5522684"/>
              <a:gd name="connsiteX7060" fmla="*/ 1917759 w 6186503"/>
              <a:gd name="connsiteY7060" fmla="*/ 208099 h 5522684"/>
              <a:gd name="connsiteX7061" fmla="*/ 1934392 w 6186503"/>
              <a:gd name="connsiteY7061" fmla="*/ 201137 h 5522684"/>
              <a:gd name="connsiteX7062" fmla="*/ 4621889 w 6186503"/>
              <a:gd name="connsiteY7062" fmla="*/ 154680 h 5522684"/>
              <a:gd name="connsiteX7063" fmla="*/ 4638521 w 6186503"/>
              <a:gd name="connsiteY7063" fmla="*/ 161642 h 5522684"/>
              <a:gd name="connsiteX7064" fmla="*/ 4638521 w 6186503"/>
              <a:gd name="connsiteY7064" fmla="*/ 194907 h 5522684"/>
              <a:gd name="connsiteX7065" fmla="*/ 4605257 w 6186503"/>
              <a:gd name="connsiteY7065" fmla="*/ 194907 h 5522684"/>
              <a:gd name="connsiteX7066" fmla="*/ 4605257 w 6186503"/>
              <a:gd name="connsiteY7066" fmla="*/ 161642 h 5522684"/>
              <a:gd name="connsiteX7067" fmla="*/ 4621889 w 6186503"/>
              <a:gd name="connsiteY7067" fmla="*/ 154680 h 5522684"/>
              <a:gd name="connsiteX7068" fmla="*/ 1934392 w 6186503"/>
              <a:gd name="connsiteY7068" fmla="*/ 93607 h 5522684"/>
              <a:gd name="connsiteX7069" fmla="*/ 1951023 w 6186503"/>
              <a:gd name="connsiteY7069" fmla="*/ 100569 h 5522684"/>
              <a:gd name="connsiteX7070" fmla="*/ 1951023 w 6186503"/>
              <a:gd name="connsiteY7070" fmla="*/ 133834 h 5522684"/>
              <a:gd name="connsiteX7071" fmla="*/ 1917759 w 6186503"/>
              <a:gd name="connsiteY7071" fmla="*/ 133834 h 5522684"/>
              <a:gd name="connsiteX7072" fmla="*/ 1917759 w 6186503"/>
              <a:gd name="connsiteY7072" fmla="*/ 100569 h 5522684"/>
              <a:gd name="connsiteX7073" fmla="*/ 1934392 w 6186503"/>
              <a:gd name="connsiteY7073" fmla="*/ 93607 h 5522684"/>
              <a:gd name="connsiteX7074" fmla="*/ 4621889 w 6186503"/>
              <a:gd name="connsiteY7074" fmla="*/ 47150 h 5522684"/>
              <a:gd name="connsiteX7075" fmla="*/ 4638521 w 6186503"/>
              <a:gd name="connsiteY7075" fmla="*/ 54112 h 5522684"/>
              <a:gd name="connsiteX7076" fmla="*/ 4638521 w 6186503"/>
              <a:gd name="connsiteY7076" fmla="*/ 87377 h 5522684"/>
              <a:gd name="connsiteX7077" fmla="*/ 4605257 w 6186503"/>
              <a:gd name="connsiteY7077" fmla="*/ 87377 h 5522684"/>
              <a:gd name="connsiteX7078" fmla="*/ 4605257 w 6186503"/>
              <a:gd name="connsiteY7078" fmla="*/ 54112 h 5522684"/>
              <a:gd name="connsiteX7079" fmla="*/ 4621889 w 6186503"/>
              <a:gd name="connsiteY7079" fmla="*/ 47150 h 5522684"/>
              <a:gd name="connsiteX7080" fmla="*/ 1934392 w 6186503"/>
              <a:gd name="connsiteY7080" fmla="*/ 0 h 5522684"/>
              <a:gd name="connsiteX7081" fmla="*/ 1951023 w 6186503"/>
              <a:gd name="connsiteY7081" fmla="*/ 6962 h 5522684"/>
              <a:gd name="connsiteX7082" fmla="*/ 1951023 w 6186503"/>
              <a:gd name="connsiteY7082" fmla="*/ 40227 h 5522684"/>
              <a:gd name="connsiteX7083" fmla="*/ 1917759 w 6186503"/>
              <a:gd name="connsiteY7083" fmla="*/ 40227 h 5522684"/>
              <a:gd name="connsiteX7084" fmla="*/ 1917759 w 6186503"/>
              <a:gd name="connsiteY7084" fmla="*/ 6962 h 5522684"/>
              <a:gd name="connsiteX7085" fmla="*/ 1934392 w 6186503"/>
              <a:gd name="connsiteY7085" fmla="*/ 0 h 5522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</a:cxnLst>
            <a:rect l="l" t="t" r="r" b="b"/>
            <a:pathLst>
              <a:path w="6186503" h="5522684">
                <a:moveTo>
                  <a:pt x="3979024" y="5475494"/>
                </a:moveTo>
                <a:cubicBezTo>
                  <a:pt x="3985020" y="5475494"/>
                  <a:pt x="3991015" y="5477815"/>
                  <a:pt x="3995657" y="5482457"/>
                </a:cubicBezTo>
                <a:cubicBezTo>
                  <a:pt x="4004941" y="5492513"/>
                  <a:pt x="4004941" y="5507211"/>
                  <a:pt x="3995657" y="5515721"/>
                </a:cubicBezTo>
                <a:cubicBezTo>
                  <a:pt x="3986374" y="5525005"/>
                  <a:pt x="3971675" y="5525005"/>
                  <a:pt x="3962393" y="5515721"/>
                </a:cubicBezTo>
                <a:cubicBezTo>
                  <a:pt x="3953109" y="5506438"/>
                  <a:pt x="3953109" y="5491739"/>
                  <a:pt x="3962393" y="5482457"/>
                </a:cubicBezTo>
                <a:cubicBezTo>
                  <a:pt x="3967034" y="5477815"/>
                  <a:pt x="3973029" y="5475494"/>
                  <a:pt x="3979024" y="5475494"/>
                </a:cubicBezTo>
                <a:close/>
                <a:moveTo>
                  <a:pt x="907045" y="5475494"/>
                </a:moveTo>
                <a:cubicBezTo>
                  <a:pt x="913041" y="5475494"/>
                  <a:pt x="919036" y="5477815"/>
                  <a:pt x="923676" y="5482457"/>
                </a:cubicBezTo>
                <a:cubicBezTo>
                  <a:pt x="932962" y="5492513"/>
                  <a:pt x="932962" y="5507211"/>
                  <a:pt x="923676" y="5515721"/>
                </a:cubicBezTo>
                <a:cubicBezTo>
                  <a:pt x="914394" y="5525005"/>
                  <a:pt x="899697" y="5525005"/>
                  <a:pt x="890413" y="5515721"/>
                </a:cubicBezTo>
                <a:cubicBezTo>
                  <a:pt x="881129" y="5506438"/>
                  <a:pt x="881129" y="5491739"/>
                  <a:pt x="890413" y="5482457"/>
                </a:cubicBezTo>
                <a:cubicBezTo>
                  <a:pt x="895054" y="5477815"/>
                  <a:pt x="901049" y="5475494"/>
                  <a:pt x="907045" y="5475494"/>
                </a:cubicBezTo>
                <a:close/>
                <a:moveTo>
                  <a:pt x="3979024" y="5367963"/>
                </a:moveTo>
                <a:cubicBezTo>
                  <a:pt x="3985020" y="5367963"/>
                  <a:pt x="3991015" y="5370284"/>
                  <a:pt x="3995657" y="5374926"/>
                </a:cubicBezTo>
                <a:cubicBezTo>
                  <a:pt x="4004941" y="5384209"/>
                  <a:pt x="4004941" y="5398907"/>
                  <a:pt x="3995657" y="5408190"/>
                </a:cubicBezTo>
                <a:cubicBezTo>
                  <a:pt x="3986374" y="5417474"/>
                  <a:pt x="3971675" y="5417474"/>
                  <a:pt x="3962393" y="5408190"/>
                </a:cubicBezTo>
                <a:cubicBezTo>
                  <a:pt x="3953109" y="5398907"/>
                  <a:pt x="3953109" y="5384209"/>
                  <a:pt x="3962393" y="5374926"/>
                </a:cubicBezTo>
                <a:cubicBezTo>
                  <a:pt x="3967034" y="5370284"/>
                  <a:pt x="3973029" y="5367963"/>
                  <a:pt x="3979024" y="5367963"/>
                </a:cubicBezTo>
                <a:close/>
                <a:moveTo>
                  <a:pt x="907045" y="5367963"/>
                </a:moveTo>
                <a:cubicBezTo>
                  <a:pt x="913041" y="5367963"/>
                  <a:pt x="919036" y="5370284"/>
                  <a:pt x="923676" y="5374926"/>
                </a:cubicBezTo>
                <a:cubicBezTo>
                  <a:pt x="932962" y="5384209"/>
                  <a:pt x="932962" y="5398907"/>
                  <a:pt x="923676" y="5408190"/>
                </a:cubicBezTo>
                <a:cubicBezTo>
                  <a:pt x="914394" y="5417474"/>
                  <a:pt x="899697" y="5417474"/>
                  <a:pt x="890413" y="5408190"/>
                </a:cubicBezTo>
                <a:cubicBezTo>
                  <a:pt x="881129" y="5398907"/>
                  <a:pt x="881129" y="5384209"/>
                  <a:pt x="890413" y="5374926"/>
                </a:cubicBezTo>
                <a:cubicBezTo>
                  <a:pt x="895054" y="5370284"/>
                  <a:pt x="901049" y="5367963"/>
                  <a:pt x="907045" y="5367963"/>
                </a:cubicBezTo>
                <a:close/>
                <a:moveTo>
                  <a:pt x="3979024" y="5257338"/>
                </a:moveTo>
                <a:cubicBezTo>
                  <a:pt x="3985020" y="5257338"/>
                  <a:pt x="3991015" y="5259659"/>
                  <a:pt x="3995657" y="5264301"/>
                </a:cubicBezTo>
                <a:cubicBezTo>
                  <a:pt x="4004941" y="5273584"/>
                  <a:pt x="4004941" y="5288282"/>
                  <a:pt x="3995657" y="5297565"/>
                </a:cubicBezTo>
                <a:cubicBezTo>
                  <a:pt x="3986374" y="5306849"/>
                  <a:pt x="3971675" y="5306849"/>
                  <a:pt x="3962393" y="5297565"/>
                </a:cubicBezTo>
                <a:cubicBezTo>
                  <a:pt x="3953109" y="5288282"/>
                  <a:pt x="3953109" y="5273584"/>
                  <a:pt x="3962393" y="5264301"/>
                </a:cubicBezTo>
                <a:cubicBezTo>
                  <a:pt x="3967034" y="5259659"/>
                  <a:pt x="3973029" y="5257338"/>
                  <a:pt x="3979024" y="5257338"/>
                </a:cubicBezTo>
                <a:close/>
                <a:moveTo>
                  <a:pt x="907045" y="5257338"/>
                </a:moveTo>
                <a:cubicBezTo>
                  <a:pt x="913041" y="5257338"/>
                  <a:pt x="919036" y="5259659"/>
                  <a:pt x="923676" y="5264301"/>
                </a:cubicBezTo>
                <a:cubicBezTo>
                  <a:pt x="932962" y="5273584"/>
                  <a:pt x="932962" y="5288282"/>
                  <a:pt x="923676" y="5297565"/>
                </a:cubicBezTo>
                <a:cubicBezTo>
                  <a:pt x="914394" y="5306849"/>
                  <a:pt x="899697" y="5306849"/>
                  <a:pt x="890413" y="5297565"/>
                </a:cubicBezTo>
                <a:cubicBezTo>
                  <a:pt x="881129" y="5288282"/>
                  <a:pt x="881129" y="5273584"/>
                  <a:pt x="890413" y="5264301"/>
                </a:cubicBezTo>
                <a:cubicBezTo>
                  <a:pt x="895054" y="5259659"/>
                  <a:pt x="901049" y="5257338"/>
                  <a:pt x="907045" y="5257338"/>
                </a:cubicBezTo>
                <a:close/>
                <a:moveTo>
                  <a:pt x="5007145" y="5159090"/>
                </a:moveTo>
                <a:cubicBezTo>
                  <a:pt x="5013140" y="5159090"/>
                  <a:pt x="5019135" y="5161411"/>
                  <a:pt x="5023776" y="5166053"/>
                </a:cubicBezTo>
                <a:cubicBezTo>
                  <a:pt x="5033060" y="5175336"/>
                  <a:pt x="5032286" y="5190034"/>
                  <a:pt x="5023776" y="5199317"/>
                </a:cubicBezTo>
                <a:cubicBezTo>
                  <a:pt x="5014494" y="5208601"/>
                  <a:pt x="4999795" y="5208601"/>
                  <a:pt x="4990512" y="5199317"/>
                </a:cubicBezTo>
                <a:cubicBezTo>
                  <a:pt x="4981228" y="5190034"/>
                  <a:pt x="4981228" y="5175336"/>
                  <a:pt x="4990512" y="5166053"/>
                </a:cubicBezTo>
                <a:cubicBezTo>
                  <a:pt x="4995154" y="5161411"/>
                  <a:pt x="5001149" y="5159090"/>
                  <a:pt x="5007145" y="5159090"/>
                </a:cubicBezTo>
                <a:close/>
                <a:moveTo>
                  <a:pt x="1934392" y="5159090"/>
                </a:moveTo>
                <a:cubicBezTo>
                  <a:pt x="1940386" y="5159090"/>
                  <a:pt x="1946381" y="5161411"/>
                  <a:pt x="1951023" y="5166053"/>
                </a:cubicBezTo>
                <a:cubicBezTo>
                  <a:pt x="1960307" y="5175336"/>
                  <a:pt x="1960307" y="5190034"/>
                  <a:pt x="1951023" y="5199317"/>
                </a:cubicBezTo>
                <a:cubicBezTo>
                  <a:pt x="1941741" y="5208601"/>
                  <a:pt x="1927042" y="5208601"/>
                  <a:pt x="1917759" y="5199317"/>
                </a:cubicBezTo>
                <a:cubicBezTo>
                  <a:pt x="1908476" y="5190034"/>
                  <a:pt x="1908476" y="5175336"/>
                  <a:pt x="1917759" y="5166053"/>
                </a:cubicBezTo>
                <a:cubicBezTo>
                  <a:pt x="1922400" y="5161411"/>
                  <a:pt x="1928395" y="5159090"/>
                  <a:pt x="1934392" y="5159090"/>
                </a:cubicBezTo>
                <a:close/>
                <a:moveTo>
                  <a:pt x="3979024" y="5149033"/>
                </a:moveTo>
                <a:cubicBezTo>
                  <a:pt x="3985020" y="5149033"/>
                  <a:pt x="3991015" y="5151354"/>
                  <a:pt x="3995657" y="5155996"/>
                </a:cubicBezTo>
                <a:cubicBezTo>
                  <a:pt x="4004941" y="5166052"/>
                  <a:pt x="4004941" y="5180751"/>
                  <a:pt x="3995657" y="5189260"/>
                </a:cubicBezTo>
                <a:cubicBezTo>
                  <a:pt x="3986374" y="5198544"/>
                  <a:pt x="3971675" y="5198544"/>
                  <a:pt x="3962393" y="5189260"/>
                </a:cubicBezTo>
                <a:cubicBezTo>
                  <a:pt x="3953109" y="5179977"/>
                  <a:pt x="3953109" y="5165279"/>
                  <a:pt x="3962393" y="5155996"/>
                </a:cubicBezTo>
                <a:cubicBezTo>
                  <a:pt x="3967034" y="5151354"/>
                  <a:pt x="3973029" y="5149033"/>
                  <a:pt x="3979024" y="5149033"/>
                </a:cubicBezTo>
                <a:close/>
                <a:moveTo>
                  <a:pt x="907045" y="5149033"/>
                </a:moveTo>
                <a:cubicBezTo>
                  <a:pt x="913041" y="5149033"/>
                  <a:pt x="919036" y="5151354"/>
                  <a:pt x="923676" y="5155996"/>
                </a:cubicBezTo>
                <a:cubicBezTo>
                  <a:pt x="932962" y="5166052"/>
                  <a:pt x="932962" y="5180751"/>
                  <a:pt x="923676" y="5189260"/>
                </a:cubicBezTo>
                <a:cubicBezTo>
                  <a:pt x="914394" y="5198544"/>
                  <a:pt x="899697" y="5198544"/>
                  <a:pt x="890413" y="5189260"/>
                </a:cubicBezTo>
                <a:cubicBezTo>
                  <a:pt x="881129" y="5179977"/>
                  <a:pt x="881129" y="5165279"/>
                  <a:pt x="890413" y="5155996"/>
                </a:cubicBezTo>
                <a:cubicBezTo>
                  <a:pt x="895054" y="5151354"/>
                  <a:pt x="901049" y="5149033"/>
                  <a:pt x="907045" y="5149033"/>
                </a:cubicBezTo>
                <a:close/>
                <a:moveTo>
                  <a:pt x="5007145" y="5051559"/>
                </a:moveTo>
                <a:cubicBezTo>
                  <a:pt x="5013140" y="5051559"/>
                  <a:pt x="5019135" y="5053880"/>
                  <a:pt x="5023776" y="5058521"/>
                </a:cubicBezTo>
                <a:cubicBezTo>
                  <a:pt x="5032286" y="5067804"/>
                  <a:pt x="5032286" y="5082503"/>
                  <a:pt x="5023776" y="5091787"/>
                </a:cubicBezTo>
                <a:cubicBezTo>
                  <a:pt x="5014494" y="5101069"/>
                  <a:pt x="4999795" y="5101069"/>
                  <a:pt x="4990512" y="5091787"/>
                </a:cubicBezTo>
                <a:cubicBezTo>
                  <a:pt x="4981228" y="5082503"/>
                  <a:pt x="4981228" y="5067804"/>
                  <a:pt x="4990512" y="5058521"/>
                </a:cubicBezTo>
                <a:cubicBezTo>
                  <a:pt x="4995154" y="5053880"/>
                  <a:pt x="5001149" y="5051559"/>
                  <a:pt x="5007145" y="5051559"/>
                </a:cubicBezTo>
                <a:close/>
                <a:moveTo>
                  <a:pt x="1934392" y="5051559"/>
                </a:moveTo>
                <a:cubicBezTo>
                  <a:pt x="1940386" y="5051559"/>
                  <a:pt x="1946381" y="5053880"/>
                  <a:pt x="1951023" y="5058521"/>
                </a:cubicBezTo>
                <a:cubicBezTo>
                  <a:pt x="1960307" y="5067804"/>
                  <a:pt x="1960307" y="5082503"/>
                  <a:pt x="1951023" y="5091787"/>
                </a:cubicBezTo>
                <a:cubicBezTo>
                  <a:pt x="1941741" y="5101069"/>
                  <a:pt x="1927042" y="5101069"/>
                  <a:pt x="1917759" y="5091787"/>
                </a:cubicBezTo>
                <a:cubicBezTo>
                  <a:pt x="1908476" y="5082503"/>
                  <a:pt x="1908476" y="5067804"/>
                  <a:pt x="1917759" y="5058521"/>
                </a:cubicBezTo>
                <a:cubicBezTo>
                  <a:pt x="1922400" y="5053880"/>
                  <a:pt x="1928395" y="5051559"/>
                  <a:pt x="1934392" y="5051559"/>
                </a:cubicBezTo>
                <a:close/>
                <a:moveTo>
                  <a:pt x="5776881" y="5015973"/>
                </a:moveTo>
                <a:cubicBezTo>
                  <a:pt x="5782876" y="5015973"/>
                  <a:pt x="5788871" y="5018294"/>
                  <a:pt x="5793512" y="5022936"/>
                </a:cubicBezTo>
                <a:cubicBezTo>
                  <a:pt x="5802796" y="5032219"/>
                  <a:pt x="5802796" y="5046917"/>
                  <a:pt x="5793512" y="5056200"/>
                </a:cubicBezTo>
                <a:cubicBezTo>
                  <a:pt x="5784230" y="5065484"/>
                  <a:pt x="5769531" y="5065484"/>
                  <a:pt x="5760248" y="5056200"/>
                </a:cubicBezTo>
                <a:cubicBezTo>
                  <a:pt x="5750964" y="5046917"/>
                  <a:pt x="5750964" y="5032219"/>
                  <a:pt x="5760248" y="5022936"/>
                </a:cubicBezTo>
                <a:cubicBezTo>
                  <a:pt x="5764890" y="5018294"/>
                  <a:pt x="5770885" y="5015973"/>
                  <a:pt x="5776881" y="5015973"/>
                </a:cubicBezTo>
                <a:close/>
                <a:moveTo>
                  <a:pt x="2704899" y="5015973"/>
                </a:moveTo>
                <a:cubicBezTo>
                  <a:pt x="2710894" y="5015973"/>
                  <a:pt x="2716889" y="5018294"/>
                  <a:pt x="2721531" y="5022936"/>
                </a:cubicBezTo>
                <a:cubicBezTo>
                  <a:pt x="2730041" y="5032219"/>
                  <a:pt x="2730041" y="5046917"/>
                  <a:pt x="2721531" y="5056200"/>
                </a:cubicBezTo>
                <a:cubicBezTo>
                  <a:pt x="2712248" y="5065484"/>
                  <a:pt x="2697550" y="5065484"/>
                  <a:pt x="2688267" y="5056200"/>
                </a:cubicBezTo>
                <a:cubicBezTo>
                  <a:pt x="2678983" y="5046917"/>
                  <a:pt x="2678983" y="5032219"/>
                  <a:pt x="2688267" y="5022936"/>
                </a:cubicBezTo>
                <a:cubicBezTo>
                  <a:pt x="2692908" y="5018294"/>
                  <a:pt x="2698904" y="5015973"/>
                  <a:pt x="2704899" y="5015973"/>
                </a:cubicBezTo>
                <a:close/>
                <a:moveTo>
                  <a:pt x="5007145" y="4943255"/>
                </a:moveTo>
                <a:cubicBezTo>
                  <a:pt x="5013140" y="4943255"/>
                  <a:pt x="5019135" y="4945576"/>
                  <a:pt x="5023776" y="4950217"/>
                </a:cubicBezTo>
                <a:cubicBezTo>
                  <a:pt x="5033060" y="4959500"/>
                  <a:pt x="5032286" y="4974973"/>
                  <a:pt x="5023776" y="4983483"/>
                </a:cubicBezTo>
                <a:cubicBezTo>
                  <a:pt x="5014494" y="4992765"/>
                  <a:pt x="4999795" y="4992765"/>
                  <a:pt x="4990512" y="4983483"/>
                </a:cubicBezTo>
                <a:cubicBezTo>
                  <a:pt x="4981228" y="4974199"/>
                  <a:pt x="4981228" y="4959500"/>
                  <a:pt x="4990512" y="4950217"/>
                </a:cubicBezTo>
                <a:cubicBezTo>
                  <a:pt x="4995154" y="4945576"/>
                  <a:pt x="5001149" y="4943255"/>
                  <a:pt x="5007145" y="4943255"/>
                </a:cubicBezTo>
                <a:close/>
                <a:moveTo>
                  <a:pt x="1934392" y="4943255"/>
                </a:moveTo>
                <a:cubicBezTo>
                  <a:pt x="1940386" y="4943255"/>
                  <a:pt x="1946381" y="4945576"/>
                  <a:pt x="1951023" y="4950217"/>
                </a:cubicBezTo>
                <a:cubicBezTo>
                  <a:pt x="1960307" y="4960274"/>
                  <a:pt x="1960307" y="4974973"/>
                  <a:pt x="1951023" y="4983483"/>
                </a:cubicBezTo>
                <a:cubicBezTo>
                  <a:pt x="1941741" y="4992765"/>
                  <a:pt x="1927042" y="4992765"/>
                  <a:pt x="1917759" y="4983483"/>
                </a:cubicBezTo>
                <a:cubicBezTo>
                  <a:pt x="1908476" y="4974199"/>
                  <a:pt x="1908476" y="4959500"/>
                  <a:pt x="1917759" y="4950217"/>
                </a:cubicBezTo>
                <a:cubicBezTo>
                  <a:pt x="1922400" y="4945576"/>
                  <a:pt x="1928395" y="4943255"/>
                  <a:pt x="1934392" y="4943255"/>
                </a:cubicBezTo>
                <a:close/>
                <a:moveTo>
                  <a:pt x="3979024" y="4937839"/>
                </a:moveTo>
                <a:cubicBezTo>
                  <a:pt x="3985020" y="4937839"/>
                  <a:pt x="3991015" y="4940160"/>
                  <a:pt x="3995657" y="4944802"/>
                </a:cubicBezTo>
                <a:cubicBezTo>
                  <a:pt x="4004941" y="4954084"/>
                  <a:pt x="4004941" y="4968783"/>
                  <a:pt x="3995657" y="4978066"/>
                </a:cubicBezTo>
                <a:cubicBezTo>
                  <a:pt x="3986374" y="4987350"/>
                  <a:pt x="3971675" y="4987350"/>
                  <a:pt x="3962393" y="4978066"/>
                </a:cubicBezTo>
                <a:cubicBezTo>
                  <a:pt x="3953109" y="4968783"/>
                  <a:pt x="3953109" y="4954084"/>
                  <a:pt x="3962393" y="4944802"/>
                </a:cubicBezTo>
                <a:cubicBezTo>
                  <a:pt x="3967034" y="4940160"/>
                  <a:pt x="3973029" y="4937839"/>
                  <a:pt x="3979024" y="4937839"/>
                </a:cubicBezTo>
                <a:close/>
                <a:moveTo>
                  <a:pt x="907045" y="4937839"/>
                </a:moveTo>
                <a:cubicBezTo>
                  <a:pt x="913041" y="4937839"/>
                  <a:pt x="919036" y="4940160"/>
                  <a:pt x="923676" y="4944802"/>
                </a:cubicBezTo>
                <a:cubicBezTo>
                  <a:pt x="932962" y="4954084"/>
                  <a:pt x="932962" y="4968783"/>
                  <a:pt x="923676" y="4978066"/>
                </a:cubicBezTo>
                <a:cubicBezTo>
                  <a:pt x="914394" y="4987350"/>
                  <a:pt x="899697" y="4987350"/>
                  <a:pt x="890413" y="4978066"/>
                </a:cubicBezTo>
                <a:cubicBezTo>
                  <a:pt x="881129" y="4968783"/>
                  <a:pt x="881129" y="4954084"/>
                  <a:pt x="890413" y="4944802"/>
                </a:cubicBezTo>
                <a:cubicBezTo>
                  <a:pt x="895054" y="4940160"/>
                  <a:pt x="901049" y="4937839"/>
                  <a:pt x="907045" y="4937839"/>
                </a:cubicBezTo>
                <a:close/>
                <a:moveTo>
                  <a:pt x="5776881" y="4920047"/>
                </a:moveTo>
                <a:cubicBezTo>
                  <a:pt x="5782876" y="4920047"/>
                  <a:pt x="5788871" y="4922368"/>
                  <a:pt x="5793512" y="4927009"/>
                </a:cubicBezTo>
                <a:cubicBezTo>
                  <a:pt x="5802796" y="4936292"/>
                  <a:pt x="5802796" y="4951765"/>
                  <a:pt x="5793512" y="4960275"/>
                </a:cubicBezTo>
                <a:cubicBezTo>
                  <a:pt x="5784230" y="4969557"/>
                  <a:pt x="5769531" y="4969557"/>
                  <a:pt x="5760248" y="4960275"/>
                </a:cubicBezTo>
                <a:cubicBezTo>
                  <a:pt x="5750964" y="4950991"/>
                  <a:pt x="5750964" y="4936292"/>
                  <a:pt x="5760248" y="4927009"/>
                </a:cubicBezTo>
                <a:cubicBezTo>
                  <a:pt x="5764890" y="4922368"/>
                  <a:pt x="5770885" y="4920047"/>
                  <a:pt x="5776881" y="4920047"/>
                </a:cubicBezTo>
                <a:close/>
                <a:moveTo>
                  <a:pt x="2704899" y="4920047"/>
                </a:moveTo>
                <a:cubicBezTo>
                  <a:pt x="2710894" y="4920047"/>
                  <a:pt x="2716889" y="4922368"/>
                  <a:pt x="2721531" y="4927009"/>
                </a:cubicBezTo>
                <a:cubicBezTo>
                  <a:pt x="2730041" y="4936292"/>
                  <a:pt x="2730041" y="4951765"/>
                  <a:pt x="2721531" y="4960275"/>
                </a:cubicBezTo>
                <a:cubicBezTo>
                  <a:pt x="2712248" y="4969557"/>
                  <a:pt x="2697550" y="4969557"/>
                  <a:pt x="2688267" y="4960275"/>
                </a:cubicBezTo>
                <a:cubicBezTo>
                  <a:pt x="2678983" y="4950991"/>
                  <a:pt x="2678983" y="4936292"/>
                  <a:pt x="2688267" y="4927009"/>
                </a:cubicBezTo>
                <a:cubicBezTo>
                  <a:pt x="2692908" y="4922368"/>
                  <a:pt x="2698904" y="4920047"/>
                  <a:pt x="2704899" y="4920047"/>
                </a:cubicBezTo>
                <a:close/>
                <a:moveTo>
                  <a:pt x="5007145" y="4835724"/>
                </a:moveTo>
                <a:cubicBezTo>
                  <a:pt x="5013140" y="4835724"/>
                  <a:pt x="5019135" y="4838045"/>
                  <a:pt x="5023776" y="4842687"/>
                </a:cubicBezTo>
                <a:cubicBezTo>
                  <a:pt x="5032286" y="4851970"/>
                  <a:pt x="5032286" y="4866668"/>
                  <a:pt x="5023776" y="4875951"/>
                </a:cubicBezTo>
                <a:cubicBezTo>
                  <a:pt x="5014494" y="4885235"/>
                  <a:pt x="4999795" y="4885235"/>
                  <a:pt x="4990512" y="4875951"/>
                </a:cubicBezTo>
                <a:cubicBezTo>
                  <a:pt x="4981228" y="4866668"/>
                  <a:pt x="4981228" y="4851970"/>
                  <a:pt x="4990512" y="4842687"/>
                </a:cubicBezTo>
                <a:cubicBezTo>
                  <a:pt x="4995154" y="4838045"/>
                  <a:pt x="5001149" y="4835724"/>
                  <a:pt x="5007145" y="4835724"/>
                </a:cubicBezTo>
                <a:close/>
                <a:moveTo>
                  <a:pt x="1934392" y="4835724"/>
                </a:moveTo>
                <a:cubicBezTo>
                  <a:pt x="1940386" y="4835724"/>
                  <a:pt x="1946381" y="4838045"/>
                  <a:pt x="1951023" y="4842687"/>
                </a:cubicBezTo>
                <a:cubicBezTo>
                  <a:pt x="1960307" y="4851970"/>
                  <a:pt x="1960307" y="4866668"/>
                  <a:pt x="1951023" y="4875951"/>
                </a:cubicBezTo>
                <a:cubicBezTo>
                  <a:pt x="1941741" y="4885235"/>
                  <a:pt x="1927042" y="4885235"/>
                  <a:pt x="1917759" y="4875951"/>
                </a:cubicBezTo>
                <a:cubicBezTo>
                  <a:pt x="1908476" y="4866668"/>
                  <a:pt x="1908476" y="4851970"/>
                  <a:pt x="1917759" y="4842687"/>
                </a:cubicBezTo>
                <a:cubicBezTo>
                  <a:pt x="1922400" y="4838045"/>
                  <a:pt x="1928395" y="4835724"/>
                  <a:pt x="1934392" y="4835724"/>
                </a:cubicBezTo>
                <a:close/>
                <a:moveTo>
                  <a:pt x="3979024" y="4829535"/>
                </a:moveTo>
                <a:cubicBezTo>
                  <a:pt x="3985020" y="4829535"/>
                  <a:pt x="3991015" y="4831856"/>
                  <a:pt x="3995657" y="4836498"/>
                </a:cubicBezTo>
                <a:cubicBezTo>
                  <a:pt x="4004941" y="4846554"/>
                  <a:pt x="4004941" y="4861252"/>
                  <a:pt x="3995657" y="4869762"/>
                </a:cubicBezTo>
                <a:cubicBezTo>
                  <a:pt x="3986374" y="4879046"/>
                  <a:pt x="3971675" y="4879046"/>
                  <a:pt x="3962393" y="4869762"/>
                </a:cubicBezTo>
                <a:cubicBezTo>
                  <a:pt x="3953109" y="4860479"/>
                  <a:pt x="3953109" y="4845780"/>
                  <a:pt x="3962393" y="4836498"/>
                </a:cubicBezTo>
                <a:cubicBezTo>
                  <a:pt x="3967034" y="4831856"/>
                  <a:pt x="3973029" y="4829535"/>
                  <a:pt x="3979024" y="4829535"/>
                </a:cubicBezTo>
                <a:close/>
                <a:moveTo>
                  <a:pt x="907045" y="4829535"/>
                </a:moveTo>
                <a:cubicBezTo>
                  <a:pt x="913041" y="4829535"/>
                  <a:pt x="919036" y="4831856"/>
                  <a:pt x="923676" y="4836498"/>
                </a:cubicBezTo>
                <a:cubicBezTo>
                  <a:pt x="932962" y="4846554"/>
                  <a:pt x="932962" y="4861252"/>
                  <a:pt x="923676" y="4869762"/>
                </a:cubicBezTo>
                <a:cubicBezTo>
                  <a:pt x="914394" y="4879046"/>
                  <a:pt x="899697" y="4879046"/>
                  <a:pt x="890413" y="4869762"/>
                </a:cubicBezTo>
                <a:cubicBezTo>
                  <a:pt x="881129" y="4860479"/>
                  <a:pt x="881129" y="4845780"/>
                  <a:pt x="890413" y="4836498"/>
                </a:cubicBezTo>
                <a:cubicBezTo>
                  <a:pt x="895054" y="4831856"/>
                  <a:pt x="901049" y="4829535"/>
                  <a:pt x="907045" y="4829535"/>
                </a:cubicBezTo>
                <a:close/>
                <a:moveTo>
                  <a:pt x="6034490" y="4826440"/>
                </a:moveTo>
                <a:cubicBezTo>
                  <a:pt x="6040486" y="4826440"/>
                  <a:pt x="6046481" y="4828761"/>
                  <a:pt x="6051123" y="4833403"/>
                </a:cubicBezTo>
                <a:cubicBezTo>
                  <a:pt x="6060405" y="4842686"/>
                  <a:pt x="6060405" y="4858158"/>
                  <a:pt x="6051123" y="4866667"/>
                </a:cubicBezTo>
                <a:cubicBezTo>
                  <a:pt x="6041839" y="4875951"/>
                  <a:pt x="6027141" y="4875951"/>
                  <a:pt x="6017857" y="4866667"/>
                </a:cubicBezTo>
                <a:cubicBezTo>
                  <a:pt x="6008574" y="4857384"/>
                  <a:pt x="6008574" y="4842686"/>
                  <a:pt x="6017857" y="4833403"/>
                </a:cubicBezTo>
                <a:cubicBezTo>
                  <a:pt x="6022499" y="4828761"/>
                  <a:pt x="6028495" y="4826440"/>
                  <a:pt x="6034490" y="4826440"/>
                </a:cubicBezTo>
                <a:close/>
                <a:moveTo>
                  <a:pt x="5906072" y="4826440"/>
                </a:moveTo>
                <a:cubicBezTo>
                  <a:pt x="5912067" y="4826440"/>
                  <a:pt x="5918063" y="4828761"/>
                  <a:pt x="5922704" y="4833403"/>
                </a:cubicBezTo>
                <a:cubicBezTo>
                  <a:pt x="5931988" y="4842686"/>
                  <a:pt x="5931988" y="4858158"/>
                  <a:pt x="5922704" y="4866667"/>
                </a:cubicBezTo>
                <a:cubicBezTo>
                  <a:pt x="5913421" y="4875951"/>
                  <a:pt x="5898723" y="4875951"/>
                  <a:pt x="5889440" y="4866667"/>
                </a:cubicBezTo>
                <a:cubicBezTo>
                  <a:pt x="5880156" y="4857384"/>
                  <a:pt x="5880156" y="4842686"/>
                  <a:pt x="5889440" y="4833403"/>
                </a:cubicBezTo>
                <a:cubicBezTo>
                  <a:pt x="5894082" y="4828761"/>
                  <a:pt x="5900077" y="4826440"/>
                  <a:pt x="5906072" y="4826440"/>
                </a:cubicBezTo>
                <a:close/>
                <a:moveTo>
                  <a:pt x="5776881" y="4826440"/>
                </a:moveTo>
                <a:cubicBezTo>
                  <a:pt x="5782876" y="4826440"/>
                  <a:pt x="5788871" y="4828761"/>
                  <a:pt x="5793512" y="4833403"/>
                </a:cubicBezTo>
                <a:cubicBezTo>
                  <a:pt x="5802796" y="4842686"/>
                  <a:pt x="5802796" y="4858158"/>
                  <a:pt x="5793512" y="4866667"/>
                </a:cubicBezTo>
                <a:cubicBezTo>
                  <a:pt x="5784230" y="4875951"/>
                  <a:pt x="5769531" y="4875951"/>
                  <a:pt x="5760248" y="4866667"/>
                </a:cubicBezTo>
                <a:cubicBezTo>
                  <a:pt x="5750964" y="4857384"/>
                  <a:pt x="5750964" y="4842686"/>
                  <a:pt x="5760248" y="4833403"/>
                </a:cubicBezTo>
                <a:cubicBezTo>
                  <a:pt x="5764890" y="4828761"/>
                  <a:pt x="5770885" y="4826440"/>
                  <a:pt x="5776881" y="4826440"/>
                </a:cubicBezTo>
                <a:close/>
                <a:moveTo>
                  <a:pt x="5648462" y="4826440"/>
                </a:moveTo>
                <a:cubicBezTo>
                  <a:pt x="5654457" y="4826440"/>
                  <a:pt x="5660453" y="4828761"/>
                  <a:pt x="5665094" y="4833403"/>
                </a:cubicBezTo>
                <a:cubicBezTo>
                  <a:pt x="5674378" y="4842686"/>
                  <a:pt x="5674378" y="4858158"/>
                  <a:pt x="5665094" y="4866667"/>
                </a:cubicBezTo>
                <a:cubicBezTo>
                  <a:pt x="5655811" y="4875951"/>
                  <a:pt x="5641113" y="4875951"/>
                  <a:pt x="5631830" y="4866667"/>
                </a:cubicBezTo>
                <a:cubicBezTo>
                  <a:pt x="5622546" y="4857384"/>
                  <a:pt x="5622546" y="4842686"/>
                  <a:pt x="5631830" y="4833403"/>
                </a:cubicBezTo>
                <a:cubicBezTo>
                  <a:pt x="5636472" y="4828761"/>
                  <a:pt x="5642467" y="4826440"/>
                  <a:pt x="5648462" y="4826440"/>
                </a:cubicBezTo>
                <a:close/>
                <a:moveTo>
                  <a:pt x="5520044" y="4826440"/>
                </a:moveTo>
                <a:cubicBezTo>
                  <a:pt x="5526039" y="4826440"/>
                  <a:pt x="5532035" y="4828761"/>
                  <a:pt x="5536677" y="4833403"/>
                </a:cubicBezTo>
                <a:cubicBezTo>
                  <a:pt x="5545959" y="4842686"/>
                  <a:pt x="5545959" y="4858158"/>
                  <a:pt x="5536677" y="4866667"/>
                </a:cubicBezTo>
                <a:cubicBezTo>
                  <a:pt x="5527393" y="4875951"/>
                  <a:pt x="5512694" y="4875951"/>
                  <a:pt x="5503411" y="4866667"/>
                </a:cubicBezTo>
                <a:cubicBezTo>
                  <a:pt x="5494128" y="4857384"/>
                  <a:pt x="5494128" y="4842686"/>
                  <a:pt x="5503411" y="4833403"/>
                </a:cubicBezTo>
                <a:cubicBezTo>
                  <a:pt x="5508053" y="4828761"/>
                  <a:pt x="5514048" y="4826440"/>
                  <a:pt x="5520044" y="4826440"/>
                </a:cubicBezTo>
                <a:close/>
                <a:moveTo>
                  <a:pt x="4235860" y="4826440"/>
                </a:moveTo>
                <a:cubicBezTo>
                  <a:pt x="4241856" y="4826440"/>
                  <a:pt x="4247852" y="4828761"/>
                  <a:pt x="4252494" y="4833403"/>
                </a:cubicBezTo>
                <a:cubicBezTo>
                  <a:pt x="4261776" y="4842686"/>
                  <a:pt x="4261776" y="4858158"/>
                  <a:pt x="4252494" y="4866667"/>
                </a:cubicBezTo>
                <a:cubicBezTo>
                  <a:pt x="4243210" y="4875951"/>
                  <a:pt x="4228511" y="4875951"/>
                  <a:pt x="4219228" y="4866667"/>
                </a:cubicBezTo>
                <a:cubicBezTo>
                  <a:pt x="4209945" y="4857384"/>
                  <a:pt x="4209945" y="4842686"/>
                  <a:pt x="4219228" y="4833403"/>
                </a:cubicBezTo>
                <a:cubicBezTo>
                  <a:pt x="4223869" y="4828761"/>
                  <a:pt x="4229865" y="4826440"/>
                  <a:pt x="4235860" y="4826440"/>
                </a:cubicBezTo>
                <a:close/>
                <a:moveTo>
                  <a:pt x="2961734" y="4826440"/>
                </a:moveTo>
                <a:cubicBezTo>
                  <a:pt x="2967730" y="4826440"/>
                  <a:pt x="2973725" y="4828761"/>
                  <a:pt x="2978367" y="4833403"/>
                </a:cubicBezTo>
                <a:cubicBezTo>
                  <a:pt x="2987651" y="4842686"/>
                  <a:pt x="2987651" y="4858158"/>
                  <a:pt x="2978367" y="4866667"/>
                </a:cubicBezTo>
                <a:cubicBezTo>
                  <a:pt x="2969084" y="4875951"/>
                  <a:pt x="2954385" y="4875951"/>
                  <a:pt x="2945103" y="4866667"/>
                </a:cubicBezTo>
                <a:cubicBezTo>
                  <a:pt x="2935819" y="4857384"/>
                  <a:pt x="2935819" y="4842686"/>
                  <a:pt x="2945103" y="4833403"/>
                </a:cubicBezTo>
                <a:cubicBezTo>
                  <a:pt x="2949744" y="4828761"/>
                  <a:pt x="2955739" y="4826440"/>
                  <a:pt x="2961734" y="4826440"/>
                </a:cubicBezTo>
                <a:close/>
                <a:moveTo>
                  <a:pt x="2834090" y="4826440"/>
                </a:moveTo>
                <a:cubicBezTo>
                  <a:pt x="2840086" y="4826440"/>
                  <a:pt x="2846081" y="4828761"/>
                  <a:pt x="2850723" y="4833403"/>
                </a:cubicBezTo>
                <a:cubicBezTo>
                  <a:pt x="2859233" y="4842686"/>
                  <a:pt x="2859233" y="4858158"/>
                  <a:pt x="2850723" y="4866667"/>
                </a:cubicBezTo>
                <a:cubicBezTo>
                  <a:pt x="2841440" y="4875951"/>
                  <a:pt x="2826741" y="4875951"/>
                  <a:pt x="2817459" y="4866667"/>
                </a:cubicBezTo>
                <a:cubicBezTo>
                  <a:pt x="2808175" y="4857384"/>
                  <a:pt x="2808175" y="4842686"/>
                  <a:pt x="2817459" y="4833403"/>
                </a:cubicBezTo>
                <a:cubicBezTo>
                  <a:pt x="2822100" y="4828761"/>
                  <a:pt x="2828095" y="4826440"/>
                  <a:pt x="2834090" y="4826440"/>
                </a:cubicBezTo>
                <a:close/>
                <a:moveTo>
                  <a:pt x="2704899" y="4826440"/>
                </a:moveTo>
                <a:cubicBezTo>
                  <a:pt x="2710894" y="4826440"/>
                  <a:pt x="2716889" y="4828761"/>
                  <a:pt x="2721531" y="4833403"/>
                </a:cubicBezTo>
                <a:cubicBezTo>
                  <a:pt x="2730041" y="4842686"/>
                  <a:pt x="2730041" y="4858158"/>
                  <a:pt x="2721531" y="4866667"/>
                </a:cubicBezTo>
                <a:cubicBezTo>
                  <a:pt x="2712248" y="4875951"/>
                  <a:pt x="2697550" y="4875951"/>
                  <a:pt x="2688267" y="4866667"/>
                </a:cubicBezTo>
                <a:cubicBezTo>
                  <a:pt x="2678983" y="4857384"/>
                  <a:pt x="2678983" y="4842686"/>
                  <a:pt x="2688267" y="4833403"/>
                </a:cubicBezTo>
                <a:cubicBezTo>
                  <a:pt x="2692908" y="4828761"/>
                  <a:pt x="2698904" y="4826440"/>
                  <a:pt x="2704899" y="4826440"/>
                </a:cubicBezTo>
                <a:close/>
                <a:moveTo>
                  <a:pt x="2575707" y="4826440"/>
                </a:moveTo>
                <a:cubicBezTo>
                  <a:pt x="2581702" y="4826440"/>
                  <a:pt x="2587697" y="4828761"/>
                  <a:pt x="2592339" y="4833403"/>
                </a:cubicBezTo>
                <a:cubicBezTo>
                  <a:pt x="2601623" y="4842686"/>
                  <a:pt x="2601623" y="4858158"/>
                  <a:pt x="2592339" y="4866667"/>
                </a:cubicBezTo>
                <a:cubicBezTo>
                  <a:pt x="2583056" y="4875951"/>
                  <a:pt x="2568358" y="4875951"/>
                  <a:pt x="2559075" y="4866667"/>
                </a:cubicBezTo>
                <a:cubicBezTo>
                  <a:pt x="2549791" y="4857384"/>
                  <a:pt x="2549791" y="4842686"/>
                  <a:pt x="2559075" y="4833403"/>
                </a:cubicBezTo>
                <a:cubicBezTo>
                  <a:pt x="2563716" y="4828761"/>
                  <a:pt x="2569712" y="4826440"/>
                  <a:pt x="2575707" y="4826440"/>
                </a:cubicBezTo>
                <a:close/>
                <a:moveTo>
                  <a:pt x="2447287" y="4826440"/>
                </a:moveTo>
                <a:cubicBezTo>
                  <a:pt x="2453283" y="4826440"/>
                  <a:pt x="2459278" y="4828761"/>
                  <a:pt x="2463920" y="4833403"/>
                </a:cubicBezTo>
                <a:cubicBezTo>
                  <a:pt x="2473204" y="4842686"/>
                  <a:pt x="2473204" y="4858158"/>
                  <a:pt x="2463920" y="4866667"/>
                </a:cubicBezTo>
                <a:cubicBezTo>
                  <a:pt x="2454637" y="4875951"/>
                  <a:pt x="2439938" y="4875951"/>
                  <a:pt x="2430656" y="4866667"/>
                </a:cubicBezTo>
                <a:cubicBezTo>
                  <a:pt x="2421372" y="4857384"/>
                  <a:pt x="2421372" y="4842686"/>
                  <a:pt x="2430656" y="4833403"/>
                </a:cubicBezTo>
                <a:cubicBezTo>
                  <a:pt x="2435297" y="4828761"/>
                  <a:pt x="2441292" y="4826440"/>
                  <a:pt x="2447287" y="4826440"/>
                </a:cubicBezTo>
                <a:close/>
                <a:moveTo>
                  <a:pt x="1163881" y="4826440"/>
                </a:moveTo>
                <a:cubicBezTo>
                  <a:pt x="1169877" y="4826440"/>
                  <a:pt x="1175873" y="4828761"/>
                  <a:pt x="1180513" y="4833403"/>
                </a:cubicBezTo>
                <a:cubicBezTo>
                  <a:pt x="1189797" y="4842686"/>
                  <a:pt x="1189025" y="4858158"/>
                  <a:pt x="1180513" y="4866667"/>
                </a:cubicBezTo>
                <a:cubicBezTo>
                  <a:pt x="1171230" y="4875951"/>
                  <a:pt x="1156531" y="4875951"/>
                  <a:pt x="1147250" y="4866667"/>
                </a:cubicBezTo>
                <a:cubicBezTo>
                  <a:pt x="1137965" y="4857384"/>
                  <a:pt x="1137965" y="4842686"/>
                  <a:pt x="1147250" y="4833403"/>
                </a:cubicBezTo>
                <a:cubicBezTo>
                  <a:pt x="1151891" y="4828761"/>
                  <a:pt x="1157885" y="4826440"/>
                  <a:pt x="1163881" y="4826440"/>
                </a:cubicBezTo>
                <a:close/>
                <a:moveTo>
                  <a:pt x="393371" y="4826440"/>
                </a:moveTo>
                <a:cubicBezTo>
                  <a:pt x="399367" y="4826440"/>
                  <a:pt x="405362" y="4828761"/>
                  <a:pt x="410004" y="4833403"/>
                </a:cubicBezTo>
                <a:cubicBezTo>
                  <a:pt x="419287" y="4842686"/>
                  <a:pt x="419287" y="4858158"/>
                  <a:pt x="410004" y="4866667"/>
                </a:cubicBezTo>
                <a:cubicBezTo>
                  <a:pt x="400720" y="4875951"/>
                  <a:pt x="386022" y="4875951"/>
                  <a:pt x="376737" y="4866667"/>
                </a:cubicBezTo>
                <a:cubicBezTo>
                  <a:pt x="367455" y="4857384"/>
                  <a:pt x="367455" y="4842686"/>
                  <a:pt x="376737" y="4833403"/>
                </a:cubicBezTo>
                <a:cubicBezTo>
                  <a:pt x="381380" y="4828761"/>
                  <a:pt x="387375" y="4826440"/>
                  <a:pt x="393371" y="4826440"/>
                </a:cubicBezTo>
                <a:close/>
                <a:moveTo>
                  <a:pt x="137316" y="4826440"/>
                </a:moveTo>
                <a:cubicBezTo>
                  <a:pt x="143312" y="4826440"/>
                  <a:pt x="149308" y="4828761"/>
                  <a:pt x="153948" y="4833403"/>
                </a:cubicBezTo>
                <a:cubicBezTo>
                  <a:pt x="163232" y="4842686"/>
                  <a:pt x="163232" y="4858158"/>
                  <a:pt x="153948" y="4866667"/>
                </a:cubicBezTo>
                <a:cubicBezTo>
                  <a:pt x="144664" y="4875951"/>
                  <a:pt x="129968" y="4875951"/>
                  <a:pt x="120684" y="4866667"/>
                </a:cubicBezTo>
                <a:cubicBezTo>
                  <a:pt x="111400" y="4857384"/>
                  <a:pt x="111400" y="4842686"/>
                  <a:pt x="120684" y="4833403"/>
                </a:cubicBezTo>
                <a:cubicBezTo>
                  <a:pt x="125327" y="4828761"/>
                  <a:pt x="131320" y="4826440"/>
                  <a:pt x="137316" y="4826440"/>
                </a:cubicBezTo>
                <a:close/>
                <a:moveTo>
                  <a:pt x="5007145" y="4728192"/>
                </a:moveTo>
                <a:cubicBezTo>
                  <a:pt x="5013140" y="4728192"/>
                  <a:pt x="5019135" y="4730513"/>
                  <a:pt x="5023776" y="4735155"/>
                </a:cubicBezTo>
                <a:cubicBezTo>
                  <a:pt x="5032286" y="4744438"/>
                  <a:pt x="5032286" y="4759137"/>
                  <a:pt x="5023776" y="4768419"/>
                </a:cubicBezTo>
                <a:cubicBezTo>
                  <a:pt x="5014494" y="4777703"/>
                  <a:pt x="4999795" y="4777703"/>
                  <a:pt x="4990512" y="4768419"/>
                </a:cubicBezTo>
                <a:cubicBezTo>
                  <a:pt x="4981228" y="4759137"/>
                  <a:pt x="4981228" y="4744438"/>
                  <a:pt x="4990512" y="4735155"/>
                </a:cubicBezTo>
                <a:cubicBezTo>
                  <a:pt x="4995154" y="4730513"/>
                  <a:pt x="5001149" y="4728192"/>
                  <a:pt x="5007145" y="4728192"/>
                </a:cubicBezTo>
                <a:close/>
                <a:moveTo>
                  <a:pt x="1934392" y="4728192"/>
                </a:moveTo>
                <a:cubicBezTo>
                  <a:pt x="1940386" y="4728192"/>
                  <a:pt x="1946381" y="4730513"/>
                  <a:pt x="1951023" y="4735155"/>
                </a:cubicBezTo>
                <a:cubicBezTo>
                  <a:pt x="1960307" y="4744438"/>
                  <a:pt x="1960307" y="4759137"/>
                  <a:pt x="1951023" y="4768419"/>
                </a:cubicBezTo>
                <a:cubicBezTo>
                  <a:pt x="1941741" y="4777703"/>
                  <a:pt x="1927042" y="4777703"/>
                  <a:pt x="1917759" y="4768419"/>
                </a:cubicBezTo>
                <a:cubicBezTo>
                  <a:pt x="1908476" y="4759137"/>
                  <a:pt x="1908476" y="4744438"/>
                  <a:pt x="1917759" y="4735155"/>
                </a:cubicBezTo>
                <a:cubicBezTo>
                  <a:pt x="1922400" y="4730513"/>
                  <a:pt x="1928395" y="4728192"/>
                  <a:pt x="1934392" y="4728192"/>
                </a:cubicBezTo>
                <a:close/>
                <a:moveTo>
                  <a:pt x="5906072" y="4718910"/>
                </a:moveTo>
                <a:cubicBezTo>
                  <a:pt x="5912067" y="4718910"/>
                  <a:pt x="5918063" y="4721231"/>
                  <a:pt x="5922704" y="4725872"/>
                </a:cubicBezTo>
                <a:cubicBezTo>
                  <a:pt x="5931988" y="4735155"/>
                  <a:pt x="5931988" y="4749854"/>
                  <a:pt x="5922704" y="4759138"/>
                </a:cubicBezTo>
                <a:cubicBezTo>
                  <a:pt x="5913421" y="4768420"/>
                  <a:pt x="5898723" y="4768420"/>
                  <a:pt x="5889440" y="4759138"/>
                </a:cubicBezTo>
                <a:cubicBezTo>
                  <a:pt x="5880156" y="4749854"/>
                  <a:pt x="5880156" y="4735155"/>
                  <a:pt x="5889440" y="4725872"/>
                </a:cubicBezTo>
                <a:cubicBezTo>
                  <a:pt x="5894082" y="4721231"/>
                  <a:pt x="5900077" y="4718910"/>
                  <a:pt x="5906072" y="4718910"/>
                </a:cubicBezTo>
                <a:close/>
                <a:moveTo>
                  <a:pt x="5776881" y="4718910"/>
                </a:moveTo>
                <a:cubicBezTo>
                  <a:pt x="5782876" y="4718910"/>
                  <a:pt x="5788871" y="4721231"/>
                  <a:pt x="5793512" y="4725872"/>
                </a:cubicBezTo>
                <a:cubicBezTo>
                  <a:pt x="5802796" y="4735155"/>
                  <a:pt x="5802796" y="4749854"/>
                  <a:pt x="5793512" y="4759138"/>
                </a:cubicBezTo>
                <a:cubicBezTo>
                  <a:pt x="5784230" y="4768420"/>
                  <a:pt x="5769531" y="4768420"/>
                  <a:pt x="5760248" y="4759138"/>
                </a:cubicBezTo>
                <a:cubicBezTo>
                  <a:pt x="5750964" y="4749854"/>
                  <a:pt x="5750964" y="4735155"/>
                  <a:pt x="5760248" y="4725872"/>
                </a:cubicBezTo>
                <a:cubicBezTo>
                  <a:pt x="5764890" y="4721231"/>
                  <a:pt x="5770885" y="4718910"/>
                  <a:pt x="5776881" y="4718910"/>
                </a:cubicBezTo>
                <a:close/>
                <a:moveTo>
                  <a:pt x="5648462" y="4718910"/>
                </a:moveTo>
                <a:cubicBezTo>
                  <a:pt x="5654457" y="4718910"/>
                  <a:pt x="5660453" y="4721231"/>
                  <a:pt x="5665094" y="4725872"/>
                </a:cubicBezTo>
                <a:cubicBezTo>
                  <a:pt x="5674378" y="4735155"/>
                  <a:pt x="5674378" y="4749854"/>
                  <a:pt x="5665094" y="4759138"/>
                </a:cubicBezTo>
                <a:cubicBezTo>
                  <a:pt x="5655811" y="4768420"/>
                  <a:pt x="5641113" y="4768420"/>
                  <a:pt x="5631830" y="4759138"/>
                </a:cubicBezTo>
                <a:cubicBezTo>
                  <a:pt x="5622546" y="4749854"/>
                  <a:pt x="5622546" y="4735155"/>
                  <a:pt x="5631830" y="4725872"/>
                </a:cubicBezTo>
                <a:cubicBezTo>
                  <a:pt x="5636472" y="4721231"/>
                  <a:pt x="5642467" y="4718910"/>
                  <a:pt x="5648462" y="4718910"/>
                </a:cubicBezTo>
                <a:close/>
                <a:moveTo>
                  <a:pt x="5520044" y="4718910"/>
                </a:moveTo>
                <a:cubicBezTo>
                  <a:pt x="5526039" y="4718910"/>
                  <a:pt x="5532035" y="4721231"/>
                  <a:pt x="5536677" y="4725872"/>
                </a:cubicBezTo>
                <a:cubicBezTo>
                  <a:pt x="5545959" y="4735155"/>
                  <a:pt x="5545959" y="4749854"/>
                  <a:pt x="5536677" y="4759138"/>
                </a:cubicBezTo>
                <a:cubicBezTo>
                  <a:pt x="5527393" y="4768420"/>
                  <a:pt x="5512694" y="4768420"/>
                  <a:pt x="5503411" y="4759138"/>
                </a:cubicBezTo>
                <a:cubicBezTo>
                  <a:pt x="5494128" y="4749854"/>
                  <a:pt x="5494128" y="4735155"/>
                  <a:pt x="5503411" y="4725872"/>
                </a:cubicBezTo>
                <a:cubicBezTo>
                  <a:pt x="5508053" y="4721231"/>
                  <a:pt x="5514048" y="4718910"/>
                  <a:pt x="5520044" y="4718910"/>
                </a:cubicBezTo>
                <a:close/>
                <a:moveTo>
                  <a:pt x="5391625" y="4718910"/>
                </a:moveTo>
                <a:cubicBezTo>
                  <a:pt x="5397621" y="4718910"/>
                  <a:pt x="5403616" y="4721231"/>
                  <a:pt x="5408257" y="4725872"/>
                </a:cubicBezTo>
                <a:cubicBezTo>
                  <a:pt x="5417541" y="4735155"/>
                  <a:pt x="5417541" y="4749854"/>
                  <a:pt x="5408257" y="4759138"/>
                </a:cubicBezTo>
                <a:cubicBezTo>
                  <a:pt x="5398974" y="4768420"/>
                  <a:pt x="5384276" y="4768420"/>
                  <a:pt x="5374993" y="4759138"/>
                </a:cubicBezTo>
                <a:cubicBezTo>
                  <a:pt x="5365709" y="4749854"/>
                  <a:pt x="5365709" y="4735155"/>
                  <a:pt x="5374993" y="4725872"/>
                </a:cubicBezTo>
                <a:cubicBezTo>
                  <a:pt x="5379635" y="4721231"/>
                  <a:pt x="5385630" y="4718910"/>
                  <a:pt x="5391625" y="4718910"/>
                </a:cubicBezTo>
                <a:close/>
                <a:moveTo>
                  <a:pt x="4878726" y="4718910"/>
                </a:moveTo>
                <a:cubicBezTo>
                  <a:pt x="4884721" y="4718910"/>
                  <a:pt x="4890717" y="4721231"/>
                  <a:pt x="4895358" y="4725872"/>
                </a:cubicBezTo>
                <a:cubicBezTo>
                  <a:pt x="4904642" y="4735155"/>
                  <a:pt x="4903868" y="4749854"/>
                  <a:pt x="4895358" y="4759138"/>
                </a:cubicBezTo>
                <a:cubicBezTo>
                  <a:pt x="4886075" y="4768420"/>
                  <a:pt x="4871377" y="4768420"/>
                  <a:pt x="4862094" y="4759138"/>
                </a:cubicBezTo>
                <a:cubicBezTo>
                  <a:pt x="4852810" y="4749854"/>
                  <a:pt x="4852810" y="4735155"/>
                  <a:pt x="4862094" y="4725872"/>
                </a:cubicBezTo>
                <a:cubicBezTo>
                  <a:pt x="4866736" y="4721231"/>
                  <a:pt x="4872731" y="4718910"/>
                  <a:pt x="4878726" y="4718910"/>
                </a:cubicBezTo>
                <a:close/>
                <a:moveTo>
                  <a:pt x="4493471" y="4718910"/>
                </a:moveTo>
                <a:cubicBezTo>
                  <a:pt x="4499466" y="4718910"/>
                  <a:pt x="4505462" y="4721231"/>
                  <a:pt x="4510103" y="4725872"/>
                </a:cubicBezTo>
                <a:cubicBezTo>
                  <a:pt x="4519387" y="4735155"/>
                  <a:pt x="4519387" y="4749854"/>
                  <a:pt x="4510103" y="4759138"/>
                </a:cubicBezTo>
                <a:cubicBezTo>
                  <a:pt x="4500820" y="4768420"/>
                  <a:pt x="4486121" y="4768420"/>
                  <a:pt x="4476839" y="4759138"/>
                </a:cubicBezTo>
                <a:cubicBezTo>
                  <a:pt x="4467555" y="4749854"/>
                  <a:pt x="4467555" y="4735155"/>
                  <a:pt x="4476839" y="4725872"/>
                </a:cubicBezTo>
                <a:cubicBezTo>
                  <a:pt x="4481480" y="4721231"/>
                  <a:pt x="4487476" y="4718910"/>
                  <a:pt x="4493471" y="4718910"/>
                </a:cubicBezTo>
                <a:close/>
                <a:moveTo>
                  <a:pt x="4235860" y="4718910"/>
                </a:moveTo>
                <a:cubicBezTo>
                  <a:pt x="4241856" y="4718910"/>
                  <a:pt x="4247852" y="4721231"/>
                  <a:pt x="4252494" y="4725872"/>
                </a:cubicBezTo>
                <a:cubicBezTo>
                  <a:pt x="4261776" y="4735155"/>
                  <a:pt x="4261776" y="4749854"/>
                  <a:pt x="4252494" y="4759138"/>
                </a:cubicBezTo>
                <a:cubicBezTo>
                  <a:pt x="4243210" y="4768420"/>
                  <a:pt x="4228511" y="4768420"/>
                  <a:pt x="4219228" y="4759138"/>
                </a:cubicBezTo>
                <a:cubicBezTo>
                  <a:pt x="4209945" y="4749854"/>
                  <a:pt x="4209945" y="4735155"/>
                  <a:pt x="4219228" y="4725872"/>
                </a:cubicBezTo>
                <a:cubicBezTo>
                  <a:pt x="4223869" y="4721231"/>
                  <a:pt x="4229865" y="4718910"/>
                  <a:pt x="4235860" y="4718910"/>
                </a:cubicBezTo>
                <a:close/>
                <a:moveTo>
                  <a:pt x="3979024" y="4718910"/>
                </a:moveTo>
                <a:cubicBezTo>
                  <a:pt x="3985020" y="4718910"/>
                  <a:pt x="3991015" y="4721231"/>
                  <a:pt x="3995657" y="4725872"/>
                </a:cubicBezTo>
                <a:cubicBezTo>
                  <a:pt x="4004941" y="4735155"/>
                  <a:pt x="4004941" y="4749854"/>
                  <a:pt x="3995657" y="4759138"/>
                </a:cubicBezTo>
                <a:cubicBezTo>
                  <a:pt x="3986374" y="4768420"/>
                  <a:pt x="3971675" y="4768420"/>
                  <a:pt x="3962393" y="4759138"/>
                </a:cubicBezTo>
                <a:cubicBezTo>
                  <a:pt x="3953109" y="4749854"/>
                  <a:pt x="3953109" y="4735155"/>
                  <a:pt x="3962393" y="4725872"/>
                </a:cubicBezTo>
                <a:cubicBezTo>
                  <a:pt x="3967034" y="4721231"/>
                  <a:pt x="3973029" y="4718910"/>
                  <a:pt x="3979024" y="4718910"/>
                </a:cubicBezTo>
                <a:close/>
                <a:moveTo>
                  <a:pt x="2834090" y="4718910"/>
                </a:moveTo>
                <a:cubicBezTo>
                  <a:pt x="2840086" y="4718910"/>
                  <a:pt x="2846081" y="4721231"/>
                  <a:pt x="2850723" y="4725872"/>
                </a:cubicBezTo>
                <a:cubicBezTo>
                  <a:pt x="2859233" y="4735155"/>
                  <a:pt x="2859233" y="4749854"/>
                  <a:pt x="2850723" y="4759138"/>
                </a:cubicBezTo>
                <a:cubicBezTo>
                  <a:pt x="2841440" y="4768420"/>
                  <a:pt x="2826741" y="4768420"/>
                  <a:pt x="2817459" y="4759138"/>
                </a:cubicBezTo>
                <a:cubicBezTo>
                  <a:pt x="2808175" y="4749854"/>
                  <a:pt x="2808175" y="4735155"/>
                  <a:pt x="2817459" y="4725872"/>
                </a:cubicBezTo>
                <a:cubicBezTo>
                  <a:pt x="2822100" y="4721231"/>
                  <a:pt x="2828095" y="4718910"/>
                  <a:pt x="2834090" y="4718910"/>
                </a:cubicBezTo>
                <a:close/>
                <a:moveTo>
                  <a:pt x="2575707" y="4718910"/>
                </a:moveTo>
                <a:cubicBezTo>
                  <a:pt x="2581702" y="4718910"/>
                  <a:pt x="2587697" y="4721231"/>
                  <a:pt x="2592339" y="4725872"/>
                </a:cubicBezTo>
                <a:cubicBezTo>
                  <a:pt x="2601623" y="4735155"/>
                  <a:pt x="2601623" y="4749854"/>
                  <a:pt x="2592339" y="4759138"/>
                </a:cubicBezTo>
                <a:cubicBezTo>
                  <a:pt x="2583056" y="4768420"/>
                  <a:pt x="2568358" y="4768420"/>
                  <a:pt x="2559075" y="4759138"/>
                </a:cubicBezTo>
                <a:cubicBezTo>
                  <a:pt x="2549791" y="4749854"/>
                  <a:pt x="2549791" y="4735155"/>
                  <a:pt x="2559075" y="4725872"/>
                </a:cubicBezTo>
                <a:cubicBezTo>
                  <a:pt x="2563716" y="4721231"/>
                  <a:pt x="2569712" y="4718910"/>
                  <a:pt x="2575707" y="4718910"/>
                </a:cubicBezTo>
                <a:close/>
                <a:moveTo>
                  <a:pt x="2447287" y="4718910"/>
                </a:moveTo>
                <a:cubicBezTo>
                  <a:pt x="2453283" y="4718910"/>
                  <a:pt x="2459278" y="4721231"/>
                  <a:pt x="2463920" y="4725872"/>
                </a:cubicBezTo>
                <a:cubicBezTo>
                  <a:pt x="2473204" y="4735155"/>
                  <a:pt x="2473204" y="4749854"/>
                  <a:pt x="2463920" y="4759138"/>
                </a:cubicBezTo>
                <a:cubicBezTo>
                  <a:pt x="2454637" y="4768420"/>
                  <a:pt x="2439938" y="4768420"/>
                  <a:pt x="2430656" y="4759138"/>
                </a:cubicBezTo>
                <a:cubicBezTo>
                  <a:pt x="2421372" y="4749854"/>
                  <a:pt x="2421372" y="4735155"/>
                  <a:pt x="2430656" y="4725872"/>
                </a:cubicBezTo>
                <a:cubicBezTo>
                  <a:pt x="2435297" y="4721231"/>
                  <a:pt x="2441292" y="4718910"/>
                  <a:pt x="2447287" y="4718910"/>
                </a:cubicBezTo>
                <a:close/>
                <a:moveTo>
                  <a:pt x="2319643" y="4718910"/>
                </a:moveTo>
                <a:cubicBezTo>
                  <a:pt x="2325639" y="4718910"/>
                  <a:pt x="2331634" y="4721231"/>
                  <a:pt x="2336276" y="4725872"/>
                </a:cubicBezTo>
                <a:cubicBezTo>
                  <a:pt x="2344786" y="4735155"/>
                  <a:pt x="2344786" y="4749854"/>
                  <a:pt x="2336276" y="4759138"/>
                </a:cubicBezTo>
                <a:cubicBezTo>
                  <a:pt x="2326993" y="4768420"/>
                  <a:pt x="2312294" y="4768420"/>
                  <a:pt x="2303012" y="4759138"/>
                </a:cubicBezTo>
                <a:cubicBezTo>
                  <a:pt x="2293728" y="4749854"/>
                  <a:pt x="2293728" y="4735155"/>
                  <a:pt x="2303012" y="4725872"/>
                </a:cubicBezTo>
                <a:cubicBezTo>
                  <a:pt x="2307653" y="4721231"/>
                  <a:pt x="2313648" y="4718910"/>
                  <a:pt x="2319643" y="4718910"/>
                </a:cubicBezTo>
                <a:close/>
                <a:moveTo>
                  <a:pt x="1805972" y="4718910"/>
                </a:moveTo>
                <a:cubicBezTo>
                  <a:pt x="1811968" y="4718910"/>
                  <a:pt x="1817964" y="4721231"/>
                  <a:pt x="1822604" y="4725872"/>
                </a:cubicBezTo>
                <a:cubicBezTo>
                  <a:pt x="1831890" y="4735155"/>
                  <a:pt x="1831890" y="4749854"/>
                  <a:pt x="1822604" y="4759138"/>
                </a:cubicBezTo>
                <a:cubicBezTo>
                  <a:pt x="1813322" y="4768420"/>
                  <a:pt x="1798624" y="4768420"/>
                  <a:pt x="1789340" y="4759138"/>
                </a:cubicBezTo>
                <a:cubicBezTo>
                  <a:pt x="1780057" y="4749854"/>
                  <a:pt x="1780057" y="4735155"/>
                  <a:pt x="1789340" y="4725872"/>
                </a:cubicBezTo>
                <a:cubicBezTo>
                  <a:pt x="1793983" y="4721231"/>
                  <a:pt x="1799978" y="4718910"/>
                  <a:pt x="1805972" y="4718910"/>
                </a:cubicBezTo>
                <a:close/>
                <a:moveTo>
                  <a:pt x="1421491" y="4718910"/>
                </a:moveTo>
                <a:cubicBezTo>
                  <a:pt x="1427486" y="4718910"/>
                  <a:pt x="1433482" y="4721231"/>
                  <a:pt x="1438123" y="4725872"/>
                </a:cubicBezTo>
                <a:cubicBezTo>
                  <a:pt x="1446633" y="4735155"/>
                  <a:pt x="1446633" y="4749854"/>
                  <a:pt x="1438123" y="4759138"/>
                </a:cubicBezTo>
                <a:cubicBezTo>
                  <a:pt x="1428840" y="4768420"/>
                  <a:pt x="1414141" y="4768420"/>
                  <a:pt x="1404858" y="4759138"/>
                </a:cubicBezTo>
                <a:cubicBezTo>
                  <a:pt x="1395575" y="4749854"/>
                  <a:pt x="1395575" y="4735155"/>
                  <a:pt x="1404858" y="4725872"/>
                </a:cubicBezTo>
                <a:cubicBezTo>
                  <a:pt x="1409500" y="4721231"/>
                  <a:pt x="1415496" y="4718910"/>
                  <a:pt x="1421491" y="4718910"/>
                </a:cubicBezTo>
                <a:close/>
                <a:moveTo>
                  <a:pt x="1163881" y="4718910"/>
                </a:moveTo>
                <a:cubicBezTo>
                  <a:pt x="1169877" y="4718910"/>
                  <a:pt x="1175873" y="4721231"/>
                  <a:pt x="1180513" y="4725872"/>
                </a:cubicBezTo>
                <a:cubicBezTo>
                  <a:pt x="1189797" y="4735155"/>
                  <a:pt x="1189025" y="4749854"/>
                  <a:pt x="1180513" y="4759138"/>
                </a:cubicBezTo>
                <a:cubicBezTo>
                  <a:pt x="1171230" y="4768420"/>
                  <a:pt x="1156531" y="4768420"/>
                  <a:pt x="1147250" y="4759138"/>
                </a:cubicBezTo>
                <a:cubicBezTo>
                  <a:pt x="1137965" y="4749854"/>
                  <a:pt x="1137965" y="4735155"/>
                  <a:pt x="1147250" y="4725872"/>
                </a:cubicBezTo>
                <a:cubicBezTo>
                  <a:pt x="1151891" y="4721231"/>
                  <a:pt x="1157885" y="4718910"/>
                  <a:pt x="1163881" y="4718910"/>
                </a:cubicBezTo>
                <a:close/>
                <a:moveTo>
                  <a:pt x="393371" y="4718910"/>
                </a:moveTo>
                <a:cubicBezTo>
                  <a:pt x="399367" y="4718910"/>
                  <a:pt x="405362" y="4721231"/>
                  <a:pt x="410004" y="4725872"/>
                </a:cubicBezTo>
                <a:cubicBezTo>
                  <a:pt x="419287" y="4735155"/>
                  <a:pt x="419287" y="4749854"/>
                  <a:pt x="410004" y="4759138"/>
                </a:cubicBezTo>
                <a:cubicBezTo>
                  <a:pt x="400720" y="4768420"/>
                  <a:pt x="386022" y="4768420"/>
                  <a:pt x="376737" y="4759138"/>
                </a:cubicBezTo>
                <a:cubicBezTo>
                  <a:pt x="367455" y="4749854"/>
                  <a:pt x="367455" y="4735155"/>
                  <a:pt x="376737" y="4725872"/>
                </a:cubicBezTo>
                <a:cubicBezTo>
                  <a:pt x="381380" y="4721231"/>
                  <a:pt x="387375" y="4718910"/>
                  <a:pt x="393371" y="4718910"/>
                </a:cubicBezTo>
                <a:close/>
                <a:moveTo>
                  <a:pt x="137316" y="4718910"/>
                </a:moveTo>
                <a:cubicBezTo>
                  <a:pt x="143312" y="4718910"/>
                  <a:pt x="149308" y="4721231"/>
                  <a:pt x="153948" y="4725872"/>
                </a:cubicBezTo>
                <a:cubicBezTo>
                  <a:pt x="163232" y="4735155"/>
                  <a:pt x="163232" y="4749854"/>
                  <a:pt x="153948" y="4759138"/>
                </a:cubicBezTo>
                <a:cubicBezTo>
                  <a:pt x="144664" y="4768420"/>
                  <a:pt x="129968" y="4768420"/>
                  <a:pt x="120684" y="4759138"/>
                </a:cubicBezTo>
                <a:cubicBezTo>
                  <a:pt x="111400" y="4749854"/>
                  <a:pt x="111400" y="4735155"/>
                  <a:pt x="120684" y="4725872"/>
                </a:cubicBezTo>
                <a:cubicBezTo>
                  <a:pt x="125327" y="4721231"/>
                  <a:pt x="131320" y="4718910"/>
                  <a:pt x="137316" y="4718910"/>
                </a:cubicBezTo>
                <a:close/>
                <a:moveTo>
                  <a:pt x="2704899" y="4718910"/>
                </a:moveTo>
                <a:cubicBezTo>
                  <a:pt x="2710894" y="4718910"/>
                  <a:pt x="2716889" y="4721231"/>
                  <a:pt x="2721531" y="4725872"/>
                </a:cubicBezTo>
                <a:cubicBezTo>
                  <a:pt x="2730041" y="4735155"/>
                  <a:pt x="2730041" y="4749854"/>
                  <a:pt x="2721531" y="4759138"/>
                </a:cubicBezTo>
                <a:cubicBezTo>
                  <a:pt x="2712248" y="4768420"/>
                  <a:pt x="2697550" y="4768420"/>
                  <a:pt x="2688267" y="4759138"/>
                </a:cubicBezTo>
                <a:cubicBezTo>
                  <a:pt x="2678983" y="4749854"/>
                  <a:pt x="2678983" y="4735155"/>
                  <a:pt x="2688267" y="4725872"/>
                </a:cubicBezTo>
                <a:cubicBezTo>
                  <a:pt x="2692908" y="4721231"/>
                  <a:pt x="2698904" y="4718910"/>
                  <a:pt x="2704899" y="4718910"/>
                </a:cubicBezTo>
                <a:close/>
                <a:moveTo>
                  <a:pt x="907045" y="4718910"/>
                </a:moveTo>
                <a:cubicBezTo>
                  <a:pt x="913041" y="4718910"/>
                  <a:pt x="919036" y="4721231"/>
                  <a:pt x="923676" y="4725872"/>
                </a:cubicBezTo>
                <a:cubicBezTo>
                  <a:pt x="932962" y="4735155"/>
                  <a:pt x="932962" y="4749854"/>
                  <a:pt x="923676" y="4759138"/>
                </a:cubicBezTo>
                <a:cubicBezTo>
                  <a:pt x="914394" y="4768420"/>
                  <a:pt x="899697" y="4768420"/>
                  <a:pt x="890413" y="4759138"/>
                </a:cubicBezTo>
                <a:cubicBezTo>
                  <a:pt x="881129" y="4749854"/>
                  <a:pt x="881129" y="4735155"/>
                  <a:pt x="890413" y="4725872"/>
                </a:cubicBezTo>
                <a:cubicBezTo>
                  <a:pt x="895054" y="4721231"/>
                  <a:pt x="901049" y="4718910"/>
                  <a:pt x="907045" y="4718910"/>
                </a:cubicBezTo>
                <a:close/>
                <a:moveTo>
                  <a:pt x="6034490" y="4611378"/>
                </a:moveTo>
                <a:cubicBezTo>
                  <a:pt x="6040486" y="4611378"/>
                  <a:pt x="6046481" y="4613699"/>
                  <a:pt x="6051123" y="4618341"/>
                </a:cubicBezTo>
                <a:cubicBezTo>
                  <a:pt x="6060405" y="4627624"/>
                  <a:pt x="6060405" y="4642322"/>
                  <a:pt x="6051123" y="4651605"/>
                </a:cubicBezTo>
                <a:cubicBezTo>
                  <a:pt x="6041839" y="4660889"/>
                  <a:pt x="6027141" y="4660889"/>
                  <a:pt x="6017857" y="4651605"/>
                </a:cubicBezTo>
                <a:cubicBezTo>
                  <a:pt x="6008574" y="4642322"/>
                  <a:pt x="6008574" y="4627624"/>
                  <a:pt x="6017857" y="4618341"/>
                </a:cubicBezTo>
                <a:cubicBezTo>
                  <a:pt x="6022499" y="4613699"/>
                  <a:pt x="6028495" y="4611378"/>
                  <a:pt x="6034490" y="4611378"/>
                </a:cubicBezTo>
                <a:close/>
                <a:moveTo>
                  <a:pt x="5906072" y="4611378"/>
                </a:moveTo>
                <a:cubicBezTo>
                  <a:pt x="5912067" y="4611378"/>
                  <a:pt x="5918063" y="4613699"/>
                  <a:pt x="5922704" y="4618341"/>
                </a:cubicBezTo>
                <a:cubicBezTo>
                  <a:pt x="5931988" y="4627624"/>
                  <a:pt x="5931988" y="4642322"/>
                  <a:pt x="5922704" y="4651605"/>
                </a:cubicBezTo>
                <a:cubicBezTo>
                  <a:pt x="5913421" y="4660889"/>
                  <a:pt x="5898723" y="4660889"/>
                  <a:pt x="5889440" y="4651605"/>
                </a:cubicBezTo>
                <a:cubicBezTo>
                  <a:pt x="5880156" y="4642322"/>
                  <a:pt x="5880156" y="4627624"/>
                  <a:pt x="5889440" y="4618341"/>
                </a:cubicBezTo>
                <a:cubicBezTo>
                  <a:pt x="5894082" y="4613699"/>
                  <a:pt x="5900077" y="4611378"/>
                  <a:pt x="5906072" y="4611378"/>
                </a:cubicBezTo>
                <a:close/>
                <a:moveTo>
                  <a:pt x="5776881" y="4611378"/>
                </a:moveTo>
                <a:cubicBezTo>
                  <a:pt x="5782876" y="4611378"/>
                  <a:pt x="5788871" y="4613699"/>
                  <a:pt x="5793512" y="4618341"/>
                </a:cubicBezTo>
                <a:cubicBezTo>
                  <a:pt x="5802796" y="4627624"/>
                  <a:pt x="5802796" y="4642322"/>
                  <a:pt x="5793512" y="4651605"/>
                </a:cubicBezTo>
                <a:cubicBezTo>
                  <a:pt x="5784230" y="4660889"/>
                  <a:pt x="5769531" y="4660889"/>
                  <a:pt x="5760248" y="4651605"/>
                </a:cubicBezTo>
                <a:cubicBezTo>
                  <a:pt x="5750964" y="4642322"/>
                  <a:pt x="5750964" y="4627624"/>
                  <a:pt x="5760248" y="4618341"/>
                </a:cubicBezTo>
                <a:cubicBezTo>
                  <a:pt x="5764890" y="4613699"/>
                  <a:pt x="5770885" y="4611378"/>
                  <a:pt x="5776881" y="4611378"/>
                </a:cubicBezTo>
                <a:close/>
                <a:moveTo>
                  <a:pt x="5648462" y="4611378"/>
                </a:moveTo>
                <a:cubicBezTo>
                  <a:pt x="5654457" y="4611378"/>
                  <a:pt x="5660453" y="4613699"/>
                  <a:pt x="5665094" y="4618341"/>
                </a:cubicBezTo>
                <a:cubicBezTo>
                  <a:pt x="5674378" y="4627624"/>
                  <a:pt x="5674378" y="4642322"/>
                  <a:pt x="5665094" y="4651605"/>
                </a:cubicBezTo>
                <a:cubicBezTo>
                  <a:pt x="5655811" y="4660889"/>
                  <a:pt x="5641113" y="4660889"/>
                  <a:pt x="5631830" y="4651605"/>
                </a:cubicBezTo>
                <a:cubicBezTo>
                  <a:pt x="5622546" y="4642322"/>
                  <a:pt x="5622546" y="4627624"/>
                  <a:pt x="5631830" y="4618341"/>
                </a:cubicBezTo>
                <a:cubicBezTo>
                  <a:pt x="5636472" y="4613699"/>
                  <a:pt x="5642467" y="4611378"/>
                  <a:pt x="5648462" y="4611378"/>
                </a:cubicBezTo>
                <a:close/>
                <a:moveTo>
                  <a:pt x="5520044" y="4611378"/>
                </a:moveTo>
                <a:cubicBezTo>
                  <a:pt x="5526039" y="4611378"/>
                  <a:pt x="5532035" y="4613699"/>
                  <a:pt x="5536677" y="4618341"/>
                </a:cubicBezTo>
                <a:cubicBezTo>
                  <a:pt x="5545959" y="4627624"/>
                  <a:pt x="5545959" y="4642322"/>
                  <a:pt x="5536677" y="4651605"/>
                </a:cubicBezTo>
                <a:cubicBezTo>
                  <a:pt x="5527393" y="4660889"/>
                  <a:pt x="5512694" y="4660889"/>
                  <a:pt x="5503411" y="4651605"/>
                </a:cubicBezTo>
                <a:cubicBezTo>
                  <a:pt x="5494128" y="4642322"/>
                  <a:pt x="5494128" y="4627624"/>
                  <a:pt x="5503411" y="4618341"/>
                </a:cubicBezTo>
                <a:cubicBezTo>
                  <a:pt x="5508053" y="4613699"/>
                  <a:pt x="5514048" y="4611378"/>
                  <a:pt x="5520044" y="4611378"/>
                </a:cubicBezTo>
                <a:close/>
                <a:moveTo>
                  <a:pt x="5391625" y="4611378"/>
                </a:moveTo>
                <a:cubicBezTo>
                  <a:pt x="5397621" y="4611378"/>
                  <a:pt x="5403616" y="4613699"/>
                  <a:pt x="5408257" y="4618341"/>
                </a:cubicBezTo>
                <a:cubicBezTo>
                  <a:pt x="5417541" y="4627624"/>
                  <a:pt x="5417541" y="4642322"/>
                  <a:pt x="5408257" y="4651605"/>
                </a:cubicBezTo>
                <a:cubicBezTo>
                  <a:pt x="5398974" y="4660889"/>
                  <a:pt x="5384276" y="4660889"/>
                  <a:pt x="5374993" y="4651605"/>
                </a:cubicBezTo>
                <a:cubicBezTo>
                  <a:pt x="5365709" y="4642322"/>
                  <a:pt x="5365709" y="4627624"/>
                  <a:pt x="5374993" y="4618341"/>
                </a:cubicBezTo>
                <a:cubicBezTo>
                  <a:pt x="5379635" y="4613699"/>
                  <a:pt x="5385630" y="4611378"/>
                  <a:pt x="5391625" y="4611378"/>
                </a:cubicBezTo>
                <a:close/>
                <a:moveTo>
                  <a:pt x="5007145" y="4611378"/>
                </a:moveTo>
                <a:cubicBezTo>
                  <a:pt x="5013140" y="4611378"/>
                  <a:pt x="5019135" y="4613699"/>
                  <a:pt x="5023776" y="4618341"/>
                </a:cubicBezTo>
                <a:cubicBezTo>
                  <a:pt x="5032286" y="4627624"/>
                  <a:pt x="5032286" y="4642322"/>
                  <a:pt x="5023776" y="4651605"/>
                </a:cubicBezTo>
                <a:cubicBezTo>
                  <a:pt x="5014494" y="4660889"/>
                  <a:pt x="4999795" y="4660889"/>
                  <a:pt x="4990512" y="4651605"/>
                </a:cubicBezTo>
                <a:cubicBezTo>
                  <a:pt x="4981228" y="4642322"/>
                  <a:pt x="4981228" y="4627624"/>
                  <a:pt x="4990512" y="4618341"/>
                </a:cubicBezTo>
                <a:cubicBezTo>
                  <a:pt x="4995154" y="4613699"/>
                  <a:pt x="5001149" y="4611378"/>
                  <a:pt x="5007145" y="4611378"/>
                </a:cubicBezTo>
                <a:close/>
                <a:moveTo>
                  <a:pt x="4878726" y="4611378"/>
                </a:moveTo>
                <a:cubicBezTo>
                  <a:pt x="4884721" y="4611378"/>
                  <a:pt x="4890717" y="4613699"/>
                  <a:pt x="4895358" y="4618341"/>
                </a:cubicBezTo>
                <a:cubicBezTo>
                  <a:pt x="4904642" y="4627624"/>
                  <a:pt x="4903868" y="4642322"/>
                  <a:pt x="4895358" y="4651605"/>
                </a:cubicBezTo>
                <a:cubicBezTo>
                  <a:pt x="4886075" y="4660889"/>
                  <a:pt x="4871377" y="4660889"/>
                  <a:pt x="4862094" y="4651605"/>
                </a:cubicBezTo>
                <a:cubicBezTo>
                  <a:pt x="4852810" y="4642322"/>
                  <a:pt x="4852810" y="4627624"/>
                  <a:pt x="4862094" y="4618341"/>
                </a:cubicBezTo>
                <a:cubicBezTo>
                  <a:pt x="4866736" y="4613699"/>
                  <a:pt x="4872731" y="4611378"/>
                  <a:pt x="4878726" y="4611378"/>
                </a:cubicBezTo>
                <a:close/>
                <a:moveTo>
                  <a:pt x="4750308" y="4611378"/>
                </a:moveTo>
                <a:cubicBezTo>
                  <a:pt x="4756304" y="4611378"/>
                  <a:pt x="4762299" y="4613699"/>
                  <a:pt x="4766941" y="4618341"/>
                </a:cubicBezTo>
                <a:cubicBezTo>
                  <a:pt x="4776223" y="4627624"/>
                  <a:pt x="4776223" y="4642322"/>
                  <a:pt x="4766941" y="4651605"/>
                </a:cubicBezTo>
                <a:cubicBezTo>
                  <a:pt x="4757657" y="4660889"/>
                  <a:pt x="4742958" y="4660889"/>
                  <a:pt x="4733675" y="4651605"/>
                </a:cubicBezTo>
                <a:cubicBezTo>
                  <a:pt x="4724392" y="4642322"/>
                  <a:pt x="4724392" y="4627624"/>
                  <a:pt x="4733675" y="4618341"/>
                </a:cubicBezTo>
                <a:cubicBezTo>
                  <a:pt x="4738317" y="4613699"/>
                  <a:pt x="4744312" y="4611378"/>
                  <a:pt x="4750308" y="4611378"/>
                </a:cubicBezTo>
                <a:close/>
                <a:moveTo>
                  <a:pt x="4493471" y="4611378"/>
                </a:moveTo>
                <a:cubicBezTo>
                  <a:pt x="4499466" y="4611378"/>
                  <a:pt x="4505462" y="4613699"/>
                  <a:pt x="4510103" y="4618341"/>
                </a:cubicBezTo>
                <a:cubicBezTo>
                  <a:pt x="4519387" y="4627624"/>
                  <a:pt x="4519387" y="4642322"/>
                  <a:pt x="4510103" y="4651605"/>
                </a:cubicBezTo>
                <a:cubicBezTo>
                  <a:pt x="4500820" y="4660889"/>
                  <a:pt x="4486121" y="4660889"/>
                  <a:pt x="4476839" y="4651605"/>
                </a:cubicBezTo>
                <a:cubicBezTo>
                  <a:pt x="4467555" y="4642322"/>
                  <a:pt x="4467555" y="4627624"/>
                  <a:pt x="4476839" y="4618341"/>
                </a:cubicBezTo>
                <a:cubicBezTo>
                  <a:pt x="4481480" y="4613699"/>
                  <a:pt x="4487476" y="4611378"/>
                  <a:pt x="4493471" y="4611378"/>
                </a:cubicBezTo>
                <a:close/>
                <a:moveTo>
                  <a:pt x="4235860" y="4611378"/>
                </a:moveTo>
                <a:cubicBezTo>
                  <a:pt x="4241856" y="4611378"/>
                  <a:pt x="4247852" y="4613699"/>
                  <a:pt x="4252494" y="4618341"/>
                </a:cubicBezTo>
                <a:cubicBezTo>
                  <a:pt x="4261776" y="4627624"/>
                  <a:pt x="4261776" y="4642322"/>
                  <a:pt x="4252494" y="4651605"/>
                </a:cubicBezTo>
                <a:cubicBezTo>
                  <a:pt x="4243210" y="4660889"/>
                  <a:pt x="4228511" y="4660889"/>
                  <a:pt x="4219228" y="4651605"/>
                </a:cubicBezTo>
                <a:cubicBezTo>
                  <a:pt x="4209945" y="4642322"/>
                  <a:pt x="4209945" y="4627624"/>
                  <a:pt x="4219228" y="4618341"/>
                </a:cubicBezTo>
                <a:cubicBezTo>
                  <a:pt x="4223869" y="4613699"/>
                  <a:pt x="4229865" y="4611378"/>
                  <a:pt x="4235860" y="4611378"/>
                </a:cubicBezTo>
                <a:close/>
                <a:moveTo>
                  <a:pt x="3979024" y="4611378"/>
                </a:moveTo>
                <a:cubicBezTo>
                  <a:pt x="3985020" y="4611378"/>
                  <a:pt x="3991015" y="4613699"/>
                  <a:pt x="3995657" y="4618341"/>
                </a:cubicBezTo>
                <a:cubicBezTo>
                  <a:pt x="4004941" y="4627624"/>
                  <a:pt x="4004941" y="4642322"/>
                  <a:pt x="3995657" y="4651605"/>
                </a:cubicBezTo>
                <a:cubicBezTo>
                  <a:pt x="3986374" y="4660889"/>
                  <a:pt x="3971675" y="4660889"/>
                  <a:pt x="3962393" y="4651605"/>
                </a:cubicBezTo>
                <a:cubicBezTo>
                  <a:pt x="3953109" y="4642322"/>
                  <a:pt x="3953109" y="4627624"/>
                  <a:pt x="3962393" y="4618341"/>
                </a:cubicBezTo>
                <a:cubicBezTo>
                  <a:pt x="3967034" y="4613699"/>
                  <a:pt x="3973029" y="4611378"/>
                  <a:pt x="3979024" y="4611378"/>
                </a:cubicBezTo>
                <a:close/>
                <a:moveTo>
                  <a:pt x="2961734" y="4611378"/>
                </a:moveTo>
                <a:cubicBezTo>
                  <a:pt x="2967730" y="4611378"/>
                  <a:pt x="2973725" y="4613699"/>
                  <a:pt x="2978367" y="4618341"/>
                </a:cubicBezTo>
                <a:cubicBezTo>
                  <a:pt x="2987651" y="4627624"/>
                  <a:pt x="2987651" y="4642322"/>
                  <a:pt x="2978367" y="4651605"/>
                </a:cubicBezTo>
                <a:cubicBezTo>
                  <a:pt x="2969084" y="4660889"/>
                  <a:pt x="2954385" y="4660889"/>
                  <a:pt x="2945103" y="4651605"/>
                </a:cubicBezTo>
                <a:cubicBezTo>
                  <a:pt x="2935819" y="4642322"/>
                  <a:pt x="2935819" y="4627624"/>
                  <a:pt x="2945103" y="4618341"/>
                </a:cubicBezTo>
                <a:cubicBezTo>
                  <a:pt x="2949744" y="4613699"/>
                  <a:pt x="2955739" y="4611378"/>
                  <a:pt x="2961734" y="4611378"/>
                </a:cubicBezTo>
                <a:close/>
                <a:moveTo>
                  <a:pt x="2834090" y="4611378"/>
                </a:moveTo>
                <a:cubicBezTo>
                  <a:pt x="2840086" y="4611378"/>
                  <a:pt x="2846081" y="4613699"/>
                  <a:pt x="2850723" y="4618341"/>
                </a:cubicBezTo>
                <a:cubicBezTo>
                  <a:pt x="2859233" y="4627624"/>
                  <a:pt x="2859233" y="4642322"/>
                  <a:pt x="2850723" y="4651605"/>
                </a:cubicBezTo>
                <a:cubicBezTo>
                  <a:pt x="2841440" y="4660889"/>
                  <a:pt x="2826741" y="4660889"/>
                  <a:pt x="2817459" y="4651605"/>
                </a:cubicBezTo>
                <a:cubicBezTo>
                  <a:pt x="2808175" y="4642322"/>
                  <a:pt x="2808175" y="4627624"/>
                  <a:pt x="2817459" y="4618341"/>
                </a:cubicBezTo>
                <a:cubicBezTo>
                  <a:pt x="2822100" y="4613699"/>
                  <a:pt x="2828095" y="4611378"/>
                  <a:pt x="2834090" y="4611378"/>
                </a:cubicBezTo>
                <a:close/>
                <a:moveTo>
                  <a:pt x="2704899" y="4611378"/>
                </a:moveTo>
                <a:cubicBezTo>
                  <a:pt x="2710894" y="4611378"/>
                  <a:pt x="2716889" y="4613699"/>
                  <a:pt x="2721531" y="4618341"/>
                </a:cubicBezTo>
                <a:cubicBezTo>
                  <a:pt x="2730041" y="4627624"/>
                  <a:pt x="2730041" y="4642322"/>
                  <a:pt x="2721531" y="4651605"/>
                </a:cubicBezTo>
                <a:cubicBezTo>
                  <a:pt x="2712248" y="4660889"/>
                  <a:pt x="2697550" y="4660889"/>
                  <a:pt x="2688267" y="4651605"/>
                </a:cubicBezTo>
                <a:cubicBezTo>
                  <a:pt x="2678983" y="4642322"/>
                  <a:pt x="2678983" y="4627624"/>
                  <a:pt x="2688267" y="4618341"/>
                </a:cubicBezTo>
                <a:cubicBezTo>
                  <a:pt x="2692908" y="4613699"/>
                  <a:pt x="2698904" y="4611378"/>
                  <a:pt x="2704899" y="4611378"/>
                </a:cubicBezTo>
                <a:close/>
                <a:moveTo>
                  <a:pt x="2575707" y="4611378"/>
                </a:moveTo>
                <a:cubicBezTo>
                  <a:pt x="2581702" y="4611378"/>
                  <a:pt x="2587697" y="4613699"/>
                  <a:pt x="2592339" y="4618341"/>
                </a:cubicBezTo>
                <a:cubicBezTo>
                  <a:pt x="2601623" y="4627624"/>
                  <a:pt x="2601623" y="4642322"/>
                  <a:pt x="2592339" y="4651605"/>
                </a:cubicBezTo>
                <a:cubicBezTo>
                  <a:pt x="2583056" y="4660889"/>
                  <a:pt x="2568358" y="4660889"/>
                  <a:pt x="2559075" y="4651605"/>
                </a:cubicBezTo>
                <a:cubicBezTo>
                  <a:pt x="2549791" y="4642322"/>
                  <a:pt x="2549791" y="4627624"/>
                  <a:pt x="2559075" y="4618341"/>
                </a:cubicBezTo>
                <a:cubicBezTo>
                  <a:pt x="2563716" y="4613699"/>
                  <a:pt x="2569712" y="4611378"/>
                  <a:pt x="2575707" y="4611378"/>
                </a:cubicBezTo>
                <a:close/>
                <a:moveTo>
                  <a:pt x="2447287" y="4611378"/>
                </a:moveTo>
                <a:cubicBezTo>
                  <a:pt x="2453283" y="4611378"/>
                  <a:pt x="2459278" y="4613699"/>
                  <a:pt x="2463920" y="4618341"/>
                </a:cubicBezTo>
                <a:cubicBezTo>
                  <a:pt x="2473204" y="4627624"/>
                  <a:pt x="2473204" y="4642322"/>
                  <a:pt x="2463920" y="4651605"/>
                </a:cubicBezTo>
                <a:cubicBezTo>
                  <a:pt x="2454637" y="4660889"/>
                  <a:pt x="2439938" y="4660889"/>
                  <a:pt x="2430656" y="4651605"/>
                </a:cubicBezTo>
                <a:cubicBezTo>
                  <a:pt x="2421372" y="4642322"/>
                  <a:pt x="2421372" y="4627624"/>
                  <a:pt x="2430656" y="4618341"/>
                </a:cubicBezTo>
                <a:cubicBezTo>
                  <a:pt x="2435297" y="4613699"/>
                  <a:pt x="2441292" y="4611378"/>
                  <a:pt x="2447287" y="4611378"/>
                </a:cubicBezTo>
                <a:close/>
                <a:moveTo>
                  <a:pt x="2319643" y="4611378"/>
                </a:moveTo>
                <a:cubicBezTo>
                  <a:pt x="2325639" y="4611378"/>
                  <a:pt x="2331634" y="4613699"/>
                  <a:pt x="2336276" y="4618341"/>
                </a:cubicBezTo>
                <a:cubicBezTo>
                  <a:pt x="2344786" y="4627624"/>
                  <a:pt x="2344786" y="4642322"/>
                  <a:pt x="2336276" y="4651605"/>
                </a:cubicBezTo>
                <a:cubicBezTo>
                  <a:pt x="2326993" y="4660889"/>
                  <a:pt x="2312294" y="4660889"/>
                  <a:pt x="2303012" y="4651605"/>
                </a:cubicBezTo>
                <a:cubicBezTo>
                  <a:pt x="2293728" y="4642322"/>
                  <a:pt x="2293728" y="4627624"/>
                  <a:pt x="2303012" y="4618341"/>
                </a:cubicBezTo>
                <a:cubicBezTo>
                  <a:pt x="2307653" y="4613699"/>
                  <a:pt x="2313648" y="4611378"/>
                  <a:pt x="2319643" y="4611378"/>
                </a:cubicBezTo>
                <a:close/>
                <a:moveTo>
                  <a:pt x="1934392" y="4611378"/>
                </a:moveTo>
                <a:cubicBezTo>
                  <a:pt x="1940386" y="4611378"/>
                  <a:pt x="1946381" y="4613699"/>
                  <a:pt x="1951023" y="4618341"/>
                </a:cubicBezTo>
                <a:cubicBezTo>
                  <a:pt x="1960307" y="4627624"/>
                  <a:pt x="1960307" y="4642322"/>
                  <a:pt x="1951023" y="4651605"/>
                </a:cubicBezTo>
                <a:cubicBezTo>
                  <a:pt x="1941741" y="4660889"/>
                  <a:pt x="1927042" y="4660889"/>
                  <a:pt x="1917759" y="4651605"/>
                </a:cubicBezTo>
                <a:cubicBezTo>
                  <a:pt x="1908476" y="4642322"/>
                  <a:pt x="1908476" y="4627624"/>
                  <a:pt x="1917759" y="4618341"/>
                </a:cubicBezTo>
                <a:cubicBezTo>
                  <a:pt x="1922400" y="4613699"/>
                  <a:pt x="1928395" y="4611378"/>
                  <a:pt x="1934392" y="4611378"/>
                </a:cubicBezTo>
                <a:close/>
                <a:moveTo>
                  <a:pt x="1805972" y="4611378"/>
                </a:moveTo>
                <a:cubicBezTo>
                  <a:pt x="1811968" y="4611378"/>
                  <a:pt x="1817964" y="4613699"/>
                  <a:pt x="1822604" y="4618341"/>
                </a:cubicBezTo>
                <a:cubicBezTo>
                  <a:pt x="1831890" y="4627624"/>
                  <a:pt x="1831890" y="4642322"/>
                  <a:pt x="1822604" y="4651605"/>
                </a:cubicBezTo>
                <a:cubicBezTo>
                  <a:pt x="1813322" y="4660889"/>
                  <a:pt x="1798624" y="4660889"/>
                  <a:pt x="1789340" y="4651605"/>
                </a:cubicBezTo>
                <a:cubicBezTo>
                  <a:pt x="1780057" y="4642322"/>
                  <a:pt x="1780057" y="4627624"/>
                  <a:pt x="1789340" y="4618341"/>
                </a:cubicBezTo>
                <a:cubicBezTo>
                  <a:pt x="1793983" y="4613699"/>
                  <a:pt x="1799978" y="4611378"/>
                  <a:pt x="1805972" y="4611378"/>
                </a:cubicBezTo>
                <a:close/>
                <a:moveTo>
                  <a:pt x="1677554" y="4611378"/>
                </a:moveTo>
                <a:cubicBezTo>
                  <a:pt x="1683548" y="4611378"/>
                  <a:pt x="1689544" y="4613699"/>
                  <a:pt x="1694187" y="4618341"/>
                </a:cubicBezTo>
                <a:cubicBezTo>
                  <a:pt x="1703471" y="4627624"/>
                  <a:pt x="1703471" y="4642322"/>
                  <a:pt x="1694187" y="4651605"/>
                </a:cubicBezTo>
                <a:cubicBezTo>
                  <a:pt x="1684903" y="4660889"/>
                  <a:pt x="1670205" y="4660889"/>
                  <a:pt x="1660922" y="4651605"/>
                </a:cubicBezTo>
                <a:cubicBezTo>
                  <a:pt x="1651638" y="4642322"/>
                  <a:pt x="1651638" y="4627624"/>
                  <a:pt x="1660922" y="4618341"/>
                </a:cubicBezTo>
                <a:cubicBezTo>
                  <a:pt x="1665562" y="4613699"/>
                  <a:pt x="1671558" y="4611378"/>
                  <a:pt x="1677554" y="4611378"/>
                </a:cubicBezTo>
                <a:close/>
                <a:moveTo>
                  <a:pt x="1421491" y="4611378"/>
                </a:moveTo>
                <a:cubicBezTo>
                  <a:pt x="1427486" y="4611378"/>
                  <a:pt x="1433482" y="4613699"/>
                  <a:pt x="1438123" y="4618341"/>
                </a:cubicBezTo>
                <a:cubicBezTo>
                  <a:pt x="1446633" y="4627624"/>
                  <a:pt x="1446633" y="4642322"/>
                  <a:pt x="1438123" y="4651605"/>
                </a:cubicBezTo>
                <a:cubicBezTo>
                  <a:pt x="1428840" y="4660889"/>
                  <a:pt x="1414141" y="4660889"/>
                  <a:pt x="1404858" y="4651605"/>
                </a:cubicBezTo>
                <a:cubicBezTo>
                  <a:pt x="1395575" y="4642322"/>
                  <a:pt x="1395575" y="4627624"/>
                  <a:pt x="1404858" y="4618341"/>
                </a:cubicBezTo>
                <a:cubicBezTo>
                  <a:pt x="1409500" y="4613699"/>
                  <a:pt x="1415496" y="4611378"/>
                  <a:pt x="1421491" y="4611378"/>
                </a:cubicBezTo>
                <a:close/>
                <a:moveTo>
                  <a:pt x="1163881" y="4611378"/>
                </a:moveTo>
                <a:cubicBezTo>
                  <a:pt x="1169877" y="4611378"/>
                  <a:pt x="1175873" y="4613699"/>
                  <a:pt x="1180513" y="4618341"/>
                </a:cubicBezTo>
                <a:cubicBezTo>
                  <a:pt x="1189797" y="4627624"/>
                  <a:pt x="1189025" y="4642322"/>
                  <a:pt x="1180513" y="4651605"/>
                </a:cubicBezTo>
                <a:cubicBezTo>
                  <a:pt x="1171230" y="4660889"/>
                  <a:pt x="1156531" y="4660889"/>
                  <a:pt x="1147250" y="4651605"/>
                </a:cubicBezTo>
                <a:cubicBezTo>
                  <a:pt x="1137965" y="4642322"/>
                  <a:pt x="1137965" y="4627624"/>
                  <a:pt x="1147250" y="4618341"/>
                </a:cubicBezTo>
                <a:cubicBezTo>
                  <a:pt x="1151891" y="4613699"/>
                  <a:pt x="1157885" y="4611378"/>
                  <a:pt x="1163881" y="4611378"/>
                </a:cubicBezTo>
                <a:close/>
                <a:moveTo>
                  <a:pt x="907045" y="4611378"/>
                </a:moveTo>
                <a:cubicBezTo>
                  <a:pt x="913041" y="4611378"/>
                  <a:pt x="919036" y="4613699"/>
                  <a:pt x="923676" y="4618341"/>
                </a:cubicBezTo>
                <a:cubicBezTo>
                  <a:pt x="932962" y="4627624"/>
                  <a:pt x="932962" y="4642322"/>
                  <a:pt x="923676" y="4651605"/>
                </a:cubicBezTo>
                <a:cubicBezTo>
                  <a:pt x="914394" y="4660889"/>
                  <a:pt x="899697" y="4660889"/>
                  <a:pt x="890413" y="4651605"/>
                </a:cubicBezTo>
                <a:cubicBezTo>
                  <a:pt x="881129" y="4642322"/>
                  <a:pt x="881129" y="4627624"/>
                  <a:pt x="890413" y="4618341"/>
                </a:cubicBezTo>
                <a:cubicBezTo>
                  <a:pt x="895054" y="4613699"/>
                  <a:pt x="901049" y="4611378"/>
                  <a:pt x="907045" y="4611378"/>
                </a:cubicBezTo>
                <a:close/>
                <a:moveTo>
                  <a:pt x="521790" y="4611378"/>
                </a:moveTo>
                <a:cubicBezTo>
                  <a:pt x="527785" y="4611378"/>
                  <a:pt x="533781" y="4613699"/>
                  <a:pt x="538421" y="4618341"/>
                </a:cubicBezTo>
                <a:cubicBezTo>
                  <a:pt x="547706" y="4627624"/>
                  <a:pt x="547706" y="4642322"/>
                  <a:pt x="538421" y="4651605"/>
                </a:cubicBezTo>
                <a:cubicBezTo>
                  <a:pt x="529139" y="4660889"/>
                  <a:pt x="514440" y="4660889"/>
                  <a:pt x="505157" y="4651605"/>
                </a:cubicBezTo>
                <a:cubicBezTo>
                  <a:pt x="495873" y="4642322"/>
                  <a:pt x="495873" y="4627624"/>
                  <a:pt x="505157" y="4618341"/>
                </a:cubicBezTo>
                <a:cubicBezTo>
                  <a:pt x="509799" y="4613699"/>
                  <a:pt x="515794" y="4611378"/>
                  <a:pt x="521790" y="4611378"/>
                </a:cubicBezTo>
                <a:close/>
                <a:moveTo>
                  <a:pt x="393371" y="4611378"/>
                </a:moveTo>
                <a:cubicBezTo>
                  <a:pt x="399367" y="4611378"/>
                  <a:pt x="405362" y="4613699"/>
                  <a:pt x="410004" y="4618341"/>
                </a:cubicBezTo>
                <a:cubicBezTo>
                  <a:pt x="419287" y="4627624"/>
                  <a:pt x="419287" y="4642322"/>
                  <a:pt x="410004" y="4651605"/>
                </a:cubicBezTo>
                <a:cubicBezTo>
                  <a:pt x="400720" y="4660889"/>
                  <a:pt x="386022" y="4660889"/>
                  <a:pt x="376737" y="4651605"/>
                </a:cubicBezTo>
                <a:cubicBezTo>
                  <a:pt x="367455" y="4642322"/>
                  <a:pt x="367455" y="4627624"/>
                  <a:pt x="376737" y="4618341"/>
                </a:cubicBezTo>
                <a:cubicBezTo>
                  <a:pt x="381380" y="4613699"/>
                  <a:pt x="387375" y="4611378"/>
                  <a:pt x="393371" y="4611378"/>
                </a:cubicBezTo>
                <a:close/>
                <a:moveTo>
                  <a:pt x="137316" y="4611378"/>
                </a:moveTo>
                <a:cubicBezTo>
                  <a:pt x="143312" y="4611378"/>
                  <a:pt x="149308" y="4613699"/>
                  <a:pt x="153948" y="4618341"/>
                </a:cubicBezTo>
                <a:cubicBezTo>
                  <a:pt x="163232" y="4627624"/>
                  <a:pt x="163232" y="4642322"/>
                  <a:pt x="153948" y="4651605"/>
                </a:cubicBezTo>
                <a:cubicBezTo>
                  <a:pt x="144664" y="4660889"/>
                  <a:pt x="129968" y="4660889"/>
                  <a:pt x="120684" y="4651605"/>
                </a:cubicBezTo>
                <a:cubicBezTo>
                  <a:pt x="111400" y="4642322"/>
                  <a:pt x="111400" y="4627624"/>
                  <a:pt x="120684" y="4618341"/>
                </a:cubicBezTo>
                <a:cubicBezTo>
                  <a:pt x="125327" y="4613699"/>
                  <a:pt x="131320" y="4611378"/>
                  <a:pt x="137316" y="4611378"/>
                </a:cubicBezTo>
                <a:close/>
                <a:moveTo>
                  <a:pt x="23594" y="4611378"/>
                </a:moveTo>
                <a:cubicBezTo>
                  <a:pt x="29590" y="4611378"/>
                  <a:pt x="35586" y="4613699"/>
                  <a:pt x="40227" y="4618341"/>
                </a:cubicBezTo>
                <a:cubicBezTo>
                  <a:pt x="49510" y="4627624"/>
                  <a:pt x="49510" y="4642322"/>
                  <a:pt x="40227" y="4651605"/>
                </a:cubicBezTo>
                <a:cubicBezTo>
                  <a:pt x="30944" y="4660889"/>
                  <a:pt x="16246" y="4660889"/>
                  <a:pt x="6964" y="4651605"/>
                </a:cubicBezTo>
                <a:cubicBezTo>
                  <a:pt x="-2322" y="4642322"/>
                  <a:pt x="-2322" y="4627624"/>
                  <a:pt x="6964" y="4618341"/>
                </a:cubicBezTo>
                <a:cubicBezTo>
                  <a:pt x="11605" y="4613699"/>
                  <a:pt x="17601" y="4611378"/>
                  <a:pt x="23594" y="4611378"/>
                </a:cubicBezTo>
                <a:close/>
                <a:moveTo>
                  <a:pt x="5776881" y="4503074"/>
                </a:moveTo>
                <a:cubicBezTo>
                  <a:pt x="5782876" y="4503074"/>
                  <a:pt x="5788871" y="4505395"/>
                  <a:pt x="5793512" y="4510037"/>
                </a:cubicBezTo>
                <a:cubicBezTo>
                  <a:pt x="5802796" y="4520093"/>
                  <a:pt x="5802796" y="4534792"/>
                  <a:pt x="5793512" y="4543301"/>
                </a:cubicBezTo>
                <a:cubicBezTo>
                  <a:pt x="5784230" y="4552585"/>
                  <a:pt x="5769531" y="4552585"/>
                  <a:pt x="5760248" y="4543301"/>
                </a:cubicBezTo>
                <a:cubicBezTo>
                  <a:pt x="5750964" y="4534018"/>
                  <a:pt x="5750964" y="4519320"/>
                  <a:pt x="5760248" y="4510037"/>
                </a:cubicBezTo>
                <a:cubicBezTo>
                  <a:pt x="5764890" y="4505395"/>
                  <a:pt x="5770885" y="4503074"/>
                  <a:pt x="5776881" y="4503074"/>
                </a:cubicBezTo>
                <a:close/>
                <a:moveTo>
                  <a:pt x="5648462" y="4503074"/>
                </a:moveTo>
                <a:cubicBezTo>
                  <a:pt x="5654457" y="4503074"/>
                  <a:pt x="5660453" y="4505395"/>
                  <a:pt x="5665094" y="4510037"/>
                </a:cubicBezTo>
                <a:cubicBezTo>
                  <a:pt x="5674378" y="4520093"/>
                  <a:pt x="5674378" y="4534792"/>
                  <a:pt x="5665094" y="4543301"/>
                </a:cubicBezTo>
                <a:cubicBezTo>
                  <a:pt x="5655811" y="4552585"/>
                  <a:pt x="5641113" y="4552585"/>
                  <a:pt x="5631830" y="4543301"/>
                </a:cubicBezTo>
                <a:cubicBezTo>
                  <a:pt x="5622546" y="4534018"/>
                  <a:pt x="5622546" y="4519320"/>
                  <a:pt x="5631830" y="4510037"/>
                </a:cubicBezTo>
                <a:cubicBezTo>
                  <a:pt x="5636472" y="4505395"/>
                  <a:pt x="5642467" y="4503074"/>
                  <a:pt x="5648462" y="4503074"/>
                </a:cubicBezTo>
                <a:close/>
                <a:moveTo>
                  <a:pt x="5520044" y="4503074"/>
                </a:moveTo>
                <a:cubicBezTo>
                  <a:pt x="5526039" y="4503074"/>
                  <a:pt x="5532035" y="4505395"/>
                  <a:pt x="5536677" y="4510037"/>
                </a:cubicBezTo>
                <a:cubicBezTo>
                  <a:pt x="5545959" y="4520093"/>
                  <a:pt x="5545959" y="4534792"/>
                  <a:pt x="5536677" y="4543301"/>
                </a:cubicBezTo>
                <a:cubicBezTo>
                  <a:pt x="5527393" y="4552585"/>
                  <a:pt x="5512694" y="4552585"/>
                  <a:pt x="5503411" y="4543301"/>
                </a:cubicBezTo>
                <a:cubicBezTo>
                  <a:pt x="5494128" y="4534018"/>
                  <a:pt x="5494128" y="4519320"/>
                  <a:pt x="5503411" y="4510037"/>
                </a:cubicBezTo>
                <a:cubicBezTo>
                  <a:pt x="5508053" y="4505395"/>
                  <a:pt x="5514048" y="4503074"/>
                  <a:pt x="5520044" y="4503074"/>
                </a:cubicBezTo>
                <a:close/>
                <a:moveTo>
                  <a:pt x="5391625" y="4503074"/>
                </a:moveTo>
                <a:cubicBezTo>
                  <a:pt x="5397621" y="4503074"/>
                  <a:pt x="5403616" y="4505395"/>
                  <a:pt x="5408257" y="4510037"/>
                </a:cubicBezTo>
                <a:cubicBezTo>
                  <a:pt x="5417541" y="4520093"/>
                  <a:pt x="5417541" y="4534792"/>
                  <a:pt x="5408257" y="4543301"/>
                </a:cubicBezTo>
                <a:cubicBezTo>
                  <a:pt x="5398974" y="4552585"/>
                  <a:pt x="5384276" y="4552585"/>
                  <a:pt x="5374993" y="4543301"/>
                </a:cubicBezTo>
                <a:cubicBezTo>
                  <a:pt x="5365709" y="4534018"/>
                  <a:pt x="5365709" y="4519320"/>
                  <a:pt x="5374993" y="4510037"/>
                </a:cubicBezTo>
                <a:cubicBezTo>
                  <a:pt x="5379635" y="4505395"/>
                  <a:pt x="5385630" y="4503074"/>
                  <a:pt x="5391625" y="4503074"/>
                </a:cubicBezTo>
                <a:close/>
                <a:moveTo>
                  <a:pt x="5263207" y="4503074"/>
                </a:moveTo>
                <a:cubicBezTo>
                  <a:pt x="5269202" y="4503074"/>
                  <a:pt x="5275198" y="4505395"/>
                  <a:pt x="5279839" y="4510037"/>
                </a:cubicBezTo>
                <a:cubicBezTo>
                  <a:pt x="5289123" y="4520093"/>
                  <a:pt x="5289123" y="4534792"/>
                  <a:pt x="5279839" y="4543301"/>
                </a:cubicBezTo>
                <a:cubicBezTo>
                  <a:pt x="5270556" y="4552585"/>
                  <a:pt x="5255857" y="4552585"/>
                  <a:pt x="5246575" y="4543301"/>
                </a:cubicBezTo>
                <a:cubicBezTo>
                  <a:pt x="5237291" y="4534018"/>
                  <a:pt x="5237291" y="4519320"/>
                  <a:pt x="5246575" y="4510037"/>
                </a:cubicBezTo>
                <a:cubicBezTo>
                  <a:pt x="5251216" y="4505395"/>
                  <a:pt x="5257211" y="4503074"/>
                  <a:pt x="5263207" y="4503074"/>
                </a:cubicBezTo>
                <a:close/>
                <a:moveTo>
                  <a:pt x="5007145" y="4503074"/>
                </a:moveTo>
                <a:cubicBezTo>
                  <a:pt x="5013140" y="4503074"/>
                  <a:pt x="5019135" y="4505395"/>
                  <a:pt x="5023776" y="4510037"/>
                </a:cubicBezTo>
                <a:cubicBezTo>
                  <a:pt x="5032286" y="4520093"/>
                  <a:pt x="5032286" y="4534792"/>
                  <a:pt x="5023776" y="4543301"/>
                </a:cubicBezTo>
                <a:cubicBezTo>
                  <a:pt x="5014494" y="4552585"/>
                  <a:pt x="4999795" y="4552585"/>
                  <a:pt x="4990512" y="4543301"/>
                </a:cubicBezTo>
                <a:cubicBezTo>
                  <a:pt x="4981228" y="4534018"/>
                  <a:pt x="4981228" y="4519320"/>
                  <a:pt x="4990512" y="4510037"/>
                </a:cubicBezTo>
                <a:cubicBezTo>
                  <a:pt x="4995154" y="4505395"/>
                  <a:pt x="5001149" y="4503074"/>
                  <a:pt x="5007145" y="4503074"/>
                </a:cubicBezTo>
                <a:close/>
                <a:moveTo>
                  <a:pt x="4878726" y="4503074"/>
                </a:moveTo>
                <a:cubicBezTo>
                  <a:pt x="4884721" y="4503074"/>
                  <a:pt x="4890717" y="4505395"/>
                  <a:pt x="4895358" y="4510037"/>
                </a:cubicBezTo>
                <a:cubicBezTo>
                  <a:pt x="4904642" y="4520093"/>
                  <a:pt x="4903868" y="4534792"/>
                  <a:pt x="4895358" y="4543301"/>
                </a:cubicBezTo>
                <a:cubicBezTo>
                  <a:pt x="4886075" y="4552585"/>
                  <a:pt x="4871377" y="4552585"/>
                  <a:pt x="4862094" y="4543301"/>
                </a:cubicBezTo>
                <a:cubicBezTo>
                  <a:pt x="4852810" y="4534018"/>
                  <a:pt x="4852810" y="4519320"/>
                  <a:pt x="4862094" y="4510037"/>
                </a:cubicBezTo>
                <a:cubicBezTo>
                  <a:pt x="4866736" y="4505395"/>
                  <a:pt x="4872731" y="4503074"/>
                  <a:pt x="4878726" y="4503074"/>
                </a:cubicBezTo>
                <a:close/>
                <a:moveTo>
                  <a:pt x="4750308" y="4503074"/>
                </a:moveTo>
                <a:cubicBezTo>
                  <a:pt x="4756304" y="4503074"/>
                  <a:pt x="4762299" y="4505395"/>
                  <a:pt x="4766941" y="4510037"/>
                </a:cubicBezTo>
                <a:cubicBezTo>
                  <a:pt x="4776223" y="4520093"/>
                  <a:pt x="4776223" y="4534792"/>
                  <a:pt x="4766941" y="4543301"/>
                </a:cubicBezTo>
                <a:cubicBezTo>
                  <a:pt x="4757657" y="4552585"/>
                  <a:pt x="4742958" y="4552585"/>
                  <a:pt x="4733675" y="4543301"/>
                </a:cubicBezTo>
                <a:cubicBezTo>
                  <a:pt x="4724392" y="4534018"/>
                  <a:pt x="4724392" y="4519320"/>
                  <a:pt x="4733675" y="4510037"/>
                </a:cubicBezTo>
                <a:cubicBezTo>
                  <a:pt x="4738317" y="4505395"/>
                  <a:pt x="4744312" y="4503074"/>
                  <a:pt x="4750308" y="4503074"/>
                </a:cubicBezTo>
                <a:close/>
                <a:moveTo>
                  <a:pt x="4621889" y="4503074"/>
                </a:moveTo>
                <a:cubicBezTo>
                  <a:pt x="4627884" y="4503074"/>
                  <a:pt x="4633880" y="4505395"/>
                  <a:pt x="4638521" y="4510037"/>
                </a:cubicBezTo>
                <a:cubicBezTo>
                  <a:pt x="4647805" y="4520093"/>
                  <a:pt x="4647805" y="4534792"/>
                  <a:pt x="4638521" y="4543301"/>
                </a:cubicBezTo>
                <a:cubicBezTo>
                  <a:pt x="4629238" y="4552585"/>
                  <a:pt x="4614540" y="4552585"/>
                  <a:pt x="4605257" y="4543301"/>
                </a:cubicBezTo>
                <a:cubicBezTo>
                  <a:pt x="4595973" y="4534018"/>
                  <a:pt x="4595973" y="4519320"/>
                  <a:pt x="4605257" y="4510037"/>
                </a:cubicBezTo>
                <a:cubicBezTo>
                  <a:pt x="4609899" y="4505395"/>
                  <a:pt x="4615894" y="4503074"/>
                  <a:pt x="4621889" y="4503074"/>
                </a:cubicBezTo>
                <a:close/>
                <a:moveTo>
                  <a:pt x="4493471" y="4503074"/>
                </a:moveTo>
                <a:cubicBezTo>
                  <a:pt x="4499466" y="4503074"/>
                  <a:pt x="4505462" y="4505395"/>
                  <a:pt x="4510103" y="4510037"/>
                </a:cubicBezTo>
                <a:cubicBezTo>
                  <a:pt x="4519387" y="4520093"/>
                  <a:pt x="4519387" y="4534792"/>
                  <a:pt x="4510103" y="4543301"/>
                </a:cubicBezTo>
                <a:cubicBezTo>
                  <a:pt x="4500820" y="4552585"/>
                  <a:pt x="4486121" y="4552585"/>
                  <a:pt x="4476839" y="4543301"/>
                </a:cubicBezTo>
                <a:cubicBezTo>
                  <a:pt x="4467555" y="4534018"/>
                  <a:pt x="4467555" y="4519320"/>
                  <a:pt x="4476839" y="4510037"/>
                </a:cubicBezTo>
                <a:cubicBezTo>
                  <a:pt x="4481480" y="4505395"/>
                  <a:pt x="4487476" y="4503074"/>
                  <a:pt x="4493471" y="4503074"/>
                </a:cubicBezTo>
                <a:close/>
                <a:moveTo>
                  <a:pt x="4235860" y="4503074"/>
                </a:moveTo>
                <a:cubicBezTo>
                  <a:pt x="4241856" y="4503074"/>
                  <a:pt x="4247852" y="4505395"/>
                  <a:pt x="4252494" y="4510037"/>
                </a:cubicBezTo>
                <a:cubicBezTo>
                  <a:pt x="4261776" y="4520093"/>
                  <a:pt x="4261776" y="4534792"/>
                  <a:pt x="4252494" y="4543301"/>
                </a:cubicBezTo>
                <a:cubicBezTo>
                  <a:pt x="4243210" y="4552585"/>
                  <a:pt x="4228511" y="4552585"/>
                  <a:pt x="4219228" y="4543301"/>
                </a:cubicBezTo>
                <a:cubicBezTo>
                  <a:pt x="4209945" y="4534018"/>
                  <a:pt x="4209945" y="4519320"/>
                  <a:pt x="4219228" y="4510037"/>
                </a:cubicBezTo>
                <a:cubicBezTo>
                  <a:pt x="4223869" y="4505395"/>
                  <a:pt x="4229865" y="4503074"/>
                  <a:pt x="4235860" y="4503074"/>
                </a:cubicBezTo>
                <a:close/>
                <a:moveTo>
                  <a:pt x="4107443" y="4503074"/>
                </a:moveTo>
                <a:cubicBezTo>
                  <a:pt x="4113438" y="4503074"/>
                  <a:pt x="4119433" y="4505395"/>
                  <a:pt x="4124075" y="4510037"/>
                </a:cubicBezTo>
                <a:cubicBezTo>
                  <a:pt x="4133359" y="4520093"/>
                  <a:pt x="4133359" y="4534792"/>
                  <a:pt x="4124075" y="4543301"/>
                </a:cubicBezTo>
                <a:cubicBezTo>
                  <a:pt x="4114792" y="4552585"/>
                  <a:pt x="4100094" y="4552585"/>
                  <a:pt x="4090811" y="4543301"/>
                </a:cubicBezTo>
                <a:cubicBezTo>
                  <a:pt x="4081527" y="4534018"/>
                  <a:pt x="4081527" y="4519320"/>
                  <a:pt x="4090811" y="4510037"/>
                </a:cubicBezTo>
                <a:cubicBezTo>
                  <a:pt x="4095452" y="4505395"/>
                  <a:pt x="4101448" y="4503074"/>
                  <a:pt x="4107443" y="4503074"/>
                </a:cubicBezTo>
                <a:close/>
                <a:moveTo>
                  <a:pt x="3979024" y="4503074"/>
                </a:moveTo>
                <a:cubicBezTo>
                  <a:pt x="3985020" y="4503074"/>
                  <a:pt x="3991015" y="4505395"/>
                  <a:pt x="3995657" y="4510037"/>
                </a:cubicBezTo>
                <a:cubicBezTo>
                  <a:pt x="4004941" y="4520093"/>
                  <a:pt x="4004941" y="4534792"/>
                  <a:pt x="3995657" y="4543301"/>
                </a:cubicBezTo>
                <a:cubicBezTo>
                  <a:pt x="3986374" y="4552585"/>
                  <a:pt x="3971675" y="4552585"/>
                  <a:pt x="3962393" y="4543301"/>
                </a:cubicBezTo>
                <a:cubicBezTo>
                  <a:pt x="3953109" y="4534018"/>
                  <a:pt x="3953109" y="4519320"/>
                  <a:pt x="3962393" y="4510037"/>
                </a:cubicBezTo>
                <a:cubicBezTo>
                  <a:pt x="3967034" y="4505395"/>
                  <a:pt x="3973029" y="4503074"/>
                  <a:pt x="3979024" y="4503074"/>
                </a:cubicBezTo>
                <a:close/>
                <a:moveTo>
                  <a:pt x="2704899" y="4503074"/>
                </a:moveTo>
                <a:cubicBezTo>
                  <a:pt x="2710894" y="4503074"/>
                  <a:pt x="2716889" y="4505395"/>
                  <a:pt x="2721531" y="4510037"/>
                </a:cubicBezTo>
                <a:cubicBezTo>
                  <a:pt x="2730041" y="4520093"/>
                  <a:pt x="2730041" y="4534792"/>
                  <a:pt x="2721531" y="4543301"/>
                </a:cubicBezTo>
                <a:cubicBezTo>
                  <a:pt x="2712248" y="4552585"/>
                  <a:pt x="2697550" y="4552585"/>
                  <a:pt x="2688267" y="4543301"/>
                </a:cubicBezTo>
                <a:cubicBezTo>
                  <a:pt x="2678983" y="4534018"/>
                  <a:pt x="2678983" y="4519320"/>
                  <a:pt x="2688267" y="4510037"/>
                </a:cubicBezTo>
                <a:cubicBezTo>
                  <a:pt x="2692908" y="4505395"/>
                  <a:pt x="2698904" y="4503074"/>
                  <a:pt x="2704899" y="4503074"/>
                </a:cubicBezTo>
                <a:close/>
                <a:moveTo>
                  <a:pt x="2575707" y="4503074"/>
                </a:moveTo>
                <a:cubicBezTo>
                  <a:pt x="2581702" y="4503074"/>
                  <a:pt x="2587697" y="4505395"/>
                  <a:pt x="2592339" y="4510037"/>
                </a:cubicBezTo>
                <a:cubicBezTo>
                  <a:pt x="2601623" y="4520093"/>
                  <a:pt x="2601623" y="4534792"/>
                  <a:pt x="2592339" y="4543301"/>
                </a:cubicBezTo>
                <a:cubicBezTo>
                  <a:pt x="2583056" y="4552585"/>
                  <a:pt x="2568358" y="4552585"/>
                  <a:pt x="2559075" y="4543301"/>
                </a:cubicBezTo>
                <a:cubicBezTo>
                  <a:pt x="2549791" y="4534018"/>
                  <a:pt x="2549791" y="4519320"/>
                  <a:pt x="2559075" y="4510037"/>
                </a:cubicBezTo>
                <a:cubicBezTo>
                  <a:pt x="2563716" y="4505395"/>
                  <a:pt x="2569712" y="4503074"/>
                  <a:pt x="2575707" y="4503074"/>
                </a:cubicBezTo>
                <a:close/>
                <a:moveTo>
                  <a:pt x="2447287" y="4503074"/>
                </a:moveTo>
                <a:cubicBezTo>
                  <a:pt x="2453283" y="4503074"/>
                  <a:pt x="2459278" y="4505395"/>
                  <a:pt x="2463920" y="4510037"/>
                </a:cubicBezTo>
                <a:cubicBezTo>
                  <a:pt x="2473204" y="4520093"/>
                  <a:pt x="2473204" y="4534792"/>
                  <a:pt x="2463920" y="4543301"/>
                </a:cubicBezTo>
                <a:cubicBezTo>
                  <a:pt x="2454637" y="4552585"/>
                  <a:pt x="2439938" y="4552585"/>
                  <a:pt x="2430656" y="4543301"/>
                </a:cubicBezTo>
                <a:cubicBezTo>
                  <a:pt x="2421372" y="4534018"/>
                  <a:pt x="2421372" y="4519320"/>
                  <a:pt x="2430656" y="4510037"/>
                </a:cubicBezTo>
                <a:cubicBezTo>
                  <a:pt x="2435297" y="4505395"/>
                  <a:pt x="2441292" y="4503074"/>
                  <a:pt x="2447287" y="4503074"/>
                </a:cubicBezTo>
                <a:close/>
                <a:moveTo>
                  <a:pt x="2319643" y="4503074"/>
                </a:moveTo>
                <a:cubicBezTo>
                  <a:pt x="2325639" y="4503074"/>
                  <a:pt x="2331634" y="4505395"/>
                  <a:pt x="2336276" y="4510037"/>
                </a:cubicBezTo>
                <a:cubicBezTo>
                  <a:pt x="2344786" y="4520093"/>
                  <a:pt x="2344786" y="4534792"/>
                  <a:pt x="2336276" y="4543301"/>
                </a:cubicBezTo>
                <a:cubicBezTo>
                  <a:pt x="2326993" y="4552585"/>
                  <a:pt x="2312294" y="4552585"/>
                  <a:pt x="2303012" y="4543301"/>
                </a:cubicBezTo>
                <a:cubicBezTo>
                  <a:pt x="2293728" y="4534018"/>
                  <a:pt x="2293728" y="4519320"/>
                  <a:pt x="2303012" y="4510037"/>
                </a:cubicBezTo>
                <a:cubicBezTo>
                  <a:pt x="2307653" y="4505395"/>
                  <a:pt x="2313648" y="4503074"/>
                  <a:pt x="2319643" y="4503074"/>
                </a:cubicBezTo>
                <a:close/>
                <a:moveTo>
                  <a:pt x="2191228" y="4503074"/>
                </a:moveTo>
                <a:cubicBezTo>
                  <a:pt x="2197223" y="4503074"/>
                  <a:pt x="2203218" y="4505395"/>
                  <a:pt x="2207858" y="4510037"/>
                </a:cubicBezTo>
                <a:cubicBezTo>
                  <a:pt x="2217143" y="4520093"/>
                  <a:pt x="2217143" y="4534792"/>
                  <a:pt x="2207858" y="4543301"/>
                </a:cubicBezTo>
                <a:cubicBezTo>
                  <a:pt x="2198577" y="4552585"/>
                  <a:pt x="2183878" y="4552585"/>
                  <a:pt x="2174594" y="4543301"/>
                </a:cubicBezTo>
                <a:cubicBezTo>
                  <a:pt x="2165312" y="4534018"/>
                  <a:pt x="2165312" y="4519320"/>
                  <a:pt x="2174594" y="4510037"/>
                </a:cubicBezTo>
                <a:cubicBezTo>
                  <a:pt x="2179237" y="4505395"/>
                  <a:pt x="2185232" y="4503074"/>
                  <a:pt x="2191228" y="4503074"/>
                </a:cubicBezTo>
                <a:close/>
                <a:moveTo>
                  <a:pt x="1934392" y="4503074"/>
                </a:moveTo>
                <a:cubicBezTo>
                  <a:pt x="1940386" y="4503074"/>
                  <a:pt x="1946381" y="4505395"/>
                  <a:pt x="1951023" y="4510037"/>
                </a:cubicBezTo>
                <a:cubicBezTo>
                  <a:pt x="1960307" y="4520093"/>
                  <a:pt x="1960307" y="4534792"/>
                  <a:pt x="1951023" y="4543301"/>
                </a:cubicBezTo>
                <a:cubicBezTo>
                  <a:pt x="1941741" y="4552585"/>
                  <a:pt x="1927042" y="4552585"/>
                  <a:pt x="1917759" y="4543301"/>
                </a:cubicBezTo>
                <a:cubicBezTo>
                  <a:pt x="1908476" y="4534018"/>
                  <a:pt x="1908476" y="4519320"/>
                  <a:pt x="1917759" y="4510037"/>
                </a:cubicBezTo>
                <a:cubicBezTo>
                  <a:pt x="1922400" y="4505395"/>
                  <a:pt x="1928395" y="4503074"/>
                  <a:pt x="1934392" y="4503074"/>
                </a:cubicBezTo>
                <a:close/>
                <a:moveTo>
                  <a:pt x="1805972" y="4503074"/>
                </a:moveTo>
                <a:cubicBezTo>
                  <a:pt x="1811968" y="4503074"/>
                  <a:pt x="1817964" y="4505395"/>
                  <a:pt x="1822604" y="4510037"/>
                </a:cubicBezTo>
                <a:cubicBezTo>
                  <a:pt x="1831890" y="4520093"/>
                  <a:pt x="1831890" y="4534792"/>
                  <a:pt x="1822604" y="4543301"/>
                </a:cubicBezTo>
                <a:cubicBezTo>
                  <a:pt x="1813322" y="4552585"/>
                  <a:pt x="1798624" y="4552585"/>
                  <a:pt x="1789340" y="4543301"/>
                </a:cubicBezTo>
                <a:cubicBezTo>
                  <a:pt x="1780057" y="4534018"/>
                  <a:pt x="1780057" y="4519320"/>
                  <a:pt x="1789340" y="4510037"/>
                </a:cubicBezTo>
                <a:cubicBezTo>
                  <a:pt x="1793983" y="4505395"/>
                  <a:pt x="1799978" y="4503074"/>
                  <a:pt x="1805972" y="4503074"/>
                </a:cubicBezTo>
                <a:close/>
                <a:moveTo>
                  <a:pt x="1677554" y="4503074"/>
                </a:moveTo>
                <a:cubicBezTo>
                  <a:pt x="1683548" y="4503074"/>
                  <a:pt x="1689544" y="4505395"/>
                  <a:pt x="1694187" y="4510037"/>
                </a:cubicBezTo>
                <a:cubicBezTo>
                  <a:pt x="1703471" y="4520093"/>
                  <a:pt x="1703471" y="4534792"/>
                  <a:pt x="1694187" y="4543301"/>
                </a:cubicBezTo>
                <a:cubicBezTo>
                  <a:pt x="1684903" y="4552585"/>
                  <a:pt x="1670205" y="4552585"/>
                  <a:pt x="1660922" y="4543301"/>
                </a:cubicBezTo>
                <a:cubicBezTo>
                  <a:pt x="1651638" y="4534018"/>
                  <a:pt x="1651638" y="4519320"/>
                  <a:pt x="1660922" y="4510037"/>
                </a:cubicBezTo>
                <a:cubicBezTo>
                  <a:pt x="1665562" y="4505395"/>
                  <a:pt x="1671558" y="4503074"/>
                  <a:pt x="1677554" y="4503074"/>
                </a:cubicBezTo>
                <a:close/>
                <a:moveTo>
                  <a:pt x="1549137" y="4503074"/>
                </a:moveTo>
                <a:cubicBezTo>
                  <a:pt x="1555131" y="4503074"/>
                  <a:pt x="1561126" y="4505395"/>
                  <a:pt x="1565768" y="4510037"/>
                </a:cubicBezTo>
                <a:cubicBezTo>
                  <a:pt x="1575052" y="4520093"/>
                  <a:pt x="1575052" y="4534792"/>
                  <a:pt x="1565768" y="4543301"/>
                </a:cubicBezTo>
                <a:cubicBezTo>
                  <a:pt x="1556485" y="4552585"/>
                  <a:pt x="1541787" y="4552585"/>
                  <a:pt x="1532503" y="4543301"/>
                </a:cubicBezTo>
                <a:cubicBezTo>
                  <a:pt x="1523219" y="4534018"/>
                  <a:pt x="1523219" y="4519320"/>
                  <a:pt x="1532503" y="4510037"/>
                </a:cubicBezTo>
                <a:cubicBezTo>
                  <a:pt x="1537145" y="4505395"/>
                  <a:pt x="1543140" y="4503074"/>
                  <a:pt x="1549137" y="4503074"/>
                </a:cubicBezTo>
                <a:close/>
                <a:moveTo>
                  <a:pt x="1421491" y="4503074"/>
                </a:moveTo>
                <a:cubicBezTo>
                  <a:pt x="1427486" y="4503074"/>
                  <a:pt x="1433482" y="4505395"/>
                  <a:pt x="1438123" y="4510037"/>
                </a:cubicBezTo>
                <a:cubicBezTo>
                  <a:pt x="1446633" y="4520093"/>
                  <a:pt x="1446633" y="4534792"/>
                  <a:pt x="1438123" y="4543301"/>
                </a:cubicBezTo>
                <a:cubicBezTo>
                  <a:pt x="1428840" y="4552585"/>
                  <a:pt x="1414141" y="4552585"/>
                  <a:pt x="1404858" y="4543301"/>
                </a:cubicBezTo>
                <a:cubicBezTo>
                  <a:pt x="1395575" y="4534018"/>
                  <a:pt x="1395575" y="4519320"/>
                  <a:pt x="1404858" y="4510037"/>
                </a:cubicBezTo>
                <a:cubicBezTo>
                  <a:pt x="1409500" y="4505395"/>
                  <a:pt x="1415496" y="4503074"/>
                  <a:pt x="1421491" y="4503074"/>
                </a:cubicBezTo>
                <a:close/>
                <a:moveTo>
                  <a:pt x="1163881" y="4503074"/>
                </a:moveTo>
                <a:cubicBezTo>
                  <a:pt x="1169877" y="4503074"/>
                  <a:pt x="1175873" y="4505395"/>
                  <a:pt x="1180513" y="4510037"/>
                </a:cubicBezTo>
                <a:cubicBezTo>
                  <a:pt x="1189797" y="4520093"/>
                  <a:pt x="1189025" y="4534792"/>
                  <a:pt x="1180513" y="4543301"/>
                </a:cubicBezTo>
                <a:cubicBezTo>
                  <a:pt x="1171230" y="4552585"/>
                  <a:pt x="1156531" y="4552585"/>
                  <a:pt x="1147250" y="4543301"/>
                </a:cubicBezTo>
                <a:cubicBezTo>
                  <a:pt x="1137965" y="4534018"/>
                  <a:pt x="1137965" y="4519320"/>
                  <a:pt x="1147250" y="4510037"/>
                </a:cubicBezTo>
                <a:cubicBezTo>
                  <a:pt x="1151891" y="4505395"/>
                  <a:pt x="1157885" y="4503074"/>
                  <a:pt x="1163881" y="4503074"/>
                </a:cubicBezTo>
                <a:close/>
                <a:moveTo>
                  <a:pt x="1035464" y="4503074"/>
                </a:moveTo>
                <a:cubicBezTo>
                  <a:pt x="1041458" y="4503074"/>
                  <a:pt x="1047454" y="4505395"/>
                  <a:pt x="1052096" y="4510037"/>
                </a:cubicBezTo>
                <a:cubicBezTo>
                  <a:pt x="1061380" y="4520093"/>
                  <a:pt x="1061380" y="4534792"/>
                  <a:pt x="1052096" y="4543301"/>
                </a:cubicBezTo>
                <a:cubicBezTo>
                  <a:pt x="1042813" y="4552585"/>
                  <a:pt x="1028115" y="4552585"/>
                  <a:pt x="1018830" y="4543301"/>
                </a:cubicBezTo>
                <a:cubicBezTo>
                  <a:pt x="1009548" y="4534018"/>
                  <a:pt x="1009548" y="4519320"/>
                  <a:pt x="1018830" y="4510037"/>
                </a:cubicBezTo>
                <a:cubicBezTo>
                  <a:pt x="1023473" y="4505395"/>
                  <a:pt x="1029468" y="4503074"/>
                  <a:pt x="1035464" y="4503074"/>
                </a:cubicBezTo>
                <a:close/>
                <a:moveTo>
                  <a:pt x="907045" y="4503074"/>
                </a:moveTo>
                <a:cubicBezTo>
                  <a:pt x="913041" y="4503074"/>
                  <a:pt x="919036" y="4505395"/>
                  <a:pt x="923676" y="4510037"/>
                </a:cubicBezTo>
                <a:cubicBezTo>
                  <a:pt x="932962" y="4520093"/>
                  <a:pt x="932962" y="4534792"/>
                  <a:pt x="923676" y="4543301"/>
                </a:cubicBezTo>
                <a:cubicBezTo>
                  <a:pt x="914394" y="4552585"/>
                  <a:pt x="899697" y="4552585"/>
                  <a:pt x="890413" y="4543301"/>
                </a:cubicBezTo>
                <a:cubicBezTo>
                  <a:pt x="881129" y="4534018"/>
                  <a:pt x="881129" y="4519320"/>
                  <a:pt x="890413" y="4510037"/>
                </a:cubicBezTo>
                <a:cubicBezTo>
                  <a:pt x="895054" y="4505395"/>
                  <a:pt x="901049" y="4503074"/>
                  <a:pt x="907045" y="4503074"/>
                </a:cubicBezTo>
                <a:close/>
                <a:moveTo>
                  <a:pt x="521790" y="4503074"/>
                </a:moveTo>
                <a:cubicBezTo>
                  <a:pt x="527785" y="4503074"/>
                  <a:pt x="533781" y="4505395"/>
                  <a:pt x="538421" y="4510037"/>
                </a:cubicBezTo>
                <a:cubicBezTo>
                  <a:pt x="547706" y="4520093"/>
                  <a:pt x="547706" y="4534792"/>
                  <a:pt x="538421" y="4543301"/>
                </a:cubicBezTo>
                <a:cubicBezTo>
                  <a:pt x="529139" y="4552585"/>
                  <a:pt x="514440" y="4552585"/>
                  <a:pt x="505157" y="4543301"/>
                </a:cubicBezTo>
                <a:cubicBezTo>
                  <a:pt x="495873" y="4534018"/>
                  <a:pt x="495873" y="4519320"/>
                  <a:pt x="505157" y="4510037"/>
                </a:cubicBezTo>
                <a:cubicBezTo>
                  <a:pt x="509799" y="4505395"/>
                  <a:pt x="515794" y="4503074"/>
                  <a:pt x="521790" y="4503074"/>
                </a:cubicBezTo>
                <a:close/>
                <a:moveTo>
                  <a:pt x="393371" y="4503074"/>
                </a:moveTo>
                <a:cubicBezTo>
                  <a:pt x="399367" y="4503074"/>
                  <a:pt x="405362" y="4505395"/>
                  <a:pt x="410004" y="4510037"/>
                </a:cubicBezTo>
                <a:cubicBezTo>
                  <a:pt x="419287" y="4520093"/>
                  <a:pt x="419287" y="4534792"/>
                  <a:pt x="410004" y="4543301"/>
                </a:cubicBezTo>
                <a:cubicBezTo>
                  <a:pt x="400720" y="4552585"/>
                  <a:pt x="386022" y="4552585"/>
                  <a:pt x="376737" y="4543301"/>
                </a:cubicBezTo>
                <a:cubicBezTo>
                  <a:pt x="367455" y="4534018"/>
                  <a:pt x="367455" y="4519320"/>
                  <a:pt x="376737" y="4510037"/>
                </a:cubicBezTo>
                <a:cubicBezTo>
                  <a:pt x="381380" y="4505395"/>
                  <a:pt x="387375" y="4503074"/>
                  <a:pt x="393371" y="4503074"/>
                </a:cubicBezTo>
                <a:close/>
                <a:moveTo>
                  <a:pt x="137316" y="4503074"/>
                </a:moveTo>
                <a:cubicBezTo>
                  <a:pt x="143312" y="4503074"/>
                  <a:pt x="149308" y="4505395"/>
                  <a:pt x="153948" y="4510037"/>
                </a:cubicBezTo>
                <a:cubicBezTo>
                  <a:pt x="163232" y="4520093"/>
                  <a:pt x="163232" y="4534792"/>
                  <a:pt x="153948" y="4543301"/>
                </a:cubicBezTo>
                <a:cubicBezTo>
                  <a:pt x="144664" y="4552585"/>
                  <a:pt x="129968" y="4552585"/>
                  <a:pt x="120684" y="4543301"/>
                </a:cubicBezTo>
                <a:cubicBezTo>
                  <a:pt x="111400" y="4534018"/>
                  <a:pt x="111400" y="4519320"/>
                  <a:pt x="120684" y="4510037"/>
                </a:cubicBezTo>
                <a:cubicBezTo>
                  <a:pt x="125327" y="4505395"/>
                  <a:pt x="131320" y="4503074"/>
                  <a:pt x="137316" y="4503074"/>
                </a:cubicBezTo>
                <a:close/>
                <a:moveTo>
                  <a:pt x="5776881" y="4395543"/>
                </a:moveTo>
                <a:cubicBezTo>
                  <a:pt x="5782876" y="4395543"/>
                  <a:pt x="5788871" y="4397864"/>
                  <a:pt x="5793512" y="4402506"/>
                </a:cubicBezTo>
                <a:cubicBezTo>
                  <a:pt x="5802796" y="4411789"/>
                  <a:pt x="5802796" y="4426488"/>
                  <a:pt x="5793512" y="4435770"/>
                </a:cubicBezTo>
                <a:cubicBezTo>
                  <a:pt x="5784230" y="4445054"/>
                  <a:pt x="5769531" y="4445054"/>
                  <a:pt x="5760248" y="4435770"/>
                </a:cubicBezTo>
                <a:cubicBezTo>
                  <a:pt x="5750964" y="4426488"/>
                  <a:pt x="5750964" y="4411789"/>
                  <a:pt x="5760248" y="4402506"/>
                </a:cubicBezTo>
                <a:cubicBezTo>
                  <a:pt x="5764890" y="4397864"/>
                  <a:pt x="5770885" y="4395543"/>
                  <a:pt x="5776881" y="4395543"/>
                </a:cubicBezTo>
                <a:close/>
                <a:moveTo>
                  <a:pt x="5391625" y="4395543"/>
                </a:moveTo>
                <a:cubicBezTo>
                  <a:pt x="5397621" y="4395543"/>
                  <a:pt x="5403616" y="4397864"/>
                  <a:pt x="5408257" y="4402506"/>
                </a:cubicBezTo>
                <a:cubicBezTo>
                  <a:pt x="5417541" y="4411789"/>
                  <a:pt x="5417541" y="4426488"/>
                  <a:pt x="5408257" y="4435770"/>
                </a:cubicBezTo>
                <a:cubicBezTo>
                  <a:pt x="5398974" y="4445054"/>
                  <a:pt x="5384276" y="4445054"/>
                  <a:pt x="5374993" y="4435770"/>
                </a:cubicBezTo>
                <a:cubicBezTo>
                  <a:pt x="5365709" y="4426488"/>
                  <a:pt x="5365709" y="4411789"/>
                  <a:pt x="5374993" y="4402506"/>
                </a:cubicBezTo>
                <a:cubicBezTo>
                  <a:pt x="5379635" y="4397864"/>
                  <a:pt x="5385630" y="4395543"/>
                  <a:pt x="5391625" y="4395543"/>
                </a:cubicBezTo>
                <a:close/>
                <a:moveTo>
                  <a:pt x="5263207" y="4395543"/>
                </a:moveTo>
                <a:cubicBezTo>
                  <a:pt x="5269202" y="4395543"/>
                  <a:pt x="5275198" y="4397864"/>
                  <a:pt x="5279839" y="4402506"/>
                </a:cubicBezTo>
                <a:cubicBezTo>
                  <a:pt x="5289123" y="4411789"/>
                  <a:pt x="5289123" y="4426488"/>
                  <a:pt x="5279839" y="4435770"/>
                </a:cubicBezTo>
                <a:cubicBezTo>
                  <a:pt x="5270556" y="4445054"/>
                  <a:pt x="5255857" y="4445054"/>
                  <a:pt x="5246575" y="4435770"/>
                </a:cubicBezTo>
                <a:cubicBezTo>
                  <a:pt x="5237291" y="4426488"/>
                  <a:pt x="5237291" y="4411789"/>
                  <a:pt x="5246575" y="4402506"/>
                </a:cubicBezTo>
                <a:cubicBezTo>
                  <a:pt x="5251216" y="4397864"/>
                  <a:pt x="5257211" y="4395543"/>
                  <a:pt x="5263207" y="4395543"/>
                </a:cubicBezTo>
                <a:close/>
                <a:moveTo>
                  <a:pt x="5134790" y="4395543"/>
                </a:moveTo>
                <a:cubicBezTo>
                  <a:pt x="5140785" y="4395543"/>
                  <a:pt x="5146780" y="4397864"/>
                  <a:pt x="5151421" y="4402506"/>
                </a:cubicBezTo>
                <a:cubicBezTo>
                  <a:pt x="5160705" y="4411789"/>
                  <a:pt x="5160705" y="4426488"/>
                  <a:pt x="5151421" y="4435770"/>
                </a:cubicBezTo>
                <a:cubicBezTo>
                  <a:pt x="5142139" y="4445054"/>
                  <a:pt x="5127440" y="4445054"/>
                  <a:pt x="5118157" y="4435770"/>
                </a:cubicBezTo>
                <a:cubicBezTo>
                  <a:pt x="5108873" y="4426488"/>
                  <a:pt x="5108873" y="4411789"/>
                  <a:pt x="5118157" y="4402506"/>
                </a:cubicBezTo>
                <a:cubicBezTo>
                  <a:pt x="5122799" y="4397864"/>
                  <a:pt x="5128794" y="4395543"/>
                  <a:pt x="5134790" y="4395543"/>
                </a:cubicBezTo>
                <a:close/>
                <a:moveTo>
                  <a:pt x="5007145" y="4395543"/>
                </a:moveTo>
                <a:cubicBezTo>
                  <a:pt x="5013140" y="4395543"/>
                  <a:pt x="5019135" y="4397864"/>
                  <a:pt x="5023776" y="4402506"/>
                </a:cubicBezTo>
                <a:cubicBezTo>
                  <a:pt x="5033060" y="4411789"/>
                  <a:pt x="5032286" y="4426488"/>
                  <a:pt x="5023776" y="4435770"/>
                </a:cubicBezTo>
                <a:cubicBezTo>
                  <a:pt x="5014494" y="4445054"/>
                  <a:pt x="4999795" y="4445054"/>
                  <a:pt x="4990512" y="4435770"/>
                </a:cubicBezTo>
                <a:cubicBezTo>
                  <a:pt x="4981228" y="4426488"/>
                  <a:pt x="4981228" y="4411789"/>
                  <a:pt x="4990512" y="4402506"/>
                </a:cubicBezTo>
                <a:cubicBezTo>
                  <a:pt x="4995154" y="4397864"/>
                  <a:pt x="5001149" y="4395543"/>
                  <a:pt x="5007145" y="4395543"/>
                </a:cubicBezTo>
                <a:close/>
                <a:moveTo>
                  <a:pt x="4878726" y="4395543"/>
                </a:moveTo>
                <a:cubicBezTo>
                  <a:pt x="4884721" y="4395543"/>
                  <a:pt x="4890717" y="4397864"/>
                  <a:pt x="4895358" y="4402506"/>
                </a:cubicBezTo>
                <a:cubicBezTo>
                  <a:pt x="4904642" y="4411789"/>
                  <a:pt x="4903868" y="4426488"/>
                  <a:pt x="4895358" y="4435770"/>
                </a:cubicBezTo>
                <a:cubicBezTo>
                  <a:pt x="4886075" y="4445054"/>
                  <a:pt x="4871377" y="4445054"/>
                  <a:pt x="4862094" y="4435770"/>
                </a:cubicBezTo>
                <a:cubicBezTo>
                  <a:pt x="4852810" y="4426488"/>
                  <a:pt x="4852810" y="4411789"/>
                  <a:pt x="4862094" y="4402506"/>
                </a:cubicBezTo>
                <a:cubicBezTo>
                  <a:pt x="4866736" y="4397864"/>
                  <a:pt x="4872731" y="4395543"/>
                  <a:pt x="4878726" y="4395543"/>
                </a:cubicBezTo>
                <a:close/>
                <a:moveTo>
                  <a:pt x="4750308" y="4395543"/>
                </a:moveTo>
                <a:cubicBezTo>
                  <a:pt x="4756304" y="4395543"/>
                  <a:pt x="4762299" y="4397864"/>
                  <a:pt x="4766941" y="4402506"/>
                </a:cubicBezTo>
                <a:cubicBezTo>
                  <a:pt x="4776223" y="4411789"/>
                  <a:pt x="4776223" y="4426488"/>
                  <a:pt x="4766941" y="4435770"/>
                </a:cubicBezTo>
                <a:cubicBezTo>
                  <a:pt x="4757657" y="4445054"/>
                  <a:pt x="4742958" y="4445054"/>
                  <a:pt x="4733675" y="4435770"/>
                </a:cubicBezTo>
                <a:cubicBezTo>
                  <a:pt x="4724392" y="4426488"/>
                  <a:pt x="4724392" y="4411789"/>
                  <a:pt x="4733675" y="4402506"/>
                </a:cubicBezTo>
                <a:cubicBezTo>
                  <a:pt x="4738317" y="4397864"/>
                  <a:pt x="4744312" y="4395543"/>
                  <a:pt x="4750308" y="4395543"/>
                </a:cubicBezTo>
                <a:close/>
                <a:moveTo>
                  <a:pt x="4621889" y="4395543"/>
                </a:moveTo>
                <a:cubicBezTo>
                  <a:pt x="4627884" y="4395543"/>
                  <a:pt x="4633880" y="4397864"/>
                  <a:pt x="4638521" y="4402506"/>
                </a:cubicBezTo>
                <a:cubicBezTo>
                  <a:pt x="4647805" y="4411789"/>
                  <a:pt x="4647805" y="4426488"/>
                  <a:pt x="4638521" y="4435770"/>
                </a:cubicBezTo>
                <a:cubicBezTo>
                  <a:pt x="4629238" y="4445054"/>
                  <a:pt x="4614540" y="4445054"/>
                  <a:pt x="4605257" y="4435770"/>
                </a:cubicBezTo>
                <a:cubicBezTo>
                  <a:pt x="4595973" y="4426488"/>
                  <a:pt x="4595973" y="4411789"/>
                  <a:pt x="4605257" y="4402506"/>
                </a:cubicBezTo>
                <a:cubicBezTo>
                  <a:pt x="4609899" y="4397864"/>
                  <a:pt x="4615894" y="4395543"/>
                  <a:pt x="4621889" y="4395543"/>
                </a:cubicBezTo>
                <a:close/>
                <a:moveTo>
                  <a:pt x="4493471" y="4395543"/>
                </a:moveTo>
                <a:cubicBezTo>
                  <a:pt x="4499466" y="4395543"/>
                  <a:pt x="4505462" y="4397864"/>
                  <a:pt x="4510103" y="4402506"/>
                </a:cubicBezTo>
                <a:cubicBezTo>
                  <a:pt x="4519387" y="4411789"/>
                  <a:pt x="4519387" y="4426488"/>
                  <a:pt x="4510103" y="4435770"/>
                </a:cubicBezTo>
                <a:cubicBezTo>
                  <a:pt x="4500820" y="4445054"/>
                  <a:pt x="4486121" y="4445054"/>
                  <a:pt x="4476839" y="4435770"/>
                </a:cubicBezTo>
                <a:cubicBezTo>
                  <a:pt x="4467555" y="4426488"/>
                  <a:pt x="4467555" y="4411789"/>
                  <a:pt x="4476839" y="4402506"/>
                </a:cubicBezTo>
                <a:cubicBezTo>
                  <a:pt x="4481480" y="4397864"/>
                  <a:pt x="4487476" y="4395543"/>
                  <a:pt x="4493471" y="4395543"/>
                </a:cubicBezTo>
                <a:close/>
                <a:moveTo>
                  <a:pt x="4364279" y="4395543"/>
                </a:moveTo>
                <a:cubicBezTo>
                  <a:pt x="4370274" y="4395543"/>
                  <a:pt x="4376269" y="4397864"/>
                  <a:pt x="4380911" y="4402506"/>
                </a:cubicBezTo>
                <a:cubicBezTo>
                  <a:pt x="4390195" y="4411789"/>
                  <a:pt x="4390195" y="4426488"/>
                  <a:pt x="4380911" y="4435770"/>
                </a:cubicBezTo>
                <a:cubicBezTo>
                  <a:pt x="4371628" y="4445054"/>
                  <a:pt x="4356930" y="4445054"/>
                  <a:pt x="4347647" y="4435770"/>
                </a:cubicBezTo>
                <a:cubicBezTo>
                  <a:pt x="4338363" y="4426488"/>
                  <a:pt x="4338363" y="4411789"/>
                  <a:pt x="4347647" y="4402506"/>
                </a:cubicBezTo>
                <a:cubicBezTo>
                  <a:pt x="4352288" y="4397864"/>
                  <a:pt x="4358284" y="4395543"/>
                  <a:pt x="4364279" y="4395543"/>
                </a:cubicBezTo>
                <a:close/>
                <a:moveTo>
                  <a:pt x="4235860" y="4395543"/>
                </a:moveTo>
                <a:cubicBezTo>
                  <a:pt x="4241856" y="4395543"/>
                  <a:pt x="4247852" y="4397864"/>
                  <a:pt x="4252494" y="4402506"/>
                </a:cubicBezTo>
                <a:cubicBezTo>
                  <a:pt x="4261776" y="4411789"/>
                  <a:pt x="4261776" y="4426488"/>
                  <a:pt x="4252494" y="4435770"/>
                </a:cubicBezTo>
                <a:cubicBezTo>
                  <a:pt x="4243210" y="4445054"/>
                  <a:pt x="4228511" y="4445054"/>
                  <a:pt x="4219228" y="4435770"/>
                </a:cubicBezTo>
                <a:cubicBezTo>
                  <a:pt x="4209945" y="4426488"/>
                  <a:pt x="4209945" y="4411789"/>
                  <a:pt x="4219228" y="4402506"/>
                </a:cubicBezTo>
                <a:cubicBezTo>
                  <a:pt x="4223869" y="4397864"/>
                  <a:pt x="4229865" y="4395543"/>
                  <a:pt x="4235860" y="4395543"/>
                </a:cubicBezTo>
                <a:close/>
                <a:moveTo>
                  <a:pt x="4107443" y="4395543"/>
                </a:moveTo>
                <a:cubicBezTo>
                  <a:pt x="4113438" y="4395543"/>
                  <a:pt x="4119433" y="4397864"/>
                  <a:pt x="4124075" y="4402506"/>
                </a:cubicBezTo>
                <a:cubicBezTo>
                  <a:pt x="4133359" y="4411789"/>
                  <a:pt x="4133359" y="4426488"/>
                  <a:pt x="4124075" y="4435770"/>
                </a:cubicBezTo>
                <a:cubicBezTo>
                  <a:pt x="4114792" y="4445054"/>
                  <a:pt x="4100094" y="4445054"/>
                  <a:pt x="4090811" y="4435770"/>
                </a:cubicBezTo>
                <a:cubicBezTo>
                  <a:pt x="4081527" y="4426488"/>
                  <a:pt x="4081527" y="4411789"/>
                  <a:pt x="4090811" y="4402506"/>
                </a:cubicBezTo>
                <a:cubicBezTo>
                  <a:pt x="4095452" y="4397864"/>
                  <a:pt x="4101448" y="4395543"/>
                  <a:pt x="4107443" y="4395543"/>
                </a:cubicBezTo>
                <a:close/>
                <a:moveTo>
                  <a:pt x="3979024" y="4395543"/>
                </a:moveTo>
                <a:cubicBezTo>
                  <a:pt x="3985020" y="4395543"/>
                  <a:pt x="3991015" y="4397864"/>
                  <a:pt x="3995657" y="4402506"/>
                </a:cubicBezTo>
                <a:cubicBezTo>
                  <a:pt x="4004941" y="4411789"/>
                  <a:pt x="4004941" y="4426488"/>
                  <a:pt x="3995657" y="4435770"/>
                </a:cubicBezTo>
                <a:cubicBezTo>
                  <a:pt x="3986374" y="4445054"/>
                  <a:pt x="3971675" y="4445054"/>
                  <a:pt x="3962393" y="4435770"/>
                </a:cubicBezTo>
                <a:cubicBezTo>
                  <a:pt x="3953109" y="4426488"/>
                  <a:pt x="3953109" y="4411789"/>
                  <a:pt x="3962393" y="4402506"/>
                </a:cubicBezTo>
                <a:cubicBezTo>
                  <a:pt x="3967034" y="4397864"/>
                  <a:pt x="3973029" y="4395543"/>
                  <a:pt x="3979024" y="4395543"/>
                </a:cubicBezTo>
                <a:close/>
                <a:moveTo>
                  <a:pt x="2704899" y="4395543"/>
                </a:moveTo>
                <a:cubicBezTo>
                  <a:pt x="2710894" y="4395543"/>
                  <a:pt x="2716889" y="4397864"/>
                  <a:pt x="2721531" y="4402506"/>
                </a:cubicBezTo>
                <a:cubicBezTo>
                  <a:pt x="2730041" y="4411789"/>
                  <a:pt x="2730041" y="4426488"/>
                  <a:pt x="2721531" y="4435770"/>
                </a:cubicBezTo>
                <a:cubicBezTo>
                  <a:pt x="2712248" y="4445054"/>
                  <a:pt x="2697550" y="4445054"/>
                  <a:pt x="2688267" y="4435770"/>
                </a:cubicBezTo>
                <a:cubicBezTo>
                  <a:pt x="2678983" y="4426488"/>
                  <a:pt x="2678983" y="4411789"/>
                  <a:pt x="2688267" y="4402506"/>
                </a:cubicBezTo>
                <a:cubicBezTo>
                  <a:pt x="2692908" y="4397864"/>
                  <a:pt x="2698904" y="4395543"/>
                  <a:pt x="2704899" y="4395543"/>
                </a:cubicBezTo>
                <a:close/>
                <a:moveTo>
                  <a:pt x="2319643" y="4395543"/>
                </a:moveTo>
                <a:cubicBezTo>
                  <a:pt x="2325639" y="4395543"/>
                  <a:pt x="2331634" y="4397864"/>
                  <a:pt x="2336276" y="4402506"/>
                </a:cubicBezTo>
                <a:cubicBezTo>
                  <a:pt x="2345560" y="4411789"/>
                  <a:pt x="2344786" y="4426488"/>
                  <a:pt x="2336276" y="4435770"/>
                </a:cubicBezTo>
                <a:cubicBezTo>
                  <a:pt x="2326993" y="4445054"/>
                  <a:pt x="2312294" y="4445054"/>
                  <a:pt x="2303012" y="4435770"/>
                </a:cubicBezTo>
                <a:cubicBezTo>
                  <a:pt x="2293728" y="4426488"/>
                  <a:pt x="2293728" y="4411789"/>
                  <a:pt x="2303012" y="4402506"/>
                </a:cubicBezTo>
                <a:cubicBezTo>
                  <a:pt x="2307653" y="4397864"/>
                  <a:pt x="2313648" y="4395543"/>
                  <a:pt x="2319643" y="4395543"/>
                </a:cubicBezTo>
                <a:close/>
                <a:moveTo>
                  <a:pt x="2191228" y="4395543"/>
                </a:moveTo>
                <a:cubicBezTo>
                  <a:pt x="2197223" y="4395543"/>
                  <a:pt x="2203218" y="4397864"/>
                  <a:pt x="2207858" y="4402506"/>
                </a:cubicBezTo>
                <a:cubicBezTo>
                  <a:pt x="2217143" y="4411789"/>
                  <a:pt x="2217143" y="4426488"/>
                  <a:pt x="2207858" y="4435770"/>
                </a:cubicBezTo>
                <a:cubicBezTo>
                  <a:pt x="2198577" y="4445054"/>
                  <a:pt x="2183878" y="4445054"/>
                  <a:pt x="2174594" y="4435770"/>
                </a:cubicBezTo>
                <a:cubicBezTo>
                  <a:pt x="2165312" y="4426488"/>
                  <a:pt x="2165312" y="4411789"/>
                  <a:pt x="2174594" y="4402506"/>
                </a:cubicBezTo>
                <a:cubicBezTo>
                  <a:pt x="2179237" y="4397864"/>
                  <a:pt x="2185232" y="4395543"/>
                  <a:pt x="2191228" y="4395543"/>
                </a:cubicBezTo>
                <a:close/>
                <a:moveTo>
                  <a:pt x="2062811" y="4395543"/>
                </a:moveTo>
                <a:cubicBezTo>
                  <a:pt x="2068804" y="4395543"/>
                  <a:pt x="2074799" y="4397864"/>
                  <a:pt x="2079442" y="4402506"/>
                </a:cubicBezTo>
                <a:cubicBezTo>
                  <a:pt x="2088725" y="4411789"/>
                  <a:pt x="2088725" y="4426488"/>
                  <a:pt x="2079442" y="4435770"/>
                </a:cubicBezTo>
                <a:cubicBezTo>
                  <a:pt x="2070157" y="4445054"/>
                  <a:pt x="2055461" y="4445054"/>
                  <a:pt x="2046177" y="4435770"/>
                </a:cubicBezTo>
                <a:cubicBezTo>
                  <a:pt x="2036893" y="4426488"/>
                  <a:pt x="2036893" y="4411789"/>
                  <a:pt x="2046177" y="4402506"/>
                </a:cubicBezTo>
                <a:cubicBezTo>
                  <a:pt x="2050819" y="4397864"/>
                  <a:pt x="2056815" y="4395543"/>
                  <a:pt x="2062811" y="4395543"/>
                </a:cubicBezTo>
                <a:close/>
                <a:moveTo>
                  <a:pt x="1934392" y="4395543"/>
                </a:moveTo>
                <a:cubicBezTo>
                  <a:pt x="1940386" y="4395543"/>
                  <a:pt x="1946381" y="4397864"/>
                  <a:pt x="1951023" y="4402506"/>
                </a:cubicBezTo>
                <a:cubicBezTo>
                  <a:pt x="1960307" y="4411789"/>
                  <a:pt x="1960307" y="4426488"/>
                  <a:pt x="1951023" y="4435770"/>
                </a:cubicBezTo>
                <a:cubicBezTo>
                  <a:pt x="1941741" y="4445054"/>
                  <a:pt x="1927042" y="4445054"/>
                  <a:pt x="1917759" y="4435770"/>
                </a:cubicBezTo>
                <a:cubicBezTo>
                  <a:pt x="1908476" y="4426488"/>
                  <a:pt x="1908476" y="4411789"/>
                  <a:pt x="1917759" y="4402506"/>
                </a:cubicBezTo>
                <a:cubicBezTo>
                  <a:pt x="1922400" y="4397864"/>
                  <a:pt x="1928395" y="4395543"/>
                  <a:pt x="1934392" y="4395543"/>
                </a:cubicBezTo>
                <a:close/>
                <a:moveTo>
                  <a:pt x="1805972" y="4395543"/>
                </a:moveTo>
                <a:cubicBezTo>
                  <a:pt x="1811968" y="4395543"/>
                  <a:pt x="1817964" y="4397864"/>
                  <a:pt x="1822604" y="4402506"/>
                </a:cubicBezTo>
                <a:cubicBezTo>
                  <a:pt x="1831890" y="4411789"/>
                  <a:pt x="1831890" y="4426488"/>
                  <a:pt x="1822604" y="4435770"/>
                </a:cubicBezTo>
                <a:cubicBezTo>
                  <a:pt x="1813322" y="4445054"/>
                  <a:pt x="1798624" y="4445054"/>
                  <a:pt x="1789340" y="4435770"/>
                </a:cubicBezTo>
                <a:cubicBezTo>
                  <a:pt x="1780057" y="4426488"/>
                  <a:pt x="1780057" y="4411789"/>
                  <a:pt x="1789340" y="4402506"/>
                </a:cubicBezTo>
                <a:cubicBezTo>
                  <a:pt x="1793983" y="4397864"/>
                  <a:pt x="1799978" y="4395543"/>
                  <a:pt x="1805972" y="4395543"/>
                </a:cubicBezTo>
                <a:close/>
                <a:moveTo>
                  <a:pt x="1677554" y="4395543"/>
                </a:moveTo>
                <a:cubicBezTo>
                  <a:pt x="1683548" y="4395543"/>
                  <a:pt x="1689544" y="4397864"/>
                  <a:pt x="1694187" y="4402506"/>
                </a:cubicBezTo>
                <a:cubicBezTo>
                  <a:pt x="1703471" y="4411789"/>
                  <a:pt x="1703471" y="4426488"/>
                  <a:pt x="1694187" y="4435770"/>
                </a:cubicBezTo>
                <a:cubicBezTo>
                  <a:pt x="1684903" y="4445054"/>
                  <a:pt x="1670205" y="4445054"/>
                  <a:pt x="1660922" y="4435770"/>
                </a:cubicBezTo>
                <a:cubicBezTo>
                  <a:pt x="1651638" y="4426488"/>
                  <a:pt x="1651638" y="4411789"/>
                  <a:pt x="1660922" y="4402506"/>
                </a:cubicBezTo>
                <a:cubicBezTo>
                  <a:pt x="1665562" y="4397864"/>
                  <a:pt x="1671558" y="4395543"/>
                  <a:pt x="1677554" y="4395543"/>
                </a:cubicBezTo>
                <a:close/>
                <a:moveTo>
                  <a:pt x="1549137" y="4395543"/>
                </a:moveTo>
                <a:cubicBezTo>
                  <a:pt x="1555131" y="4395543"/>
                  <a:pt x="1561126" y="4397864"/>
                  <a:pt x="1565768" y="4402506"/>
                </a:cubicBezTo>
                <a:cubicBezTo>
                  <a:pt x="1575052" y="4411789"/>
                  <a:pt x="1575052" y="4426488"/>
                  <a:pt x="1565768" y="4435770"/>
                </a:cubicBezTo>
                <a:cubicBezTo>
                  <a:pt x="1556485" y="4445054"/>
                  <a:pt x="1541787" y="4445054"/>
                  <a:pt x="1532503" y="4435770"/>
                </a:cubicBezTo>
                <a:cubicBezTo>
                  <a:pt x="1523219" y="4426488"/>
                  <a:pt x="1523219" y="4411789"/>
                  <a:pt x="1532503" y="4402506"/>
                </a:cubicBezTo>
                <a:cubicBezTo>
                  <a:pt x="1537145" y="4397864"/>
                  <a:pt x="1543140" y="4395543"/>
                  <a:pt x="1549137" y="4395543"/>
                </a:cubicBezTo>
                <a:close/>
                <a:moveTo>
                  <a:pt x="1421491" y="4395543"/>
                </a:moveTo>
                <a:cubicBezTo>
                  <a:pt x="1427486" y="4395543"/>
                  <a:pt x="1433482" y="4397864"/>
                  <a:pt x="1438123" y="4402506"/>
                </a:cubicBezTo>
                <a:cubicBezTo>
                  <a:pt x="1446633" y="4411789"/>
                  <a:pt x="1446633" y="4426488"/>
                  <a:pt x="1438123" y="4435770"/>
                </a:cubicBezTo>
                <a:cubicBezTo>
                  <a:pt x="1428840" y="4445054"/>
                  <a:pt x="1414141" y="4445054"/>
                  <a:pt x="1404858" y="4435770"/>
                </a:cubicBezTo>
                <a:cubicBezTo>
                  <a:pt x="1395575" y="4426488"/>
                  <a:pt x="1395575" y="4411789"/>
                  <a:pt x="1404858" y="4402506"/>
                </a:cubicBezTo>
                <a:cubicBezTo>
                  <a:pt x="1409500" y="4397864"/>
                  <a:pt x="1415496" y="4395543"/>
                  <a:pt x="1421491" y="4395543"/>
                </a:cubicBezTo>
                <a:close/>
                <a:moveTo>
                  <a:pt x="1291526" y="4395543"/>
                </a:moveTo>
                <a:cubicBezTo>
                  <a:pt x="1297523" y="4395543"/>
                  <a:pt x="1303517" y="4397864"/>
                  <a:pt x="1308159" y="4402506"/>
                </a:cubicBezTo>
                <a:cubicBezTo>
                  <a:pt x="1317442" y="4411789"/>
                  <a:pt x="1317442" y="4426488"/>
                  <a:pt x="1308159" y="4435770"/>
                </a:cubicBezTo>
                <a:cubicBezTo>
                  <a:pt x="1298875" y="4445054"/>
                  <a:pt x="1284177" y="4445054"/>
                  <a:pt x="1274895" y="4435770"/>
                </a:cubicBezTo>
                <a:cubicBezTo>
                  <a:pt x="1265609" y="4426488"/>
                  <a:pt x="1265609" y="4411789"/>
                  <a:pt x="1274895" y="4402506"/>
                </a:cubicBezTo>
                <a:cubicBezTo>
                  <a:pt x="1279535" y="4397864"/>
                  <a:pt x="1285532" y="4395543"/>
                  <a:pt x="1291526" y="4395543"/>
                </a:cubicBezTo>
                <a:close/>
                <a:moveTo>
                  <a:pt x="1163881" y="4395543"/>
                </a:moveTo>
                <a:cubicBezTo>
                  <a:pt x="1169877" y="4395543"/>
                  <a:pt x="1175873" y="4397864"/>
                  <a:pt x="1180513" y="4402506"/>
                </a:cubicBezTo>
                <a:cubicBezTo>
                  <a:pt x="1189797" y="4411789"/>
                  <a:pt x="1189025" y="4426488"/>
                  <a:pt x="1180513" y="4435770"/>
                </a:cubicBezTo>
                <a:cubicBezTo>
                  <a:pt x="1171230" y="4445054"/>
                  <a:pt x="1156531" y="4445054"/>
                  <a:pt x="1147250" y="4435770"/>
                </a:cubicBezTo>
                <a:cubicBezTo>
                  <a:pt x="1137965" y="4426488"/>
                  <a:pt x="1137965" y="4411789"/>
                  <a:pt x="1147250" y="4402506"/>
                </a:cubicBezTo>
                <a:cubicBezTo>
                  <a:pt x="1151891" y="4397864"/>
                  <a:pt x="1157885" y="4395543"/>
                  <a:pt x="1163881" y="4395543"/>
                </a:cubicBezTo>
                <a:close/>
                <a:moveTo>
                  <a:pt x="1035464" y="4395543"/>
                </a:moveTo>
                <a:cubicBezTo>
                  <a:pt x="1041458" y="4395543"/>
                  <a:pt x="1047454" y="4397864"/>
                  <a:pt x="1052096" y="4402506"/>
                </a:cubicBezTo>
                <a:cubicBezTo>
                  <a:pt x="1061380" y="4411789"/>
                  <a:pt x="1061380" y="4426488"/>
                  <a:pt x="1052096" y="4435770"/>
                </a:cubicBezTo>
                <a:cubicBezTo>
                  <a:pt x="1042813" y="4445054"/>
                  <a:pt x="1028115" y="4445054"/>
                  <a:pt x="1018830" y="4435770"/>
                </a:cubicBezTo>
                <a:cubicBezTo>
                  <a:pt x="1009548" y="4426488"/>
                  <a:pt x="1009548" y="4411789"/>
                  <a:pt x="1018830" y="4402506"/>
                </a:cubicBezTo>
                <a:cubicBezTo>
                  <a:pt x="1023473" y="4397864"/>
                  <a:pt x="1029468" y="4395543"/>
                  <a:pt x="1035464" y="4395543"/>
                </a:cubicBezTo>
                <a:close/>
                <a:moveTo>
                  <a:pt x="907045" y="4395543"/>
                </a:moveTo>
                <a:cubicBezTo>
                  <a:pt x="913041" y="4395543"/>
                  <a:pt x="919036" y="4397864"/>
                  <a:pt x="923676" y="4402506"/>
                </a:cubicBezTo>
                <a:cubicBezTo>
                  <a:pt x="932962" y="4411789"/>
                  <a:pt x="932962" y="4426488"/>
                  <a:pt x="923676" y="4435770"/>
                </a:cubicBezTo>
                <a:cubicBezTo>
                  <a:pt x="914394" y="4445054"/>
                  <a:pt x="899697" y="4445054"/>
                  <a:pt x="890413" y="4435770"/>
                </a:cubicBezTo>
                <a:cubicBezTo>
                  <a:pt x="881129" y="4426488"/>
                  <a:pt x="881129" y="4411789"/>
                  <a:pt x="890413" y="4402506"/>
                </a:cubicBezTo>
                <a:cubicBezTo>
                  <a:pt x="895054" y="4397864"/>
                  <a:pt x="901049" y="4395543"/>
                  <a:pt x="907045" y="4395543"/>
                </a:cubicBezTo>
                <a:close/>
                <a:moveTo>
                  <a:pt x="521790" y="4395543"/>
                </a:moveTo>
                <a:cubicBezTo>
                  <a:pt x="527785" y="4395543"/>
                  <a:pt x="533781" y="4397864"/>
                  <a:pt x="538421" y="4402506"/>
                </a:cubicBezTo>
                <a:cubicBezTo>
                  <a:pt x="547706" y="4411789"/>
                  <a:pt x="547706" y="4426488"/>
                  <a:pt x="538421" y="4435770"/>
                </a:cubicBezTo>
                <a:cubicBezTo>
                  <a:pt x="529139" y="4445054"/>
                  <a:pt x="514440" y="4445054"/>
                  <a:pt x="505157" y="4435770"/>
                </a:cubicBezTo>
                <a:cubicBezTo>
                  <a:pt x="495873" y="4426488"/>
                  <a:pt x="495873" y="4411789"/>
                  <a:pt x="505157" y="4402506"/>
                </a:cubicBezTo>
                <a:cubicBezTo>
                  <a:pt x="509799" y="4397864"/>
                  <a:pt x="515794" y="4395543"/>
                  <a:pt x="521790" y="4395543"/>
                </a:cubicBezTo>
                <a:close/>
                <a:moveTo>
                  <a:pt x="393371" y="4395543"/>
                </a:moveTo>
                <a:cubicBezTo>
                  <a:pt x="399367" y="4395543"/>
                  <a:pt x="405362" y="4397864"/>
                  <a:pt x="410004" y="4402506"/>
                </a:cubicBezTo>
                <a:cubicBezTo>
                  <a:pt x="419287" y="4411789"/>
                  <a:pt x="419287" y="4426488"/>
                  <a:pt x="410004" y="4435770"/>
                </a:cubicBezTo>
                <a:cubicBezTo>
                  <a:pt x="400720" y="4445054"/>
                  <a:pt x="386022" y="4445054"/>
                  <a:pt x="376737" y="4435770"/>
                </a:cubicBezTo>
                <a:cubicBezTo>
                  <a:pt x="367455" y="4426488"/>
                  <a:pt x="367455" y="4411789"/>
                  <a:pt x="376737" y="4402506"/>
                </a:cubicBezTo>
                <a:cubicBezTo>
                  <a:pt x="381380" y="4397864"/>
                  <a:pt x="387375" y="4395543"/>
                  <a:pt x="393371" y="4395543"/>
                </a:cubicBezTo>
                <a:close/>
                <a:moveTo>
                  <a:pt x="265726" y="4395543"/>
                </a:moveTo>
                <a:cubicBezTo>
                  <a:pt x="271722" y="4395543"/>
                  <a:pt x="277718" y="4397864"/>
                  <a:pt x="282358" y="4402506"/>
                </a:cubicBezTo>
                <a:cubicBezTo>
                  <a:pt x="291642" y="4411789"/>
                  <a:pt x="290868" y="4426488"/>
                  <a:pt x="282358" y="4435770"/>
                </a:cubicBezTo>
                <a:cubicBezTo>
                  <a:pt x="273076" y="4445054"/>
                  <a:pt x="258378" y="4445054"/>
                  <a:pt x="249094" y="4435770"/>
                </a:cubicBezTo>
                <a:cubicBezTo>
                  <a:pt x="239811" y="4426488"/>
                  <a:pt x="239811" y="4411789"/>
                  <a:pt x="249094" y="4402506"/>
                </a:cubicBezTo>
                <a:cubicBezTo>
                  <a:pt x="253735" y="4397864"/>
                  <a:pt x="259732" y="4395543"/>
                  <a:pt x="265726" y="4395543"/>
                </a:cubicBezTo>
                <a:close/>
                <a:moveTo>
                  <a:pt x="137316" y="4395543"/>
                </a:moveTo>
                <a:cubicBezTo>
                  <a:pt x="143312" y="4395543"/>
                  <a:pt x="149308" y="4397864"/>
                  <a:pt x="153948" y="4402506"/>
                </a:cubicBezTo>
                <a:cubicBezTo>
                  <a:pt x="163232" y="4411789"/>
                  <a:pt x="163232" y="4426488"/>
                  <a:pt x="153948" y="4435770"/>
                </a:cubicBezTo>
                <a:cubicBezTo>
                  <a:pt x="144664" y="4445054"/>
                  <a:pt x="129968" y="4445054"/>
                  <a:pt x="120684" y="4435770"/>
                </a:cubicBezTo>
                <a:cubicBezTo>
                  <a:pt x="111400" y="4426488"/>
                  <a:pt x="111400" y="4411789"/>
                  <a:pt x="120684" y="4402506"/>
                </a:cubicBezTo>
                <a:cubicBezTo>
                  <a:pt x="125327" y="4397864"/>
                  <a:pt x="131320" y="4395543"/>
                  <a:pt x="137316" y="4395543"/>
                </a:cubicBezTo>
                <a:close/>
                <a:moveTo>
                  <a:pt x="23594" y="4395543"/>
                </a:moveTo>
                <a:cubicBezTo>
                  <a:pt x="29590" y="4395543"/>
                  <a:pt x="35586" y="4397864"/>
                  <a:pt x="40227" y="4402506"/>
                </a:cubicBezTo>
                <a:cubicBezTo>
                  <a:pt x="49510" y="4411789"/>
                  <a:pt x="49510" y="4426488"/>
                  <a:pt x="40227" y="4435770"/>
                </a:cubicBezTo>
                <a:cubicBezTo>
                  <a:pt x="30944" y="4445054"/>
                  <a:pt x="16246" y="4445054"/>
                  <a:pt x="6964" y="4435770"/>
                </a:cubicBezTo>
                <a:cubicBezTo>
                  <a:pt x="-2322" y="4426488"/>
                  <a:pt x="-2322" y="4411789"/>
                  <a:pt x="6964" y="4402506"/>
                </a:cubicBezTo>
                <a:cubicBezTo>
                  <a:pt x="11605" y="4397864"/>
                  <a:pt x="17601" y="4395543"/>
                  <a:pt x="23594" y="4395543"/>
                </a:cubicBezTo>
                <a:close/>
                <a:moveTo>
                  <a:pt x="3851379" y="4376977"/>
                </a:moveTo>
                <a:cubicBezTo>
                  <a:pt x="3857375" y="4376977"/>
                  <a:pt x="3863370" y="4379298"/>
                  <a:pt x="3868012" y="4383940"/>
                </a:cubicBezTo>
                <a:cubicBezTo>
                  <a:pt x="3876522" y="4393222"/>
                  <a:pt x="3876522" y="4407921"/>
                  <a:pt x="3868012" y="4417204"/>
                </a:cubicBezTo>
                <a:cubicBezTo>
                  <a:pt x="3858729" y="4426488"/>
                  <a:pt x="3844030" y="4426488"/>
                  <a:pt x="3834748" y="4417204"/>
                </a:cubicBezTo>
                <a:cubicBezTo>
                  <a:pt x="3825464" y="4407921"/>
                  <a:pt x="3825464" y="4393222"/>
                  <a:pt x="3834748" y="4383940"/>
                </a:cubicBezTo>
                <a:cubicBezTo>
                  <a:pt x="3839389" y="4379298"/>
                  <a:pt x="3845384" y="4376977"/>
                  <a:pt x="3851379" y="4376977"/>
                </a:cubicBezTo>
                <a:close/>
                <a:moveTo>
                  <a:pt x="778626" y="4376977"/>
                </a:moveTo>
                <a:cubicBezTo>
                  <a:pt x="784620" y="4376977"/>
                  <a:pt x="790616" y="4379298"/>
                  <a:pt x="795258" y="4383940"/>
                </a:cubicBezTo>
                <a:cubicBezTo>
                  <a:pt x="804541" y="4393222"/>
                  <a:pt x="804541" y="4407921"/>
                  <a:pt x="795258" y="4417204"/>
                </a:cubicBezTo>
                <a:cubicBezTo>
                  <a:pt x="785975" y="4426488"/>
                  <a:pt x="771276" y="4426488"/>
                  <a:pt x="761994" y="4417204"/>
                </a:cubicBezTo>
                <a:cubicBezTo>
                  <a:pt x="752709" y="4407921"/>
                  <a:pt x="752709" y="4393222"/>
                  <a:pt x="761994" y="4383940"/>
                </a:cubicBezTo>
                <a:cubicBezTo>
                  <a:pt x="766635" y="4379298"/>
                  <a:pt x="772630" y="4376977"/>
                  <a:pt x="778626" y="4376977"/>
                </a:cubicBezTo>
                <a:close/>
                <a:moveTo>
                  <a:pt x="5007145" y="4288012"/>
                </a:moveTo>
                <a:cubicBezTo>
                  <a:pt x="5013140" y="4288012"/>
                  <a:pt x="5019135" y="4290333"/>
                  <a:pt x="5023776" y="4294975"/>
                </a:cubicBezTo>
                <a:cubicBezTo>
                  <a:pt x="5033060" y="4304257"/>
                  <a:pt x="5032286" y="4318956"/>
                  <a:pt x="5023776" y="4328239"/>
                </a:cubicBezTo>
                <a:cubicBezTo>
                  <a:pt x="5014494" y="4337523"/>
                  <a:pt x="4999795" y="4337523"/>
                  <a:pt x="4990512" y="4328239"/>
                </a:cubicBezTo>
                <a:cubicBezTo>
                  <a:pt x="4981228" y="4318956"/>
                  <a:pt x="4981228" y="4304257"/>
                  <a:pt x="4990512" y="4294975"/>
                </a:cubicBezTo>
                <a:cubicBezTo>
                  <a:pt x="4995154" y="4290333"/>
                  <a:pt x="5001149" y="4288012"/>
                  <a:pt x="5007145" y="4288012"/>
                </a:cubicBezTo>
                <a:close/>
                <a:moveTo>
                  <a:pt x="4878726" y="4288012"/>
                </a:moveTo>
                <a:cubicBezTo>
                  <a:pt x="4884721" y="4288012"/>
                  <a:pt x="4890717" y="4290333"/>
                  <a:pt x="4895358" y="4294975"/>
                </a:cubicBezTo>
                <a:cubicBezTo>
                  <a:pt x="4904642" y="4304257"/>
                  <a:pt x="4903868" y="4318956"/>
                  <a:pt x="4895358" y="4328239"/>
                </a:cubicBezTo>
                <a:cubicBezTo>
                  <a:pt x="4886075" y="4337523"/>
                  <a:pt x="4871377" y="4337523"/>
                  <a:pt x="4862094" y="4328239"/>
                </a:cubicBezTo>
                <a:cubicBezTo>
                  <a:pt x="4852810" y="4318956"/>
                  <a:pt x="4852810" y="4304257"/>
                  <a:pt x="4862094" y="4294975"/>
                </a:cubicBezTo>
                <a:cubicBezTo>
                  <a:pt x="4866736" y="4290333"/>
                  <a:pt x="4872731" y="4288012"/>
                  <a:pt x="4878726" y="4288012"/>
                </a:cubicBezTo>
                <a:close/>
                <a:moveTo>
                  <a:pt x="4750308" y="4288012"/>
                </a:moveTo>
                <a:cubicBezTo>
                  <a:pt x="4756304" y="4288012"/>
                  <a:pt x="4762299" y="4290333"/>
                  <a:pt x="4766941" y="4294975"/>
                </a:cubicBezTo>
                <a:cubicBezTo>
                  <a:pt x="4776223" y="4304257"/>
                  <a:pt x="4776223" y="4318956"/>
                  <a:pt x="4766941" y="4328239"/>
                </a:cubicBezTo>
                <a:cubicBezTo>
                  <a:pt x="4757657" y="4337523"/>
                  <a:pt x="4742958" y="4337523"/>
                  <a:pt x="4733675" y="4328239"/>
                </a:cubicBezTo>
                <a:cubicBezTo>
                  <a:pt x="4724392" y="4318956"/>
                  <a:pt x="4724392" y="4304257"/>
                  <a:pt x="4733675" y="4294975"/>
                </a:cubicBezTo>
                <a:cubicBezTo>
                  <a:pt x="4738317" y="4290333"/>
                  <a:pt x="4744312" y="4288012"/>
                  <a:pt x="4750308" y="4288012"/>
                </a:cubicBezTo>
                <a:close/>
                <a:moveTo>
                  <a:pt x="4621889" y="4288012"/>
                </a:moveTo>
                <a:cubicBezTo>
                  <a:pt x="4627884" y="4288012"/>
                  <a:pt x="4633880" y="4290333"/>
                  <a:pt x="4638521" y="4294975"/>
                </a:cubicBezTo>
                <a:cubicBezTo>
                  <a:pt x="4647805" y="4304257"/>
                  <a:pt x="4647805" y="4318956"/>
                  <a:pt x="4638521" y="4328239"/>
                </a:cubicBezTo>
                <a:cubicBezTo>
                  <a:pt x="4629238" y="4337523"/>
                  <a:pt x="4614540" y="4337523"/>
                  <a:pt x="4605257" y="4328239"/>
                </a:cubicBezTo>
                <a:cubicBezTo>
                  <a:pt x="4595973" y="4318956"/>
                  <a:pt x="4595973" y="4304257"/>
                  <a:pt x="4605257" y="4294975"/>
                </a:cubicBezTo>
                <a:cubicBezTo>
                  <a:pt x="4609899" y="4290333"/>
                  <a:pt x="4615894" y="4288012"/>
                  <a:pt x="4621889" y="4288012"/>
                </a:cubicBezTo>
                <a:close/>
                <a:moveTo>
                  <a:pt x="4493471" y="4288012"/>
                </a:moveTo>
                <a:cubicBezTo>
                  <a:pt x="4499466" y="4288012"/>
                  <a:pt x="4505462" y="4290333"/>
                  <a:pt x="4510103" y="4294975"/>
                </a:cubicBezTo>
                <a:cubicBezTo>
                  <a:pt x="4519387" y="4304257"/>
                  <a:pt x="4519387" y="4318956"/>
                  <a:pt x="4510103" y="4328239"/>
                </a:cubicBezTo>
                <a:cubicBezTo>
                  <a:pt x="4500820" y="4337523"/>
                  <a:pt x="4486121" y="4337523"/>
                  <a:pt x="4476839" y="4328239"/>
                </a:cubicBezTo>
                <a:cubicBezTo>
                  <a:pt x="4467555" y="4318956"/>
                  <a:pt x="4467555" y="4304257"/>
                  <a:pt x="4476839" y="4294975"/>
                </a:cubicBezTo>
                <a:cubicBezTo>
                  <a:pt x="4481480" y="4290333"/>
                  <a:pt x="4487476" y="4288012"/>
                  <a:pt x="4493471" y="4288012"/>
                </a:cubicBezTo>
                <a:close/>
                <a:moveTo>
                  <a:pt x="4364279" y="4288012"/>
                </a:moveTo>
                <a:cubicBezTo>
                  <a:pt x="4370274" y="4288012"/>
                  <a:pt x="4376269" y="4290333"/>
                  <a:pt x="4380911" y="4294975"/>
                </a:cubicBezTo>
                <a:cubicBezTo>
                  <a:pt x="4390195" y="4304257"/>
                  <a:pt x="4390195" y="4318956"/>
                  <a:pt x="4380911" y="4328239"/>
                </a:cubicBezTo>
                <a:cubicBezTo>
                  <a:pt x="4371628" y="4337523"/>
                  <a:pt x="4356930" y="4337523"/>
                  <a:pt x="4347647" y="4328239"/>
                </a:cubicBezTo>
                <a:cubicBezTo>
                  <a:pt x="4338363" y="4318956"/>
                  <a:pt x="4338363" y="4304257"/>
                  <a:pt x="4347647" y="4294975"/>
                </a:cubicBezTo>
                <a:cubicBezTo>
                  <a:pt x="4352288" y="4290333"/>
                  <a:pt x="4358284" y="4288012"/>
                  <a:pt x="4364279" y="4288012"/>
                </a:cubicBezTo>
                <a:close/>
                <a:moveTo>
                  <a:pt x="4235860" y="4288012"/>
                </a:moveTo>
                <a:cubicBezTo>
                  <a:pt x="4241856" y="4288012"/>
                  <a:pt x="4247852" y="4290333"/>
                  <a:pt x="4252494" y="4294975"/>
                </a:cubicBezTo>
                <a:cubicBezTo>
                  <a:pt x="4261776" y="4304257"/>
                  <a:pt x="4261776" y="4318956"/>
                  <a:pt x="4252494" y="4328239"/>
                </a:cubicBezTo>
                <a:cubicBezTo>
                  <a:pt x="4243210" y="4337523"/>
                  <a:pt x="4228511" y="4337523"/>
                  <a:pt x="4219228" y="4328239"/>
                </a:cubicBezTo>
                <a:cubicBezTo>
                  <a:pt x="4209945" y="4318956"/>
                  <a:pt x="4209945" y="4304257"/>
                  <a:pt x="4219228" y="4294975"/>
                </a:cubicBezTo>
                <a:cubicBezTo>
                  <a:pt x="4223869" y="4290333"/>
                  <a:pt x="4229865" y="4288012"/>
                  <a:pt x="4235860" y="4288012"/>
                </a:cubicBezTo>
                <a:close/>
                <a:moveTo>
                  <a:pt x="4107443" y="4288012"/>
                </a:moveTo>
                <a:cubicBezTo>
                  <a:pt x="4113438" y="4288012"/>
                  <a:pt x="4119433" y="4290333"/>
                  <a:pt x="4124075" y="4294975"/>
                </a:cubicBezTo>
                <a:cubicBezTo>
                  <a:pt x="4133359" y="4304257"/>
                  <a:pt x="4133359" y="4318956"/>
                  <a:pt x="4124075" y="4328239"/>
                </a:cubicBezTo>
                <a:cubicBezTo>
                  <a:pt x="4114792" y="4337523"/>
                  <a:pt x="4100094" y="4337523"/>
                  <a:pt x="4090811" y="4328239"/>
                </a:cubicBezTo>
                <a:cubicBezTo>
                  <a:pt x="4081527" y="4318956"/>
                  <a:pt x="4081527" y="4304257"/>
                  <a:pt x="4090811" y="4294975"/>
                </a:cubicBezTo>
                <a:cubicBezTo>
                  <a:pt x="4095452" y="4290333"/>
                  <a:pt x="4101448" y="4288012"/>
                  <a:pt x="4107443" y="4288012"/>
                </a:cubicBezTo>
                <a:close/>
                <a:moveTo>
                  <a:pt x="3979024" y="4288012"/>
                </a:moveTo>
                <a:cubicBezTo>
                  <a:pt x="3985020" y="4288012"/>
                  <a:pt x="3991015" y="4290333"/>
                  <a:pt x="3995657" y="4294975"/>
                </a:cubicBezTo>
                <a:cubicBezTo>
                  <a:pt x="4004941" y="4304257"/>
                  <a:pt x="4004941" y="4318956"/>
                  <a:pt x="3995657" y="4328239"/>
                </a:cubicBezTo>
                <a:cubicBezTo>
                  <a:pt x="3986374" y="4337523"/>
                  <a:pt x="3971675" y="4337523"/>
                  <a:pt x="3962393" y="4328239"/>
                </a:cubicBezTo>
                <a:cubicBezTo>
                  <a:pt x="3953109" y="4318956"/>
                  <a:pt x="3953109" y="4304257"/>
                  <a:pt x="3962393" y="4294975"/>
                </a:cubicBezTo>
                <a:cubicBezTo>
                  <a:pt x="3967034" y="4290333"/>
                  <a:pt x="3973029" y="4288012"/>
                  <a:pt x="3979024" y="4288012"/>
                </a:cubicBezTo>
                <a:close/>
                <a:moveTo>
                  <a:pt x="1934392" y="4288012"/>
                </a:moveTo>
                <a:cubicBezTo>
                  <a:pt x="1940386" y="4288012"/>
                  <a:pt x="1946381" y="4290333"/>
                  <a:pt x="1951023" y="4294975"/>
                </a:cubicBezTo>
                <a:cubicBezTo>
                  <a:pt x="1960307" y="4304257"/>
                  <a:pt x="1960307" y="4318956"/>
                  <a:pt x="1951023" y="4328239"/>
                </a:cubicBezTo>
                <a:cubicBezTo>
                  <a:pt x="1941741" y="4337523"/>
                  <a:pt x="1927042" y="4337523"/>
                  <a:pt x="1917759" y="4328239"/>
                </a:cubicBezTo>
                <a:cubicBezTo>
                  <a:pt x="1908476" y="4318956"/>
                  <a:pt x="1908476" y="4304257"/>
                  <a:pt x="1917759" y="4294975"/>
                </a:cubicBezTo>
                <a:cubicBezTo>
                  <a:pt x="1922400" y="4290333"/>
                  <a:pt x="1928395" y="4288012"/>
                  <a:pt x="1934392" y="4288012"/>
                </a:cubicBezTo>
                <a:close/>
                <a:moveTo>
                  <a:pt x="1805972" y="4288012"/>
                </a:moveTo>
                <a:cubicBezTo>
                  <a:pt x="1811968" y="4288012"/>
                  <a:pt x="1817964" y="4290333"/>
                  <a:pt x="1822604" y="4294975"/>
                </a:cubicBezTo>
                <a:cubicBezTo>
                  <a:pt x="1831890" y="4304257"/>
                  <a:pt x="1831890" y="4318956"/>
                  <a:pt x="1822604" y="4328239"/>
                </a:cubicBezTo>
                <a:cubicBezTo>
                  <a:pt x="1813322" y="4337523"/>
                  <a:pt x="1798624" y="4337523"/>
                  <a:pt x="1789340" y="4328239"/>
                </a:cubicBezTo>
                <a:cubicBezTo>
                  <a:pt x="1780057" y="4318956"/>
                  <a:pt x="1780057" y="4304257"/>
                  <a:pt x="1789340" y="4294975"/>
                </a:cubicBezTo>
                <a:cubicBezTo>
                  <a:pt x="1793983" y="4290333"/>
                  <a:pt x="1799978" y="4288012"/>
                  <a:pt x="1805972" y="4288012"/>
                </a:cubicBezTo>
                <a:close/>
                <a:moveTo>
                  <a:pt x="1677554" y="4288012"/>
                </a:moveTo>
                <a:cubicBezTo>
                  <a:pt x="1683548" y="4288012"/>
                  <a:pt x="1689544" y="4290333"/>
                  <a:pt x="1694187" y="4294975"/>
                </a:cubicBezTo>
                <a:cubicBezTo>
                  <a:pt x="1703471" y="4304257"/>
                  <a:pt x="1703471" y="4318956"/>
                  <a:pt x="1694187" y="4328239"/>
                </a:cubicBezTo>
                <a:cubicBezTo>
                  <a:pt x="1684903" y="4337523"/>
                  <a:pt x="1670205" y="4337523"/>
                  <a:pt x="1660922" y="4328239"/>
                </a:cubicBezTo>
                <a:cubicBezTo>
                  <a:pt x="1651638" y="4318956"/>
                  <a:pt x="1651638" y="4304257"/>
                  <a:pt x="1660922" y="4294975"/>
                </a:cubicBezTo>
                <a:cubicBezTo>
                  <a:pt x="1665562" y="4290333"/>
                  <a:pt x="1671558" y="4288012"/>
                  <a:pt x="1677554" y="4288012"/>
                </a:cubicBezTo>
                <a:close/>
                <a:moveTo>
                  <a:pt x="1549137" y="4288012"/>
                </a:moveTo>
                <a:cubicBezTo>
                  <a:pt x="1555131" y="4288012"/>
                  <a:pt x="1561126" y="4290333"/>
                  <a:pt x="1565768" y="4294975"/>
                </a:cubicBezTo>
                <a:cubicBezTo>
                  <a:pt x="1575052" y="4304257"/>
                  <a:pt x="1575052" y="4318956"/>
                  <a:pt x="1565768" y="4328239"/>
                </a:cubicBezTo>
                <a:cubicBezTo>
                  <a:pt x="1556485" y="4337523"/>
                  <a:pt x="1541787" y="4337523"/>
                  <a:pt x="1532503" y="4328239"/>
                </a:cubicBezTo>
                <a:cubicBezTo>
                  <a:pt x="1523219" y="4318956"/>
                  <a:pt x="1523219" y="4304257"/>
                  <a:pt x="1532503" y="4294975"/>
                </a:cubicBezTo>
                <a:cubicBezTo>
                  <a:pt x="1537145" y="4290333"/>
                  <a:pt x="1543140" y="4288012"/>
                  <a:pt x="1549137" y="4288012"/>
                </a:cubicBezTo>
                <a:close/>
                <a:moveTo>
                  <a:pt x="1421491" y="4288012"/>
                </a:moveTo>
                <a:cubicBezTo>
                  <a:pt x="1427486" y="4288012"/>
                  <a:pt x="1433482" y="4290333"/>
                  <a:pt x="1438123" y="4294975"/>
                </a:cubicBezTo>
                <a:cubicBezTo>
                  <a:pt x="1446633" y="4304257"/>
                  <a:pt x="1446633" y="4318956"/>
                  <a:pt x="1438123" y="4328239"/>
                </a:cubicBezTo>
                <a:cubicBezTo>
                  <a:pt x="1428840" y="4337523"/>
                  <a:pt x="1414141" y="4337523"/>
                  <a:pt x="1404858" y="4328239"/>
                </a:cubicBezTo>
                <a:cubicBezTo>
                  <a:pt x="1395575" y="4318956"/>
                  <a:pt x="1395575" y="4304257"/>
                  <a:pt x="1404858" y="4294975"/>
                </a:cubicBezTo>
                <a:cubicBezTo>
                  <a:pt x="1409500" y="4290333"/>
                  <a:pt x="1415496" y="4288012"/>
                  <a:pt x="1421491" y="4288012"/>
                </a:cubicBezTo>
                <a:close/>
                <a:moveTo>
                  <a:pt x="1291526" y="4288012"/>
                </a:moveTo>
                <a:cubicBezTo>
                  <a:pt x="1297523" y="4288012"/>
                  <a:pt x="1303517" y="4290333"/>
                  <a:pt x="1308159" y="4294975"/>
                </a:cubicBezTo>
                <a:cubicBezTo>
                  <a:pt x="1317442" y="4304257"/>
                  <a:pt x="1317442" y="4318956"/>
                  <a:pt x="1308159" y="4328239"/>
                </a:cubicBezTo>
                <a:cubicBezTo>
                  <a:pt x="1298875" y="4337523"/>
                  <a:pt x="1284177" y="4337523"/>
                  <a:pt x="1274895" y="4328239"/>
                </a:cubicBezTo>
                <a:cubicBezTo>
                  <a:pt x="1265609" y="4318956"/>
                  <a:pt x="1265609" y="4304257"/>
                  <a:pt x="1274895" y="4294975"/>
                </a:cubicBezTo>
                <a:cubicBezTo>
                  <a:pt x="1279535" y="4290333"/>
                  <a:pt x="1285532" y="4288012"/>
                  <a:pt x="1291526" y="4288012"/>
                </a:cubicBezTo>
                <a:close/>
                <a:moveTo>
                  <a:pt x="1163881" y="4288012"/>
                </a:moveTo>
                <a:cubicBezTo>
                  <a:pt x="1169877" y="4288012"/>
                  <a:pt x="1175873" y="4290333"/>
                  <a:pt x="1180513" y="4294975"/>
                </a:cubicBezTo>
                <a:cubicBezTo>
                  <a:pt x="1189797" y="4304257"/>
                  <a:pt x="1189025" y="4318956"/>
                  <a:pt x="1180513" y="4328239"/>
                </a:cubicBezTo>
                <a:cubicBezTo>
                  <a:pt x="1171230" y="4337523"/>
                  <a:pt x="1156531" y="4337523"/>
                  <a:pt x="1147250" y="4328239"/>
                </a:cubicBezTo>
                <a:cubicBezTo>
                  <a:pt x="1137965" y="4318956"/>
                  <a:pt x="1137965" y="4304257"/>
                  <a:pt x="1147250" y="4294975"/>
                </a:cubicBezTo>
                <a:cubicBezTo>
                  <a:pt x="1151891" y="4290333"/>
                  <a:pt x="1157885" y="4288012"/>
                  <a:pt x="1163881" y="4288012"/>
                </a:cubicBezTo>
                <a:close/>
                <a:moveTo>
                  <a:pt x="1035464" y="4288012"/>
                </a:moveTo>
                <a:cubicBezTo>
                  <a:pt x="1041458" y="4288012"/>
                  <a:pt x="1047454" y="4290333"/>
                  <a:pt x="1052096" y="4294975"/>
                </a:cubicBezTo>
                <a:cubicBezTo>
                  <a:pt x="1061380" y="4304257"/>
                  <a:pt x="1061380" y="4318956"/>
                  <a:pt x="1052096" y="4328239"/>
                </a:cubicBezTo>
                <a:cubicBezTo>
                  <a:pt x="1042813" y="4337523"/>
                  <a:pt x="1028115" y="4337523"/>
                  <a:pt x="1018830" y="4328239"/>
                </a:cubicBezTo>
                <a:cubicBezTo>
                  <a:pt x="1009548" y="4318956"/>
                  <a:pt x="1009548" y="4304257"/>
                  <a:pt x="1018830" y="4294975"/>
                </a:cubicBezTo>
                <a:cubicBezTo>
                  <a:pt x="1023473" y="4290333"/>
                  <a:pt x="1029468" y="4288012"/>
                  <a:pt x="1035464" y="4288012"/>
                </a:cubicBezTo>
                <a:close/>
                <a:moveTo>
                  <a:pt x="907045" y="4288012"/>
                </a:moveTo>
                <a:cubicBezTo>
                  <a:pt x="913041" y="4288012"/>
                  <a:pt x="919036" y="4290333"/>
                  <a:pt x="923676" y="4294975"/>
                </a:cubicBezTo>
                <a:cubicBezTo>
                  <a:pt x="932962" y="4304257"/>
                  <a:pt x="932962" y="4318956"/>
                  <a:pt x="923676" y="4328239"/>
                </a:cubicBezTo>
                <a:cubicBezTo>
                  <a:pt x="914394" y="4337523"/>
                  <a:pt x="899697" y="4337523"/>
                  <a:pt x="890413" y="4328239"/>
                </a:cubicBezTo>
                <a:cubicBezTo>
                  <a:pt x="881129" y="4318956"/>
                  <a:pt x="881129" y="4304257"/>
                  <a:pt x="890413" y="4294975"/>
                </a:cubicBezTo>
                <a:cubicBezTo>
                  <a:pt x="895054" y="4290333"/>
                  <a:pt x="901049" y="4288012"/>
                  <a:pt x="907045" y="4288012"/>
                </a:cubicBezTo>
                <a:close/>
                <a:moveTo>
                  <a:pt x="521790" y="4288012"/>
                </a:moveTo>
                <a:cubicBezTo>
                  <a:pt x="527785" y="4288012"/>
                  <a:pt x="533781" y="4290333"/>
                  <a:pt x="538421" y="4294975"/>
                </a:cubicBezTo>
                <a:cubicBezTo>
                  <a:pt x="547706" y="4304257"/>
                  <a:pt x="547706" y="4318956"/>
                  <a:pt x="538421" y="4328239"/>
                </a:cubicBezTo>
                <a:cubicBezTo>
                  <a:pt x="529139" y="4337523"/>
                  <a:pt x="514440" y="4337523"/>
                  <a:pt x="505157" y="4328239"/>
                </a:cubicBezTo>
                <a:cubicBezTo>
                  <a:pt x="495873" y="4318956"/>
                  <a:pt x="495873" y="4304257"/>
                  <a:pt x="505157" y="4294975"/>
                </a:cubicBezTo>
                <a:cubicBezTo>
                  <a:pt x="509799" y="4290333"/>
                  <a:pt x="515794" y="4288012"/>
                  <a:pt x="521790" y="4288012"/>
                </a:cubicBezTo>
                <a:close/>
                <a:moveTo>
                  <a:pt x="393371" y="4288012"/>
                </a:moveTo>
                <a:cubicBezTo>
                  <a:pt x="399367" y="4288012"/>
                  <a:pt x="405362" y="4290333"/>
                  <a:pt x="410004" y="4294975"/>
                </a:cubicBezTo>
                <a:cubicBezTo>
                  <a:pt x="419287" y="4304257"/>
                  <a:pt x="419287" y="4318956"/>
                  <a:pt x="410004" y="4328239"/>
                </a:cubicBezTo>
                <a:cubicBezTo>
                  <a:pt x="400720" y="4337523"/>
                  <a:pt x="386022" y="4337523"/>
                  <a:pt x="376737" y="4328239"/>
                </a:cubicBezTo>
                <a:cubicBezTo>
                  <a:pt x="367455" y="4318956"/>
                  <a:pt x="367455" y="4304257"/>
                  <a:pt x="376737" y="4294975"/>
                </a:cubicBezTo>
                <a:cubicBezTo>
                  <a:pt x="381380" y="4290333"/>
                  <a:pt x="387375" y="4288012"/>
                  <a:pt x="393371" y="4288012"/>
                </a:cubicBezTo>
                <a:close/>
                <a:moveTo>
                  <a:pt x="265726" y="4288012"/>
                </a:moveTo>
                <a:cubicBezTo>
                  <a:pt x="271722" y="4288012"/>
                  <a:pt x="277718" y="4290333"/>
                  <a:pt x="282358" y="4294975"/>
                </a:cubicBezTo>
                <a:cubicBezTo>
                  <a:pt x="291642" y="4304257"/>
                  <a:pt x="290868" y="4318956"/>
                  <a:pt x="282358" y="4328239"/>
                </a:cubicBezTo>
                <a:cubicBezTo>
                  <a:pt x="273076" y="4337523"/>
                  <a:pt x="258378" y="4337523"/>
                  <a:pt x="249094" y="4328239"/>
                </a:cubicBezTo>
                <a:cubicBezTo>
                  <a:pt x="239811" y="4318956"/>
                  <a:pt x="239811" y="4304257"/>
                  <a:pt x="249094" y="4294975"/>
                </a:cubicBezTo>
                <a:cubicBezTo>
                  <a:pt x="253735" y="4290333"/>
                  <a:pt x="259732" y="4288012"/>
                  <a:pt x="265726" y="4288012"/>
                </a:cubicBezTo>
                <a:close/>
                <a:moveTo>
                  <a:pt x="137316" y="4288012"/>
                </a:moveTo>
                <a:cubicBezTo>
                  <a:pt x="143312" y="4288012"/>
                  <a:pt x="149308" y="4290333"/>
                  <a:pt x="153948" y="4294975"/>
                </a:cubicBezTo>
                <a:cubicBezTo>
                  <a:pt x="163232" y="4304257"/>
                  <a:pt x="163232" y="4318956"/>
                  <a:pt x="153948" y="4328239"/>
                </a:cubicBezTo>
                <a:cubicBezTo>
                  <a:pt x="144664" y="4337523"/>
                  <a:pt x="129968" y="4337523"/>
                  <a:pt x="120684" y="4328239"/>
                </a:cubicBezTo>
                <a:cubicBezTo>
                  <a:pt x="111400" y="4318956"/>
                  <a:pt x="111400" y="4304257"/>
                  <a:pt x="120684" y="4294975"/>
                </a:cubicBezTo>
                <a:cubicBezTo>
                  <a:pt x="125327" y="4290333"/>
                  <a:pt x="131320" y="4288012"/>
                  <a:pt x="137316" y="4288012"/>
                </a:cubicBezTo>
                <a:close/>
                <a:moveTo>
                  <a:pt x="3851379" y="4269445"/>
                </a:moveTo>
                <a:cubicBezTo>
                  <a:pt x="3857375" y="4269445"/>
                  <a:pt x="3863370" y="4271766"/>
                  <a:pt x="3868012" y="4276408"/>
                </a:cubicBezTo>
                <a:cubicBezTo>
                  <a:pt x="3876522" y="4285691"/>
                  <a:pt x="3876522" y="4300389"/>
                  <a:pt x="3868012" y="4309672"/>
                </a:cubicBezTo>
                <a:cubicBezTo>
                  <a:pt x="3858729" y="4318956"/>
                  <a:pt x="3844030" y="4318956"/>
                  <a:pt x="3834748" y="4309672"/>
                </a:cubicBezTo>
                <a:cubicBezTo>
                  <a:pt x="3825464" y="4300389"/>
                  <a:pt x="3825464" y="4285691"/>
                  <a:pt x="3834748" y="4276408"/>
                </a:cubicBezTo>
                <a:cubicBezTo>
                  <a:pt x="3839389" y="4271766"/>
                  <a:pt x="3845384" y="4269445"/>
                  <a:pt x="3851379" y="4269445"/>
                </a:cubicBezTo>
                <a:close/>
                <a:moveTo>
                  <a:pt x="778626" y="4269445"/>
                </a:moveTo>
                <a:cubicBezTo>
                  <a:pt x="784620" y="4269445"/>
                  <a:pt x="790616" y="4271766"/>
                  <a:pt x="795258" y="4276408"/>
                </a:cubicBezTo>
                <a:cubicBezTo>
                  <a:pt x="804541" y="4285691"/>
                  <a:pt x="804541" y="4300389"/>
                  <a:pt x="795258" y="4309672"/>
                </a:cubicBezTo>
                <a:cubicBezTo>
                  <a:pt x="785975" y="4318956"/>
                  <a:pt x="771276" y="4318956"/>
                  <a:pt x="761994" y="4309672"/>
                </a:cubicBezTo>
                <a:cubicBezTo>
                  <a:pt x="752709" y="4300389"/>
                  <a:pt x="752709" y="4285691"/>
                  <a:pt x="761994" y="4276408"/>
                </a:cubicBezTo>
                <a:cubicBezTo>
                  <a:pt x="766635" y="4271766"/>
                  <a:pt x="772630" y="4269445"/>
                  <a:pt x="778626" y="4269445"/>
                </a:cubicBezTo>
                <a:close/>
                <a:moveTo>
                  <a:pt x="5520044" y="4180481"/>
                </a:moveTo>
                <a:cubicBezTo>
                  <a:pt x="5526039" y="4180481"/>
                  <a:pt x="5532035" y="4182802"/>
                  <a:pt x="5536677" y="4187444"/>
                </a:cubicBezTo>
                <a:cubicBezTo>
                  <a:pt x="5545959" y="4196727"/>
                  <a:pt x="5545959" y="4211425"/>
                  <a:pt x="5536677" y="4220708"/>
                </a:cubicBezTo>
                <a:cubicBezTo>
                  <a:pt x="5527393" y="4229992"/>
                  <a:pt x="5512694" y="4229992"/>
                  <a:pt x="5503411" y="4220708"/>
                </a:cubicBezTo>
                <a:cubicBezTo>
                  <a:pt x="5494128" y="4211425"/>
                  <a:pt x="5494128" y="4196727"/>
                  <a:pt x="5503411" y="4187444"/>
                </a:cubicBezTo>
                <a:cubicBezTo>
                  <a:pt x="5508053" y="4182802"/>
                  <a:pt x="5514048" y="4180481"/>
                  <a:pt x="5520044" y="4180481"/>
                </a:cubicBezTo>
                <a:close/>
                <a:moveTo>
                  <a:pt x="4878726" y="4180481"/>
                </a:moveTo>
                <a:cubicBezTo>
                  <a:pt x="4884721" y="4180481"/>
                  <a:pt x="4890717" y="4182802"/>
                  <a:pt x="4895358" y="4187444"/>
                </a:cubicBezTo>
                <a:cubicBezTo>
                  <a:pt x="4904642" y="4196727"/>
                  <a:pt x="4903868" y="4211425"/>
                  <a:pt x="4895358" y="4220708"/>
                </a:cubicBezTo>
                <a:cubicBezTo>
                  <a:pt x="4886075" y="4229992"/>
                  <a:pt x="4871377" y="4229992"/>
                  <a:pt x="4862094" y="4220708"/>
                </a:cubicBezTo>
                <a:cubicBezTo>
                  <a:pt x="4852810" y="4211425"/>
                  <a:pt x="4852810" y="4196727"/>
                  <a:pt x="4862094" y="4187444"/>
                </a:cubicBezTo>
                <a:cubicBezTo>
                  <a:pt x="4866736" y="4182802"/>
                  <a:pt x="4872731" y="4180481"/>
                  <a:pt x="4878726" y="4180481"/>
                </a:cubicBezTo>
                <a:close/>
                <a:moveTo>
                  <a:pt x="4750308" y="4180481"/>
                </a:moveTo>
                <a:cubicBezTo>
                  <a:pt x="4756304" y="4180481"/>
                  <a:pt x="4762299" y="4182802"/>
                  <a:pt x="4766941" y="4187444"/>
                </a:cubicBezTo>
                <a:cubicBezTo>
                  <a:pt x="4776223" y="4196727"/>
                  <a:pt x="4776223" y="4211425"/>
                  <a:pt x="4766941" y="4220708"/>
                </a:cubicBezTo>
                <a:cubicBezTo>
                  <a:pt x="4757657" y="4229992"/>
                  <a:pt x="4742958" y="4229992"/>
                  <a:pt x="4733675" y="4220708"/>
                </a:cubicBezTo>
                <a:cubicBezTo>
                  <a:pt x="4724392" y="4211425"/>
                  <a:pt x="4724392" y="4196727"/>
                  <a:pt x="4733675" y="4187444"/>
                </a:cubicBezTo>
                <a:cubicBezTo>
                  <a:pt x="4738317" y="4182802"/>
                  <a:pt x="4744312" y="4180481"/>
                  <a:pt x="4750308" y="4180481"/>
                </a:cubicBezTo>
                <a:close/>
                <a:moveTo>
                  <a:pt x="4621889" y="4180481"/>
                </a:moveTo>
                <a:cubicBezTo>
                  <a:pt x="4627884" y="4180481"/>
                  <a:pt x="4633880" y="4182802"/>
                  <a:pt x="4638521" y="4187444"/>
                </a:cubicBezTo>
                <a:cubicBezTo>
                  <a:pt x="4647805" y="4196727"/>
                  <a:pt x="4647805" y="4211425"/>
                  <a:pt x="4638521" y="4220708"/>
                </a:cubicBezTo>
                <a:cubicBezTo>
                  <a:pt x="4629238" y="4229992"/>
                  <a:pt x="4614540" y="4229992"/>
                  <a:pt x="4605257" y="4220708"/>
                </a:cubicBezTo>
                <a:cubicBezTo>
                  <a:pt x="4595973" y="4211425"/>
                  <a:pt x="4595973" y="4196727"/>
                  <a:pt x="4605257" y="4187444"/>
                </a:cubicBezTo>
                <a:cubicBezTo>
                  <a:pt x="4609899" y="4182802"/>
                  <a:pt x="4615894" y="4180481"/>
                  <a:pt x="4621889" y="4180481"/>
                </a:cubicBezTo>
                <a:close/>
                <a:moveTo>
                  <a:pt x="4364279" y="4180481"/>
                </a:moveTo>
                <a:cubicBezTo>
                  <a:pt x="4370274" y="4180481"/>
                  <a:pt x="4376269" y="4182802"/>
                  <a:pt x="4380911" y="4187444"/>
                </a:cubicBezTo>
                <a:cubicBezTo>
                  <a:pt x="4390195" y="4196727"/>
                  <a:pt x="4390195" y="4211425"/>
                  <a:pt x="4380911" y="4220708"/>
                </a:cubicBezTo>
                <a:cubicBezTo>
                  <a:pt x="4371628" y="4229992"/>
                  <a:pt x="4356930" y="4229992"/>
                  <a:pt x="4347647" y="4220708"/>
                </a:cubicBezTo>
                <a:cubicBezTo>
                  <a:pt x="4338363" y="4211425"/>
                  <a:pt x="4338363" y="4196727"/>
                  <a:pt x="4347647" y="4187444"/>
                </a:cubicBezTo>
                <a:cubicBezTo>
                  <a:pt x="4352288" y="4182802"/>
                  <a:pt x="4358284" y="4180481"/>
                  <a:pt x="4364279" y="4180481"/>
                </a:cubicBezTo>
                <a:close/>
                <a:moveTo>
                  <a:pt x="4235860" y="4180481"/>
                </a:moveTo>
                <a:cubicBezTo>
                  <a:pt x="4241856" y="4180481"/>
                  <a:pt x="4247852" y="4182802"/>
                  <a:pt x="4252494" y="4187444"/>
                </a:cubicBezTo>
                <a:cubicBezTo>
                  <a:pt x="4261776" y="4196727"/>
                  <a:pt x="4261776" y="4211425"/>
                  <a:pt x="4252494" y="4220708"/>
                </a:cubicBezTo>
                <a:cubicBezTo>
                  <a:pt x="4243210" y="4229992"/>
                  <a:pt x="4228511" y="4229992"/>
                  <a:pt x="4219228" y="4220708"/>
                </a:cubicBezTo>
                <a:cubicBezTo>
                  <a:pt x="4209945" y="4211425"/>
                  <a:pt x="4209945" y="4196727"/>
                  <a:pt x="4219228" y="4187444"/>
                </a:cubicBezTo>
                <a:cubicBezTo>
                  <a:pt x="4223869" y="4182802"/>
                  <a:pt x="4229865" y="4180481"/>
                  <a:pt x="4235860" y="4180481"/>
                </a:cubicBezTo>
                <a:close/>
                <a:moveTo>
                  <a:pt x="4107443" y="4180481"/>
                </a:moveTo>
                <a:cubicBezTo>
                  <a:pt x="4113438" y="4180481"/>
                  <a:pt x="4119433" y="4182802"/>
                  <a:pt x="4124075" y="4187444"/>
                </a:cubicBezTo>
                <a:cubicBezTo>
                  <a:pt x="4133359" y="4196727"/>
                  <a:pt x="4133359" y="4211425"/>
                  <a:pt x="4124075" y="4220708"/>
                </a:cubicBezTo>
                <a:cubicBezTo>
                  <a:pt x="4114792" y="4229992"/>
                  <a:pt x="4100094" y="4229992"/>
                  <a:pt x="4090811" y="4220708"/>
                </a:cubicBezTo>
                <a:cubicBezTo>
                  <a:pt x="4081527" y="4211425"/>
                  <a:pt x="4081527" y="4196727"/>
                  <a:pt x="4090811" y="4187444"/>
                </a:cubicBezTo>
                <a:cubicBezTo>
                  <a:pt x="4095452" y="4182802"/>
                  <a:pt x="4101448" y="4180481"/>
                  <a:pt x="4107443" y="4180481"/>
                </a:cubicBezTo>
                <a:close/>
                <a:moveTo>
                  <a:pt x="3979024" y="4180481"/>
                </a:moveTo>
                <a:cubicBezTo>
                  <a:pt x="3985020" y="4180481"/>
                  <a:pt x="3991015" y="4182802"/>
                  <a:pt x="3995657" y="4187444"/>
                </a:cubicBezTo>
                <a:cubicBezTo>
                  <a:pt x="4004941" y="4196727"/>
                  <a:pt x="4004941" y="4211425"/>
                  <a:pt x="3995657" y="4220708"/>
                </a:cubicBezTo>
                <a:cubicBezTo>
                  <a:pt x="3986374" y="4229992"/>
                  <a:pt x="3971675" y="4229992"/>
                  <a:pt x="3962393" y="4220708"/>
                </a:cubicBezTo>
                <a:cubicBezTo>
                  <a:pt x="3953109" y="4211425"/>
                  <a:pt x="3953109" y="4196727"/>
                  <a:pt x="3962393" y="4187444"/>
                </a:cubicBezTo>
                <a:cubicBezTo>
                  <a:pt x="3967034" y="4182802"/>
                  <a:pt x="3973029" y="4180481"/>
                  <a:pt x="3979024" y="4180481"/>
                </a:cubicBezTo>
                <a:close/>
                <a:moveTo>
                  <a:pt x="3722961" y="4180481"/>
                </a:moveTo>
                <a:cubicBezTo>
                  <a:pt x="3728956" y="4180481"/>
                  <a:pt x="3734952" y="4182802"/>
                  <a:pt x="3739593" y="4187444"/>
                </a:cubicBezTo>
                <a:cubicBezTo>
                  <a:pt x="3748877" y="4196727"/>
                  <a:pt x="3748877" y="4211425"/>
                  <a:pt x="3739593" y="4220708"/>
                </a:cubicBezTo>
                <a:cubicBezTo>
                  <a:pt x="3730311" y="4229992"/>
                  <a:pt x="3715612" y="4229992"/>
                  <a:pt x="3706329" y="4220708"/>
                </a:cubicBezTo>
                <a:cubicBezTo>
                  <a:pt x="3697045" y="4211425"/>
                  <a:pt x="3697045" y="4196727"/>
                  <a:pt x="3706329" y="4187444"/>
                </a:cubicBezTo>
                <a:cubicBezTo>
                  <a:pt x="3710970" y="4182802"/>
                  <a:pt x="3716966" y="4180481"/>
                  <a:pt x="3722961" y="4180481"/>
                </a:cubicBezTo>
                <a:close/>
                <a:moveTo>
                  <a:pt x="2447287" y="4180481"/>
                </a:moveTo>
                <a:cubicBezTo>
                  <a:pt x="2453283" y="4180481"/>
                  <a:pt x="2459278" y="4182802"/>
                  <a:pt x="2463920" y="4187444"/>
                </a:cubicBezTo>
                <a:cubicBezTo>
                  <a:pt x="2473204" y="4196727"/>
                  <a:pt x="2473204" y="4211425"/>
                  <a:pt x="2463920" y="4220708"/>
                </a:cubicBezTo>
                <a:cubicBezTo>
                  <a:pt x="2454637" y="4229992"/>
                  <a:pt x="2439938" y="4229992"/>
                  <a:pt x="2430656" y="4220708"/>
                </a:cubicBezTo>
                <a:cubicBezTo>
                  <a:pt x="2421372" y="4211425"/>
                  <a:pt x="2421372" y="4196727"/>
                  <a:pt x="2430656" y="4187444"/>
                </a:cubicBezTo>
                <a:cubicBezTo>
                  <a:pt x="2435297" y="4182802"/>
                  <a:pt x="2441292" y="4180481"/>
                  <a:pt x="2447287" y="4180481"/>
                </a:cubicBezTo>
                <a:close/>
                <a:moveTo>
                  <a:pt x="1805972" y="4180481"/>
                </a:moveTo>
                <a:cubicBezTo>
                  <a:pt x="1811968" y="4180481"/>
                  <a:pt x="1817964" y="4182802"/>
                  <a:pt x="1822604" y="4187444"/>
                </a:cubicBezTo>
                <a:cubicBezTo>
                  <a:pt x="1831890" y="4196727"/>
                  <a:pt x="1831890" y="4211425"/>
                  <a:pt x="1822604" y="4220708"/>
                </a:cubicBezTo>
                <a:cubicBezTo>
                  <a:pt x="1813322" y="4229992"/>
                  <a:pt x="1798624" y="4229992"/>
                  <a:pt x="1789340" y="4220708"/>
                </a:cubicBezTo>
                <a:cubicBezTo>
                  <a:pt x="1780057" y="4211425"/>
                  <a:pt x="1780057" y="4196727"/>
                  <a:pt x="1789340" y="4187444"/>
                </a:cubicBezTo>
                <a:cubicBezTo>
                  <a:pt x="1793983" y="4182802"/>
                  <a:pt x="1799978" y="4180481"/>
                  <a:pt x="1805972" y="4180481"/>
                </a:cubicBezTo>
                <a:close/>
                <a:moveTo>
                  <a:pt x="1677554" y="4180481"/>
                </a:moveTo>
                <a:cubicBezTo>
                  <a:pt x="1683548" y="4180481"/>
                  <a:pt x="1689544" y="4182802"/>
                  <a:pt x="1694187" y="4187444"/>
                </a:cubicBezTo>
                <a:cubicBezTo>
                  <a:pt x="1703471" y="4196727"/>
                  <a:pt x="1703471" y="4211425"/>
                  <a:pt x="1694187" y="4220708"/>
                </a:cubicBezTo>
                <a:cubicBezTo>
                  <a:pt x="1684903" y="4229992"/>
                  <a:pt x="1670205" y="4229992"/>
                  <a:pt x="1660922" y="4220708"/>
                </a:cubicBezTo>
                <a:cubicBezTo>
                  <a:pt x="1651638" y="4211425"/>
                  <a:pt x="1651638" y="4196727"/>
                  <a:pt x="1660922" y="4187444"/>
                </a:cubicBezTo>
                <a:cubicBezTo>
                  <a:pt x="1665562" y="4182802"/>
                  <a:pt x="1671558" y="4180481"/>
                  <a:pt x="1677554" y="4180481"/>
                </a:cubicBezTo>
                <a:close/>
                <a:moveTo>
                  <a:pt x="1549137" y="4180481"/>
                </a:moveTo>
                <a:cubicBezTo>
                  <a:pt x="1555131" y="4180481"/>
                  <a:pt x="1561126" y="4182802"/>
                  <a:pt x="1565768" y="4187444"/>
                </a:cubicBezTo>
                <a:cubicBezTo>
                  <a:pt x="1575052" y="4196727"/>
                  <a:pt x="1575052" y="4211425"/>
                  <a:pt x="1565768" y="4220708"/>
                </a:cubicBezTo>
                <a:cubicBezTo>
                  <a:pt x="1556485" y="4229992"/>
                  <a:pt x="1541787" y="4229992"/>
                  <a:pt x="1532503" y="4220708"/>
                </a:cubicBezTo>
                <a:cubicBezTo>
                  <a:pt x="1523219" y="4211425"/>
                  <a:pt x="1523219" y="4196727"/>
                  <a:pt x="1532503" y="4187444"/>
                </a:cubicBezTo>
                <a:cubicBezTo>
                  <a:pt x="1537145" y="4182802"/>
                  <a:pt x="1543140" y="4180481"/>
                  <a:pt x="1549137" y="4180481"/>
                </a:cubicBezTo>
                <a:close/>
                <a:moveTo>
                  <a:pt x="1291526" y="4180481"/>
                </a:moveTo>
                <a:cubicBezTo>
                  <a:pt x="1297523" y="4180481"/>
                  <a:pt x="1303517" y="4182802"/>
                  <a:pt x="1308159" y="4187444"/>
                </a:cubicBezTo>
                <a:cubicBezTo>
                  <a:pt x="1317442" y="4196727"/>
                  <a:pt x="1317442" y="4211425"/>
                  <a:pt x="1308159" y="4220708"/>
                </a:cubicBezTo>
                <a:cubicBezTo>
                  <a:pt x="1298875" y="4229992"/>
                  <a:pt x="1284177" y="4229992"/>
                  <a:pt x="1274895" y="4220708"/>
                </a:cubicBezTo>
                <a:cubicBezTo>
                  <a:pt x="1265609" y="4211425"/>
                  <a:pt x="1265609" y="4196727"/>
                  <a:pt x="1274895" y="4187444"/>
                </a:cubicBezTo>
                <a:cubicBezTo>
                  <a:pt x="1279535" y="4182802"/>
                  <a:pt x="1285532" y="4180481"/>
                  <a:pt x="1291526" y="4180481"/>
                </a:cubicBezTo>
                <a:close/>
                <a:moveTo>
                  <a:pt x="1163881" y="4180481"/>
                </a:moveTo>
                <a:cubicBezTo>
                  <a:pt x="1169877" y="4180481"/>
                  <a:pt x="1175873" y="4182802"/>
                  <a:pt x="1180513" y="4187444"/>
                </a:cubicBezTo>
                <a:cubicBezTo>
                  <a:pt x="1189797" y="4196727"/>
                  <a:pt x="1189025" y="4211425"/>
                  <a:pt x="1180513" y="4220708"/>
                </a:cubicBezTo>
                <a:cubicBezTo>
                  <a:pt x="1171230" y="4229992"/>
                  <a:pt x="1156531" y="4229992"/>
                  <a:pt x="1147250" y="4220708"/>
                </a:cubicBezTo>
                <a:cubicBezTo>
                  <a:pt x="1137965" y="4211425"/>
                  <a:pt x="1137965" y="4196727"/>
                  <a:pt x="1147250" y="4187444"/>
                </a:cubicBezTo>
                <a:cubicBezTo>
                  <a:pt x="1151891" y="4182802"/>
                  <a:pt x="1157885" y="4180481"/>
                  <a:pt x="1163881" y="4180481"/>
                </a:cubicBezTo>
                <a:close/>
                <a:moveTo>
                  <a:pt x="1035464" y="4180481"/>
                </a:moveTo>
                <a:cubicBezTo>
                  <a:pt x="1041458" y="4180481"/>
                  <a:pt x="1047454" y="4182802"/>
                  <a:pt x="1052096" y="4187444"/>
                </a:cubicBezTo>
                <a:cubicBezTo>
                  <a:pt x="1061380" y="4196727"/>
                  <a:pt x="1061380" y="4211425"/>
                  <a:pt x="1052096" y="4220708"/>
                </a:cubicBezTo>
                <a:cubicBezTo>
                  <a:pt x="1042813" y="4229992"/>
                  <a:pt x="1028115" y="4229992"/>
                  <a:pt x="1018830" y="4220708"/>
                </a:cubicBezTo>
                <a:cubicBezTo>
                  <a:pt x="1009548" y="4211425"/>
                  <a:pt x="1009548" y="4196727"/>
                  <a:pt x="1018830" y="4187444"/>
                </a:cubicBezTo>
                <a:cubicBezTo>
                  <a:pt x="1023473" y="4182802"/>
                  <a:pt x="1029468" y="4180481"/>
                  <a:pt x="1035464" y="4180481"/>
                </a:cubicBezTo>
                <a:close/>
                <a:moveTo>
                  <a:pt x="907045" y="4180481"/>
                </a:moveTo>
                <a:cubicBezTo>
                  <a:pt x="913041" y="4180481"/>
                  <a:pt x="919036" y="4182802"/>
                  <a:pt x="923676" y="4187444"/>
                </a:cubicBezTo>
                <a:cubicBezTo>
                  <a:pt x="932962" y="4196727"/>
                  <a:pt x="932962" y="4211425"/>
                  <a:pt x="923676" y="4220708"/>
                </a:cubicBezTo>
                <a:cubicBezTo>
                  <a:pt x="914394" y="4229992"/>
                  <a:pt x="899697" y="4229992"/>
                  <a:pt x="890413" y="4220708"/>
                </a:cubicBezTo>
                <a:cubicBezTo>
                  <a:pt x="881129" y="4211425"/>
                  <a:pt x="881129" y="4196727"/>
                  <a:pt x="890413" y="4187444"/>
                </a:cubicBezTo>
                <a:cubicBezTo>
                  <a:pt x="895054" y="4182802"/>
                  <a:pt x="901049" y="4180481"/>
                  <a:pt x="907045" y="4180481"/>
                </a:cubicBezTo>
                <a:close/>
                <a:moveTo>
                  <a:pt x="521790" y="4180481"/>
                </a:moveTo>
                <a:cubicBezTo>
                  <a:pt x="527785" y="4180481"/>
                  <a:pt x="533781" y="4182802"/>
                  <a:pt x="538421" y="4187444"/>
                </a:cubicBezTo>
                <a:cubicBezTo>
                  <a:pt x="547706" y="4196727"/>
                  <a:pt x="547706" y="4211425"/>
                  <a:pt x="538421" y="4220708"/>
                </a:cubicBezTo>
                <a:cubicBezTo>
                  <a:pt x="529139" y="4229992"/>
                  <a:pt x="514440" y="4229992"/>
                  <a:pt x="505157" y="4220708"/>
                </a:cubicBezTo>
                <a:cubicBezTo>
                  <a:pt x="495873" y="4211425"/>
                  <a:pt x="495873" y="4196727"/>
                  <a:pt x="505157" y="4187444"/>
                </a:cubicBezTo>
                <a:cubicBezTo>
                  <a:pt x="509799" y="4182802"/>
                  <a:pt x="515794" y="4180481"/>
                  <a:pt x="521790" y="4180481"/>
                </a:cubicBezTo>
                <a:close/>
                <a:moveTo>
                  <a:pt x="393371" y="4180481"/>
                </a:moveTo>
                <a:cubicBezTo>
                  <a:pt x="399367" y="4180481"/>
                  <a:pt x="405362" y="4182802"/>
                  <a:pt x="410004" y="4187444"/>
                </a:cubicBezTo>
                <a:cubicBezTo>
                  <a:pt x="419287" y="4196727"/>
                  <a:pt x="419287" y="4211425"/>
                  <a:pt x="410004" y="4220708"/>
                </a:cubicBezTo>
                <a:cubicBezTo>
                  <a:pt x="400720" y="4229992"/>
                  <a:pt x="386022" y="4229992"/>
                  <a:pt x="376737" y="4220708"/>
                </a:cubicBezTo>
                <a:cubicBezTo>
                  <a:pt x="367455" y="4211425"/>
                  <a:pt x="367455" y="4196727"/>
                  <a:pt x="376737" y="4187444"/>
                </a:cubicBezTo>
                <a:cubicBezTo>
                  <a:pt x="381380" y="4182802"/>
                  <a:pt x="387375" y="4180481"/>
                  <a:pt x="393371" y="4180481"/>
                </a:cubicBezTo>
                <a:close/>
                <a:moveTo>
                  <a:pt x="265726" y="4180481"/>
                </a:moveTo>
                <a:cubicBezTo>
                  <a:pt x="271722" y="4180481"/>
                  <a:pt x="277718" y="4182802"/>
                  <a:pt x="282358" y="4187444"/>
                </a:cubicBezTo>
                <a:cubicBezTo>
                  <a:pt x="291642" y="4196727"/>
                  <a:pt x="290868" y="4211425"/>
                  <a:pt x="282358" y="4220708"/>
                </a:cubicBezTo>
                <a:cubicBezTo>
                  <a:pt x="273076" y="4229992"/>
                  <a:pt x="258378" y="4229992"/>
                  <a:pt x="249094" y="4220708"/>
                </a:cubicBezTo>
                <a:cubicBezTo>
                  <a:pt x="239811" y="4211425"/>
                  <a:pt x="239811" y="4196727"/>
                  <a:pt x="249094" y="4187444"/>
                </a:cubicBezTo>
                <a:cubicBezTo>
                  <a:pt x="253735" y="4182802"/>
                  <a:pt x="259732" y="4180481"/>
                  <a:pt x="265726" y="4180481"/>
                </a:cubicBezTo>
                <a:close/>
                <a:moveTo>
                  <a:pt x="137316" y="4180481"/>
                </a:moveTo>
                <a:cubicBezTo>
                  <a:pt x="143312" y="4180481"/>
                  <a:pt x="149308" y="4182802"/>
                  <a:pt x="153948" y="4187444"/>
                </a:cubicBezTo>
                <a:cubicBezTo>
                  <a:pt x="163232" y="4196727"/>
                  <a:pt x="163232" y="4211425"/>
                  <a:pt x="153948" y="4220708"/>
                </a:cubicBezTo>
                <a:cubicBezTo>
                  <a:pt x="144664" y="4229992"/>
                  <a:pt x="129968" y="4229992"/>
                  <a:pt x="120684" y="4220708"/>
                </a:cubicBezTo>
                <a:cubicBezTo>
                  <a:pt x="111400" y="4211425"/>
                  <a:pt x="111400" y="4196727"/>
                  <a:pt x="120684" y="4187444"/>
                </a:cubicBezTo>
                <a:cubicBezTo>
                  <a:pt x="125327" y="4182802"/>
                  <a:pt x="131320" y="4180481"/>
                  <a:pt x="137316" y="4180481"/>
                </a:cubicBezTo>
                <a:close/>
                <a:moveTo>
                  <a:pt x="23594" y="4180481"/>
                </a:moveTo>
                <a:cubicBezTo>
                  <a:pt x="29590" y="4180481"/>
                  <a:pt x="35586" y="4182802"/>
                  <a:pt x="40227" y="4187444"/>
                </a:cubicBezTo>
                <a:cubicBezTo>
                  <a:pt x="49510" y="4196727"/>
                  <a:pt x="49510" y="4211425"/>
                  <a:pt x="40227" y="4220708"/>
                </a:cubicBezTo>
                <a:cubicBezTo>
                  <a:pt x="30944" y="4229992"/>
                  <a:pt x="16246" y="4229992"/>
                  <a:pt x="6964" y="4220708"/>
                </a:cubicBezTo>
                <a:cubicBezTo>
                  <a:pt x="-2322" y="4211425"/>
                  <a:pt x="-2322" y="4196727"/>
                  <a:pt x="6964" y="4187444"/>
                </a:cubicBezTo>
                <a:cubicBezTo>
                  <a:pt x="11605" y="4182802"/>
                  <a:pt x="17601" y="4180481"/>
                  <a:pt x="23594" y="4180481"/>
                </a:cubicBezTo>
                <a:close/>
                <a:moveTo>
                  <a:pt x="3851379" y="4161141"/>
                </a:moveTo>
                <a:cubicBezTo>
                  <a:pt x="3857375" y="4161141"/>
                  <a:pt x="3863370" y="4163462"/>
                  <a:pt x="3868012" y="4168104"/>
                </a:cubicBezTo>
                <a:cubicBezTo>
                  <a:pt x="3876522" y="4178160"/>
                  <a:pt x="3876522" y="4192859"/>
                  <a:pt x="3868012" y="4201368"/>
                </a:cubicBezTo>
                <a:cubicBezTo>
                  <a:pt x="3858729" y="4210652"/>
                  <a:pt x="3844030" y="4210652"/>
                  <a:pt x="3834748" y="4201368"/>
                </a:cubicBezTo>
                <a:cubicBezTo>
                  <a:pt x="3825464" y="4192085"/>
                  <a:pt x="3825464" y="4177387"/>
                  <a:pt x="3834748" y="4168104"/>
                </a:cubicBezTo>
                <a:cubicBezTo>
                  <a:pt x="3839389" y="4163462"/>
                  <a:pt x="3845384" y="4161141"/>
                  <a:pt x="3851379" y="4161141"/>
                </a:cubicBezTo>
                <a:close/>
                <a:moveTo>
                  <a:pt x="3594543" y="4161141"/>
                </a:moveTo>
                <a:cubicBezTo>
                  <a:pt x="3600538" y="4161141"/>
                  <a:pt x="3606533" y="4163462"/>
                  <a:pt x="3611175" y="4168104"/>
                </a:cubicBezTo>
                <a:cubicBezTo>
                  <a:pt x="3620459" y="4178160"/>
                  <a:pt x="3620459" y="4192859"/>
                  <a:pt x="3611175" y="4201368"/>
                </a:cubicBezTo>
                <a:cubicBezTo>
                  <a:pt x="3601892" y="4210652"/>
                  <a:pt x="3587194" y="4210652"/>
                  <a:pt x="3577911" y="4201368"/>
                </a:cubicBezTo>
                <a:cubicBezTo>
                  <a:pt x="3568627" y="4192085"/>
                  <a:pt x="3568627" y="4177387"/>
                  <a:pt x="3577911" y="4168104"/>
                </a:cubicBezTo>
                <a:cubicBezTo>
                  <a:pt x="3582552" y="4163462"/>
                  <a:pt x="3588548" y="4161141"/>
                  <a:pt x="3594543" y="4161141"/>
                </a:cubicBezTo>
                <a:close/>
                <a:moveTo>
                  <a:pt x="778626" y="4161141"/>
                </a:moveTo>
                <a:cubicBezTo>
                  <a:pt x="784620" y="4161141"/>
                  <a:pt x="790616" y="4163462"/>
                  <a:pt x="795258" y="4168104"/>
                </a:cubicBezTo>
                <a:cubicBezTo>
                  <a:pt x="804541" y="4178160"/>
                  <a:pt x="804541" y="4192859"/>
                  <a:pt x="795258" y="4201368"/>
                </a:cubicBezTo>
                <a:cubicBezTo>
                  <a:pt x="785975" y="4210652"/>
                  <a:pt x="771276" y="4210652"/>
                  <a:pt x="761994" y="4201368"/>
                </a:cubicBezTo>
                <a:cubicBezTo>
                  <a:pt x="752709" y="4192085"/>
                  <a:pt x="752709" y="4177387"/>
                  <a:pt x="761994" y="4168104"/>
                </a:cubicBezTo>
                <a:cubicBezTo>
                  <a:pt x="766635" y="4163462"/>
                  <a:pt x="772630" y="4161141"/>
                  <a:pt x="778626" y="4161141"/>
                </a:cubicBezTo>
                <a:close/>
                <a:moveTo>
                  <a:pt x="650208" y="4158047"/>
                </a:moveTo>
                <a:cubicBezTo>
                  <a:pt x="656203" y="4158047"/>
                  <a:pt x="662197" y="4160368"/>
                  <a:pt x="666839" y="4165009"/>
                </a:cubicBezTo>
                <a:cubicBezTo>
                  <a:pt x="676123" y="4174292"/>
                  <a:pt x="676123" y="4189765"/>
                  <a:pt x="666839" y="4198275"/>
                </a:cubicBezTo>
                <a:cubicBezTo>
                  <a:pt x="657557" y="4207557"/>
                  <a:pt x="642858" y="4207557"/>
                  <a:pt x="633575" y="4198275"/>
                </a:cubicBezTo>
                <a:cubicBezTo>
                  <a:pt x="624292" y="4188991"/>
                  <a:pt x="624292" y="4174292"/>
                  <a:pt x="633575" y="4165009"/>
                </a:cubicBezTo>
                <a:cubicBezTo>
                  <a:pt x="638217" y="4160368"/>
                  <a:pt x="644212" y="4158047"/>
                  <a:pt x="650208" y="4158047"/>
                </a:cubicBezTo>
                <a:close/>
                <a:moveTo>
                  <a:pt x="4489216" y="4144122"/>
                </a:moveTo>
                <a:cubicBezTo>
                  <a:pt x="4522481" y="4141801"/>
                  <a:pt x="4551105" y="4166556"/>
                  <a:pt x="4553425" y="4199821"/>
                </a:cubicBezTo>
                <a:cubicBezTo>
                  <a:pt x="4555746" y="4232312"/>
                  <a:pt x="4530991" y="4260936"/>
                  <a:pt x="4497726" y="4264030"/>
                </a:cubicBezTo>
                <a:cubicBezTo>
                  <a:pt x="4464461" y="4266351"/>
                  <a:pt x="4435837" y="4241596"/>
                  <a:pt x="4433517" y="4208331"/>
                </a:cubicBezTo>
                <a:cubicBezTo>
                  <a:pt x="4431196" y="4175066"/>
                  <a:pt x="4455951" y="4146442"/>
                  <a:pt x="4489216" y="4144122"/>
                </a:cubicBezTo>
                <a:close/>
                <a:moveTo>
                  <a:pt x="1416461" y="4144122"/>
                </a:moveTo>
                <a:cubicBezTo>
                  <a:pt x="1449726" y="4141801"/>
                  <a:pt x="1478349" y="4166556"/>
                  <a:pt x="1480670" y="4199821"/>
                </a:cubicBezTo>
                <a:cubicBezTo>
                  <a:pt x="1482991" y="4232312"/>
                  <a:pt x="1458236" y="4260936"/>
                  <a:pt x="1424971" y="4264030"/>
                </a:cubicBezTo>
                <a:cubicBezTo>
                  <a:pt x="1391706" y="4266351"/>
                  <a:pt x="1363082" y="4241596"/>
                  <a:pt x="1360762" y="4208331"/>
                </a:cubicBezTo>
                <a:cubicBezTo>
                  <a:pt x="1358441" y="4175066"/>
                  <a:pt x="1383196" y="4146442"/>
                  <a:pt x="1416461" y="4144122"/>
                </a:cubicBezTo>
                <a:close/>
                <a:moveTo>
                  <a:pt x="5776881" y="4064440"/>
                </a:moveTo>
                <a:cubicBezTo>
                  <a:pt x="5782876" y="4064440"/>
                  <a:pt x="5788871" y="4066761"/>
                  <a:pt x="5793512" y="4071403"/>
                </a:cubicBezTo>
                <a:cubicBezTo>
                  <a:pt x="5802796" y="4080686"/>
                  <a:pt x="5802796" y="4095384"/>
                  <a:pt x="5793512" y="4104667"/>
                </a:cubicBezTo>
                <a:cubicBezTo>
                  <a:pt x="5784230" y="4113951"/>
                  <a:pt x="5769531" y="4113951"/>
                  <a:pt x="5760248" y="4104667"/>
                </a:cubicBezTo>
                <a:cubicBezTo>
                  <a:pt x="5750964" y="4095384"/>
                  <a:pt x="5750964" y="4080686"/>
                  <a:pt x="5760248" y="4071403"/>
                </a:cubicBezTo>
                <a:cubicBezTo>
                  <a:pt x="5764890" y="4066761"/>
                  <a:pt x="5770885" y="4064440"/>
                  <a:pt x="5776881" y="4064440"/>
                </a:cubicBezTo>
                <a:close/>
                <a:moveTo>
                  <a:pt x="5648462" y="4064440"/>
                </a:moveTo>
                <a:cubicBezTo>
                  <a:pt x="5654457" y="4064440"/>
                  <a:pt x="5660453" y="4066761"/>
                  <a:pt x="5665094" y="4071403"/>
                </a:cubicBezTo>
                <a:cubicBezTo>
                  <a:pt x="5674378" y="4080686"/>
                  <a:pt x="5674378" y="4095384"/>
                  <a:pt x="5665094" y="4104667"/>
                </a:cubicBezTo>
                <a:cubicBezTo>
                  <a:pt x="5655811" y="4113951"/>
                  <a:pt x="5641113" y="4113951"/>
                  <a:pt x="5631830" y="4104667"/>
                </a:cubicBezTo>
                <a:cubicBezTo>
                  <a:pt x="5622546" y="4095384"/>
                  <a:pt x="5622546" y="4080686"/>
                  <a:pt x="5631830" y="4071403"/>
                </a:cubicBezTo>
                <a:cubicBezTo>
                  <a:pt x="5636472" y="4066761"/>
                  <a:pt x="5642467" y="4064440"/>
                  <a:pt x="5648462" y="4064440"/>
                </a:cubicBezTo>
                <a:close/>
                <a:moveTo>
                  <a:pt x="5520044" y="4064440"/>
                </a:moveTo>
                <a:cubicBezTo>
                  <a:pt x="5526040" y="4064440"/>
                  <a:pt x="5532035" y="4066761"/>
                  <a:pt x="5536677" y="4071403"/>
                </a:cubicBezTo>
                <a:cubicBezTo>
                  <a:pt x="5545959" y="4080686"/>
                  <a:pt x="5545959" y="4095384"/>
                  <a:pt x="5536677" y="4104667"/>
                </a:cubicBezTo>
                <a:cubicBezTo>
                  <a:pt x="5527393" y="4113951"/>
                  <a:pt x="5512694" y="4113951"/>
                  <a:pt x="5503411" y="4104667"/>
                </a:cubicBezTo>
                <a:cubicBezTo>
                  <a:pt x="5494128" y="4095384"/>
                  <a:pt x="5494128" y="4080686"/>
                  <a:pt x="5503411" y="4071403"/>
                </a:cubicBezTo>
                <a:cubicBezTo>
                  <a:pt x="5508053" y="4066761"/>
                  <a:pt x="5514048" y="4064440"/>
                  <a:pt x="5520044" y="4064440"/>
                </a:cubicBezTo>
                <a:close/>
                <a:moveTo>
                  <a:pt x="5391625" y="4064440"/>
                </a:moveTo>
                <a:cubicBezTo>
                  <a:pt x="5397621" y="4064440"/>
                  <a:pt x="5403616" y="4066761"/>
                  <a:pt x="5408257" y="4071403"/>
                </a:cubicBezTo>
                <a:cubicBezTo>
                  <a:pt x="5417541" y="4080686"/>
                  <a:pt x="5417541" y="4095384"/>
                  <a:pt x="5408257" y="4104667"/>
                </a:cubicBezTo>
                <a:cubicBezTo>
                  <a:pt x="5398974" y="4113951"/>
                  <a:pt x="5384276" y="4113951"/>
                  <a:pt x="5374993" y="4104667"/>
                </a:cubicBezTo>
                <a:cubicBezTo>
                  <a:pt x="5365709" y="4095384"/>
                  <a:pt x="5365709" y="4080686"/>
                  <a:pt x="5374993" y="4071403"/>
                </a:cubicBezTo>
                <a:cubicBezTo>
                  <a:pt x="5379635" y="4066761"/>
                  <a:pt x="5385630" y="4064440"/>
                  <a:pt x="5391625" y="4064440"/>
                </a:cubicBezTo>
                <a:close/>
                <a:moveTo>
                  <a:pt x="5007145" y="4064440"/>
                </a:moveTo>
                <a:cubicBezTo>
                  <a:pt x="5013140" y="4064440"/>
                  <a:pt x="5019135" y="4066761"/>
                  <a:pt x="5023776" y="4071403"/>
                </a:cubicBezTo>
                <a:cubicBezTo>
                  <a:pt x="5032286" y="4080686"/>
                  <a:pt x="5032286" y="4095384"/>
                  <a:pt x="5023776" y="4104667"/>
                </a:cubicBezTo>
                <a:cubicBezTo>
                  <a:pt x="5014494" y="4113951"/>
                  <a:pt x="4999795" y="4113951"/>
                  <a:pt x="4990512" y="4104667"/>
                </a:cubicBezTo>
                <a:cubicBezTo>
                  <a:pt x="4981228" y="4095384"/>
                  <a:pt x="4981228" y="4080686"/>
                  <a:pt x="4990512" y="4071403"/>
                </a:cubicBezTo>
                <a:cubicBezTo>
                  <a:pt x="4995154" y="4066761"/>
                  <a:pt x="5001149" y="4064440"/>
                  <a:pt x="5007145" y="4064440"/>
                </a:cubicBezTo>
                <a:close/>
                <a:moveTo>
                  <a:pt x="4878726" y="4064440"/>
                </a:moveTo>
                <a:cubicBezTo>
                  <a:pt x="4884721" y="4064440"/>
                  <a:pt x="4890717" y="4066761"/>
                  <a:pt x="4895358" y="4071403"/>
                </a:cubicBezTo>
                <a:cubicBezTo>
                  <a:pt x="4904642" y="4080686"/>
                  <a:pt x="4903868" y="4095384"/>
                  <a:pt x="4895358" y="4104667"/>
                </a:cubicBezTo>
                <a:cubicBezTo>
                  <a:pt x="4886075" y="4113951"/>
                  <a:pt x="4871377" y="4113951"/>
                  <a:pt x="4862094" y="4104667"/>
                </a:cubicBezTo>
                <a:cubicBezTo>
                  <a:pt x="4852810" y="4095384"/>
                  <a:pt x="4852810" y="4080686"/>
                  <a:pt x="4862094" y="4071403"/>
                </a:cubicBezTo>
                <a:cubicBezTo>
                  <a:pt x="4866736" y="4066761"/>
                  <a:pt x="4872731" y="4064440"/>
                  <a:pt x="4878726" y="4064440"/>
                </a:cubicBezTo>
                <a:close/>
                <a:moveTo>
                  <a:pt x="4750308" y="4064440"/>
                </a:moveTo>
                <a:cubicBezTo>
                  <a:pt x="4756304" y="4064440"/>
                  <a:pt x="4762299" y="4066761"/>
                  <a:pt x="4766941" y="4071403"/>
                </a:cubicBezTo>
                <a:cubicBezTo>
                  <a:pt x="4776223" y="4080686"/>
                  <a:pt x="4776223" y="4095384"/>
                  <a:pt x="4766941" y="4104667"/>
                </a:cubicBezTo>
                <a:cubicBezTo>
                  <a:pt x="4757657" y="4113951"/>
                  <a:pt x="4742958" y="4113951"/>
                  <a:pt x="4733675" y="4104667"/>
                </a:cubicBezTo>
                <a:cubicBezTo>
                  <a:pt x="4724392" y="4095384"/>
                  <a:pt x="4724392" y="4080686"/>
                  <a:pt x="4733675" y="4071403"/>
                </a:cubicBezTo>
                <a:cubicBezTo>
                  <a:pt x="4738317" y="4066761"/>
                  <a:pt x="4744312" y="4064440"/>
                  <a:pt x="4750308" y="4064440"/>
                </a:cubicBezTo>
                <a:close/>
                <a:moveTo>
                  <a:pt x="4621889" y="4064440"/>
                </a:moveTo>
                <a:cubicBezTo>
                  <a:pt x="4627884" y="4064440"/>
                  <a:pt x="4633880" y="4066761"/>
                  <a:pt x="4638521" y="4071403"/>
                </a:cubicBezTo>
                <a:cubicBezTo>
                  <a:pt x="4647805" y="4080686"/>
                  <a:pt x="4647805" y="4095384"/>
                  <a:pt x="4638521" y="4104667"/>
                </a:cubicBezTo>
                <a:cubicBezTo>
                  <a:pt x="4629238" y="4113951"/>
                  <a:pt x="4614540" y="4113951"/>
                  <a:pt x="4605257" y="4104667"/>
                </a:cubicBezTo>
                <a:cubicBezTo>
                  <a:pt x="4595973" y="4095384"/>
                  <a:pt x="4595973" y="4080686"/>
                  <a:pt x="4605257" y="4071403"/>
                </a:cubicBezTo>
                <a:cubicBezTo>
                  <a:pt x="4609899" y="4066761"/>
                  <a:pt x="4615894" y="4064440"/>
                  <a:pt x="4621889" y="4064440"/>
                </a:cubicBezTo>
                <a:close/>
                <a:moveTo>
                  <a:pt x="4493471" y="4064440"/>
                </a:moveTo>
                <a:cubicBezTo>
                  <a:pt x="4499466" y="4064440"/>
                  <a:pt x="4505462" y="4066761"/>
                  <a:pt x="4510103" y="4071403"/>
                </a:cubicBezTo>
                <a:cubicBezTo>
                  <a:pt x="4519387" y="4080686"/>
                  <a:pt x="4519387" y="4095384"/>
                  <a:pt x="4510103" y="4104667"/>
                </a:cubicBezTo>
                <a:cubicBezTo>
                  <a:pt x="4500820" y="4113951"/>
                  <a:pt x="4486121" y="4113951"/>
                  <a:pt x="4476839" y="4104667"/>
                </a:cubicBezTo>
                <a:cubicBezTo>
                  <a:pt x="4467555" y="4095384"/>
                  <a:pt x="4467555" y="4080686"/>
                  <a:pt x="4476839" y="4071403"/>
                </a:cubicBezTo>
                <a:cubicBezTo>
                  <a:pt x="4481480" y="4066761"/>
                  <a:pt x="4487476" y="4064440"/>
                  <a:pt x="4493471" y="4064440"/>
                </a:cubicBezTo>
                <a:close/>
                <a:moveTo>
                  <a:pt x="4364279" y="4064440"/>
                </a:moveTo>
                <a:cubicBezTo>
                  <a:pt x="4370274" y="4064440"/>
                  <a:pt x="4376269" y="4066761"/>
                  <a:pt x="4380911" y="4071403"/>
                </a:cubicBezTo>
                <a:cubicBezTo>
                  <a:pt x="4390195" y="4080686"/>
                  <a:pt x="4390195" y="4095384"/>
                  <a:pt x="4380911" y="4104667"/>
                </a:cubicBezTo>
                <a:cubicBezTo>
                  <a:pt x="4371628" y="4113951"/>
                  <a:pt x="4356930" y="4113951"/>
                  <a:pt x="4347647" y="4104667"/>
                </a:cubicBezTo>
                <a:cubicBezTo>
                  <a:pt x="4338363" y="4095384"/>
                  <a:pt x="4338363" y="4080686"/>
                  <a:pt x="4347647" y="4071403"/>
                </a:cubicBezTo>
                <a:cubicBezTo>
                  <a:pt x="4352288" y="4066761"/>
                  <a:pt x="4358284" y="4064440"/>
                  <a:pt x="4364279" y="4064440"/>
                </a:cubicBezTo>
                <a:close/>
                <a:moveTo>
                  <a:pt x="4235860" y="4064440"/>
                </a:moveTo>
                <a:cubicBezTo>
                  <a:pt x="4241856" y="4064440"/>
                  <a:pt x="4247852" y="4066761"/>
                  <a:pt x="4252494" y="4071403"/>
                </a:cubicBezTo>
                <a:cubicBezTo>
                  <a:pt x="4261776" y="4080686"/>
                  <a:pt x="4261776" y="4095384"/>
                  <a:pt x="4252494" y="4104667"/>
                </a:cubicBezTo>
                <a:cubicBezTo>
                  <a:pt x="4243210" y="4113951"/>
                  <a:pt x="4228511" y="4113951"/>
                  <a:pt x="4219228" y="4104667"/>
                </a:cubicBezTo>
                <a:cubicBezTo>
                  <a:pt x="4209945" y="4095384"/>
                  <a:pt x="4209945" y="4080686"/>
                  <a:pt x="4219228" y="4071403"/>
                </a:cubicBezTo>
                <a:cubicBezTo>
                  <a:pt x="4223869" y="4066761"/>
                  <a:pt x="4229865" y="4064440"/>
                  <a:pt x="4235860" y="4064440"/>
                </a:cubicBezTo>
                <a:close/>
                <a:moveTo>
                  <a:pt x="4107443" y="4064440"/>
                </a:moveTo>
                <a:cubicBezTo>
                  <a:pt x="4113438" y="4064440"/>
                  <a:pt x="4119433" y="4066761"/>
                  <a:pt x="4124075" y="4071403"/>
                </a:cubicBezTo>
                <a:cubicBezTo>
                  <a:pt x="4133359" y="4080686"/>
                  <a:pt x="4133359" y="4095384"/>
                  <a:pt x="4124075" y="4104667"/>
                </a:cubicBezTo>
                <a:cubicBezTo>
                  <a:pt x="4114792" y="4113951"/>
                  <a:pt x="4100094" y="4113951"/>
                  <a:pt x="4090811" y="4104667"/>
                </a:cubicBezTo>
                <a:cubicBezTo>
                  <a:pt x="4081527" y="4095384"/>
                  <a:pt x="4081527" y="4080686"/>
                  <a:pt x="4090811" y="4071403"/>
                </a:cubicBezTo>
                <a:cubicBezTo>
                  <a:pt x="4095452" y="4066761"/>
                  <a:pt x="4101448" y="4064440"/>
                  <a:pt x="4107443" y="4064440"/>
                </a:cubicBezTo>
                <a:close/>
                <a:moveTo>
                  <a:pt x="3979024" y="4064440"/>
                </a:moveTo>
                <a:cubicBezTo>
                  <a:pt x="3985020" y="4064440"/>
                  <a:pt x="3991015" y="4066761"/>
                  <a:pt x="3995657" y="4071403"/>
                </a:cubicBezTo>
                <a:cubicBezTo>
                  <a:pt x="4004941" y="4080686"/>
                  <a:pt x="4004941" y="4095384"/>
                  <a:pt x="3995657" y="4104667"/>
                </a:cubicBezTo>
                <a:cubicBezTo>
                  <a:pt x="3986374" y="4113951"/>
                  <a:pt x="3971675" y="4113951"/>
                  <a:pt x="3962393" y="4104667"/>
                </a:cubicBezTo>
                <a:cubicBezTo>
                  <a:pt x="3953109" y="4095384"/>
                  <a:pt x="3953109" y="4080686"/>
                  <a:pt x="3962393" y="4071403"/>
                </a:cubicBezTo>
                <a:cubicBezTo>
                  <a:pt x="3967034" y="4066761"/>
                  <a:pt x="3973029" y="4064440"/>
                  <a:pt x="3979024" y="4064440"/>
                </a:cubicBezTo>
                <a:close/>
                <a:moveTo>
                  <a:pt x="3722961" y="4064440"/>
                </a:moveTo>
                <a:cubicBezTo>
                  <a:pt x="3728956" y="4064440"/>
                  <a:pt x="3734952" y="4066761"/>
                  <a:pt x="3739593" y="4071403"/>
                </a:cubicBezTo>
                <a:cubicBezTo>
                  <a:pt x="3748877" y="4080686"/>
                  <a:pt x="3748877" y="4095384"/>
                  <a:pt x="3739593" y="4104667"/>
                </a:cubicBezTo>
                <a:cubicBezTo>
                  <a:pt x="3730311" y="4113951"/>
                  <a:pt x="3715612" y="4113951"/>
                  <a:pt x="3706329" y="4104667"/>
                </a:cubicBezTo>
                <a:cubicBezTo>
                  <a:pt x="3697045" y="4095384"/>
                  <a:pt x="3697045" y="4080686"/>
                  <a:pt x="3706329" y="4071403"/>
                </a:cubicBezTo>
                <a:cubicBezTo>
                  <a:pt x="3710970" y="4066761"/>
                  <a:pt x="3716966" y="4064440"/>
                  <a:pt x="3722961" y="4064440"/>
                </a:cubicBezTo>
                <a:close/>
                <a:moveTo>
                  <a:pt x="2704899" y="4064440"/>
                </a:moveTo>
                <a:cubicBezTo>
                  <a:pt x="2710894" y="4064440"/>
                  <a:pt x="2716889" y="4066761"/>
                  <a:pt x="2721531" y="4071403"/>
                </a:cubicBezTo>
                <a:cubicBezTo>
                  <a:pt x="2730041" y="4080686"/>
                  <a:pt x="2730041" y="4095384"/>
                  <a:pt x="2721531" y="4104667"/>
                </a:cubicBezTo>
                <a:cubicBezTo>
                  <a:pt x="2712248" y="4113951"/>
                  <a:pt x="2697550" y="4113951"/>
                  <a:pt x="2688267" y="4104667"/>
                </a:cubicBezTo>
                <a:cubicBezTo>
                  <a:pt x="2678983" y="4095384"/>
                  <a:pt x="2678983" y="4080686"/>
                  <a:pt x="2688267" y="4071403"/>
                </a:cubicBezTo>
                <a:cubicBezTo>
                  <a:pt x="2692908" y="4066761"/>
                  <a:pt x="2698904" y="4064440"/>
                  <a:pt x="2704899" y="4064440"/>
                </a:cubicBezTo>
                <a:close/>
                <a:moveTo>
                  <a:pt x="2575707" y="4064440"/>
                </a:moveTo>
                <a:cubicBezTo>
                  <a:pt x="2581702" y="4064440"/>
                  <a:pt x="2587697" y="4066761"/>
                  <a:pt x="2592339" y="4071403"/>
                </a:cubicBezTo>
                <a:cubicBezTo>
                  <a:pt x="2601623" y="4080686"/>
                  <a:pt x="2601623" y="4095384"/>
                  <a:pt x="2592339" y="4104667"/>
                </a:cubicBezTo>
                <a:cubicBezTo>
                  <a:pt x="2583056" y="4113951"/>
                  <a:pt x="2568358" y="4113951"/>
                  <a:pt x="2559075" y="4104667"/>
                </a:cubicBezTo>
                <a:cubicBezTo>
                  <a:pt x="2549791" y="4095384"/>
                  <a:pt x="2549791" y="4080686"/>
                  <a:pt x="2559075" y="4071403"/>
                </a:cubicBezTo>
                <a:cubicBezTo>
                  <a:pt x="2563716" y="4066761"/>
                  <a:pt x="2569712" y="4064440"/>
                  <a:pt x="2575707" y="4064440"/>
                </a:cubicBezTo>
                <a:close/>
                <a:moveTo>
                  <a:pt x="2447287" y="4064440"/>
                </a:moveTo>
                <a:cubicBezTo>
                  <a:pt x="2453283" y="4064440"/>
                  <a:pt x="2459278" y="4066761"/>
                  <a:pt x="2463920" y="4071403"/>
                </a:cubicBezTo>
                <a:cubicBezTo>
                  <a:pt x="2473204" y="4080686"/>
                  <a:pt x="2473204" y="4095384"/>
                  <a:pt x="2463920" y="4104667"/>
                </a:cubicBezTo>
                <a:cubicBezTo>
                  <a:pt x="2454637" y="4113951"/>
                  <a:pt x="2439938" y="4113951"/>
                  <a:pt x="2430656" y="4104667"/>
                </a:cubicBezTo>
                <a:cubicBezTo>
                  <a:pt x="2421372" y="4095384"/>
                  <a:pt x="2421372" y="4080686"/>
                  <a:pt x="2430656" y="4071403"/>
                </a:cubicBezTo>
                <a:cubicBezTo>
                  <a:pt x="2435297" y="4066761"/>
                  <a:pt x="2441292" y="4064440"/>
                  <a:pt x="2447287" y="4064440"/>
                </a:cubicBezTo>
                <a:close/>
                <a:moveTo>
                  <a:pt x="2319643" y="4064440"/>
                </a:moveTo>
                <a:cubicBezTo>
                  <a:pt x="2325639" y="4064440"/>
                  <a:pt x="2331634" y="4066761"/>
                  <a:pt x="2336276" y="4071403"/>
                </a:cubicBezTo>
                <a:cubicBezTo>
                  <a:pt x="2344786" y="4080686"/>
                  <a:pt x="2344786" y="4095384"/>
                  <a:pt x="2336276" y="4104667"/>
                </a:cubicBezTo>
                <a:cubicBezTo>
                  <a:pt x="2326993" y="4113951"/>
                  <a:pt x="2312294" y="4113951"/>
                  <a:pt x="2303012" y="4104667"/>
                </a:cubicBezTo>
                <a:cubicBezTo>
                  <a:pt x="2293728" y="4095384"/>
                  <a:pt x="2293728" y="4080686"/>
                  <a:pt x="2303012" y="4071403"/>
                </a:cubicBezTo>
                <a:cubicBezTo>
                  <a:pt x="2307653" y="4066761"/>
                  <a:pt x="2313648" y="4064440"/>
                  <a:pt x="2319643" y="4064440"/>
                </a:cubicBezTo>
                <a:close/>
                <a:moveTo>
                  <a:pt x="1934392" y="4064440"/>
                </a:moveTo>
                <a:cubicBezTo>
                  <a:pt x="1940386" y="4064440"/>
                  <a:pt x="1946381" y="4066761"/>
                  <a:pt x="1951023" y="4071403"/>
                </a:cubicBezTo>
                <a:cubicBezTo>
                  <a:pt x="1960307" y="4080686"/>
                  <a:pt x="1960307" y="4095384"/>
                  <a:pt x="1951023" y="4104667"/>
                </a:cubicBezTo>
                <a:cubicBezTo>
                  <a:pt x="1941741" y="4113951"/>
                  <a:pt x="1927042" y="4113951"/>
                  <a:pt x="1917759" y="4104667"/>
                </a:cubicBezTo>
                <a:cubicBezTo>
                  <a:pt x="1908476" y="4095384"/>
                  <a:pt x="1908476" y="4080686"/>
                  <a:pt x="1917759" y="4071403"/>
                </a:cubicBezTo>
                <a:cubicBezTo>
                  <a:pt x="1922400" y="4066761"/>
                  <a:pt x="1928395" y="4064440"/>
                  <a:pt x="1934392" y="4064440"/>
                </a:cubicBezTo>
                <a:close/>
                <a:moveTo>
                  <a:pt x="1805972" y="4064440"/>
                </a:moveTo>
                <a:cubicBezTo>
                  <a:pt x="1811968" y="4064440"/>
                  <a:pt x="1817964" y="4066761"/>
                  <a:pt x="1822604" y="4071403"/>
                </a:cubicBezTo>
                <a:cubicBezTo>
                  <a:pt x="1831890" y="4080686"/>
                  <a:pt x="1831890" y="4095384"/>
                  <a:pt x="1822604" y="4104667"/>
                </a:cubicBezTo>
                <a:cubicBezTo>
                  <a:pt x="1813322" y="4113951"/>
                  <a:pt x="1798624" y="4113951"/>
                  <a:pt x="1789340" y="4104667"/>
                </a:cubicBezTo>
                <a:cubicBezTo>
                  <a:pt x="1780057" y="4095384"/>
                  <a:pt x="1780057" y="4080686"/>
                  <a:pt x="1789340" y="4071403"/>
                </a:cubicBezTo>
                <a:cubicBezTo>
                  <a:pt x="1793983" y="4066761"/>
                  <a:pt x="1799978" y="4064440"/>
                  <a:pt x="1805972" y="4064440"/>
                </a:cubicBezTo>
                <a:close/>
                <a:moveTo>
                  <a:pt x="1677554" y="4064440"/>
                </a:moveTo>
                <a:cubicBezTo>
                  <a:pt x="1683548" y="4064440"/>
                  <a:pt x="1689544" y="4066761"/>
                  <a:pt x="1694187" y="4071403"/>
                </a:cubicBezTo>
                <a:cubicBezTo>
                  <a:pt x="1703471" y="4080686"/>
                  <a:pt x="1703471" y="4095384"/>
                  <a:pt x="1694187" y="4104667"/>
                </a:cubicBezTo>
                <a:cubicBezTo>
                  <a:pt x="1684903" y="4113951"/>
                  <a:pt x="1670205" y="4113951"/>
                  <a:pt x="1660922" y="4104667"/>
                </a:cubicBezTo>
                <a:cubicBezTo>
                  <a:pt x="1651638" y="4095384"/>
                  <a:pt x="1651638" y="4080686"/>
                  <a:pt x="1660922" y="4071403"/>
                </a:cubicBezTo>
                <a:cubicBezTo>
                  <a:pt x="1665562" y="4066761"/>
                  <a:pt x="1671558" y="4064440"/>
                  <a:pt x="1677554" y="4064440"/>
                </a:cubicBezTo>
                <a:close/>
                <a:moveTo>
                  <a:pt x="1549137" y="4064440"/>
                </a:moveTo>
                <a:cubicBezTo>
                  <a:pt x="1555131" y="4064440"/>
                  <a:pt x="1561126" y="4066761"/>
                  <a:pt x="1565768" y="4071403"/>
                </a:cubicBezTo>
                <a:cubicBezTo>
                  <a:pt x="1575052" y="4080686"/>
                  <a:pt x="1575052" y="4095384"/>
                  <a:pt x="1565768" y="4104667"/>
                </a:cubicBezTo>
                <a:cubicBezTo>
                  <a:pt x="1556485" y="4113951"/>
                  <a:pt x="1541787" y="4113951"/>
                  <a:pt x="1532503" y="4104667"/>
                </a:cubicBezTo>
                <a:cubicBezTo>
                  <a:pt x="1523219" y="4095384"/>
                  <a:pt x="1523219" y="4080686"/>
                  <a:pt x="1532503" y="4071403"/>
                </a:cubicBezTo>
                <a:cubicBezTo>
                  <a:pt x="1537145" y="4066761"/>
                  <a:pt x="1543140" y="4064440"/>
                  <a:pt x="1549137" y="4064440"/>
                </a:cubicBezTo>
                <a:close/>
                <a:moveTo>
                  <a:pt x="1421491" y="4064440"/>
                </a:moveTo>
                <a:cubicBezTo>
                  <a:pt x="1427486" y="4064440"/>
                  <a:pt x="1433482" y="4066761"/>
                  <a:pt x="1438123" y="4071403"/>
                </a:cubicBezTo>
                <a:cubicBezTo>
                  <a:pt x="1446633" y="4080686"/>
                  <a:pt x="1446633" y="4095384"/>
                  <a:pt x="1438123" y="4104667"/>
                </a:cubicBezTo>
                <a:cubicBezTo>
                  <a:pt x="1428840" y="4113951"/>
                  <a:pt x="1414141" y="4113951"/>
                  <a:pt x="1404858" y="4104667"/>
                </a:cubicBezTo>
                <a:cubicBezTo>
                  <a:pt x="1395575" y="4095384"/>
                  <a:pt x="1395575" y="4080686"/>
                  <a:pt x="1404858" y="4071403"/>
                </a:cubicBezTo>
                <a:cubicBezTo>
                  <a:pt x="1409500" y="4066761"/>
                  <a:pt x="1415496" y="4064440"/>
                  <a:pt x="1421491" y="4064440"/>
                </a:cubicBezTo>
                <a:close/>
                <a:moveTo>
                  <a:pt x="1291526" y="4064440"/>
                </a:moveTo>
                <a:cubicBezTo>
                  <a:pt x="1297523" y="4064440"/>
                  <a:pt x="1303517" y="4066761"/>
                  <a:pt x="1308159" y="4071403"/>
                </a:cubicBezTo>
                <a:cubicBezTo>
                  <a:pt x="1317442" y="4080686"/>
                  <a:pt x="1317442" y="4095384"/>
                  <a:pt x="1308159" y="4104667"/>
                </a:cubicBezTo>
                <a:cubicBezTo>
                  <a:pt x="1298875" y="4113951"/>
                  <a:pt x="1284177" y="4113951"/>
                  <a:pt x="1274895" y="4104667"/>
                </a:cubicBezTo>
                <a:cubicBezTo>
                  <a:pt x="1265609" y="4095384"/>
                  <a:pt x="1265609" y="4080686"/>
                  <a:pt x="1274895" y="4071403"/>
                </a:cubicBezTo>
                <a:cubicBezTo>
                  <a:pt x="1279535" y="4066761"/>
                  <a:pt x="1285532" y="4064440"/>
                  <a:pt x="1291526" y="4064440"/>
                </a:cubicBezTo>
                <a:close/>
                <a:moveTo>
                  <a:pt x="1163881" y="4064440"/>
                </a:moveTo>
                <a:cubicBezTo>
                  <a:pt x="1169877" y="4064440"/>
                  <a:pt x="1175873" y="4066761"/>
                  <a:pt x="1180513" y="4071403"/>
                </a:cubicBezTo>
                <a:cubicBezTo>
                  <a:pt x="1189797" y="4080686"/>
                  <a:pt x="1189025" y="4095384"/>
                  <a:pt x="1180513" y="4104667"/>
                </a:cubicBezTo>
                <a:cubicBezTo>
                  <a:pt x="1171230" y="4113951"/>
                  <a:pt x="1156531" y="4113951"/>
                  <a:pt x="1147250" y="4104667"/>
                </a:cubicBezTo>
                <a:cubicBezTo>
                  <a:pt x="1137965" y="4095384"/>
                  <a:pt x="1137965" y="4080686"/>
                  <a:pt x="1147250" y="4071403"/>
                </a:cubicBezTo>
                <a:cubicBezTo>
                  <a:pt x="1151891" y="4066761"/>
                  <a:pt x="1157885" y="4064440"/>
                  <a:pt x="1163881" y="4064440"/>
                </a:cubicBezTo>
                <a:close/>
                <a:moveTo>
                  <a:pt x="1035464" y="4064440"/>
                </a:moveTo>
                <a:cubicBezTo>
                  <a:pt x="1041458" y="4064440"/>
                  <a:pt x="1047454" y="4066761"/>
                  <a:pt x="1052096" y="4071403"/>
                </a:cubicBezTo>
                <a:cubicBezTo>
                  <a:pt x="1061380" y="4080686"/>
                  <a:pt x="1061380" y="4095384"/>
                  <a:pt x="1052096" y="4104667"/>
                </a:cubicBezTo>
                <a:cubicBezTo>
                  <a:pt x="1042813" y="4113951"/>
                  <a:pt x="1028115" y="4113951"/>
                  <a:pt x="1018830" y="4104667"/>
                </a:cubicBezTo>
                <a:cubicBezTo>
                  <a:pt x="1009548" y="4095384"/>
                  <a:pt x="1009548" y="4080686"/>
                  <a:pt x="1018830" y="4071403"/>
                </a:cubicBezTo>
                <a:cubicBezTo>
                  <a:pt x="1023473" y="4066761"/>
                  <a:pt x="1029468" y="4064440"/>
                  <a:pt x="1035464" y="4064440"/>
                </a:cubicBezTo>
                <a:close/>
                <a:moveTo>
                  <a:pt x="907045" y="4064440"/>
                </a:moveTo>
                <a:cubicBezTo>
                  <a:pt x="913041" y="4064440"/>
                  <a:pt x="919036" y="4066761"/>
                  <a:pt x="923676" y="4071403"/>
                </a:cubicBezTo>
                <a:cubicBezTo>
                  <a:pt x="932962" y="4080686"/>
                  <a:pt x="932962" y="4095384"/>
                  <a:pt x="923676" y="4104667"/>
                </a:cubicBezTo>
                <a:cubicBezTo>
                  <a:pt x="914394" y="4113951"/>
                  <a:pt x="899697" y="4113951"/>
                  <a:pt x="890413" y="4104667"/>
                </a:cubicBezTo>
                <a:cubicBezTo>
                  <a:pt x="881129" y="4095384"/>
                  <a:pt x="881129" y="4080686"/>
                  <a:pt x="890413" y="4071403"/>
                </a:cubicBezTo>
                <a:cubicBezTo>
                  <a:pt x="895054" y="4066761"/>
                  <a:pt x="901049" y="4064440"/>
                  <a:pt x="907045" y="4064440"/>
                </a:cubicBezTo>
                <a:close/>
                <a:moveTo>
                  <a:pt x="521790" y="4064440"/>
                </a:moveTo>
                <a:cubicBezTo>
                  <a:pt x="527785" y="4064440"/>
                  <a:pt x="533781" y="4066761"/>
                  <a:pt x="538421" y="4071403"/>
                </a:cubicBezTo>
                <a:cubicBezTo>
                  <a:pt x="547706" y="4080686"/>
                  <a:pt x="547706" y="4095384"/>
                  <a:pt x="538421" y="4104667"/>
                </a:cubicBezTo>
                <a:cubicBezTo>
                  <a:pt x="529139" y="4113951"/>
                  <a:pt x="514440" y="4113951"/>
                  <a:pt x="505157" y="4104667"/>
                </a:cubicBezTo>
                <a:cubicBezTo>
                  <a:pt x="495873" y="4095384"/>
                  <a:pt x="495873" y="4080686"/>
                  <a:pt x="505157" y="4071403"/>
                </a:cubicBezTo>
                <a:cubicBezTo>
                  <a:pt x="509799" y="4066761"/>
                  <a:pt x="515794" y="4064440"/>
                  <a:pt x="521790" y="4064440"/>
                </a:cubicBezTo>
                <a:close/>
                <a:moveTo>
                  <a:pt x="393371" y="4064440"/>
                </a:moveTo>
                <a:cubicBezTo>
                  <a:pt x="399367" y="4064440"/>
                  <a:pt x="405362" y="4066761"/>
                  <a:pt x="410004" y="4071403"/>
                </a:cubicBezTo>
                <a:cubicBezTo>
                  <a:pt x="419287" y="4080686"/>
                  <a:pt x="419287" y="4095384"/>
                  <a:pt x="410004" y="4104667"/>
                </a:cubicBezTo>
                <a:cubicBezTo>
                  <a:pt x="400720" y="4113951"/>
                  <a:pt x="386022" y="4113951"/>
                  <a:pt x="376737" y="4104667"/>
                </a:cubicBezTo>
                <a:cubicBezTo>
                  <a:pt x="367455" y="4095384"/>
                  <a:pt x="367455" y="4080686"/>
                  <a:pt x="376737" y="4071403"/>
                </a:cubicBezTo>
                <a:cubicBezTo>
                  <a:pt x="381380" y="4066761"/>
                  <a:pt x="387375" y="4064440"/>
                  <a:pt x="393371" y="4064440"/>
                </a:cubicBezTo>
                <a:close/>
                <a:moveTo>
                  <a:pt x="265726" y="4064440"/>
                </a:moveTo>
                <a:cubicBezTo>
                  <a:pt x="271722" y="4064440"/>
                  <a:pt x="277718" y="4066761"/>
                  <a:pt x="282358" y="4071403"/>
                </a:cubicBezTo>
                <a:cubicBezTo>
                  <a:pt x="291642" y="4080686"/>
                  <a:pt x="290868" y="4095384"/>
                  <a:pt x="282358" y="4104667"/>
                </a:cubicBezTo>
                <a:cubicBezTo>
                  <a:pt x="273076" y="4113951"/>
                  <a:pt x="258378" y="4113951"/>
                  <a:pt x="249094" y="4104667"/>
                </a:cubicBezTo>
                <a:cubicBezTo>
                  <a:pt x="239811" y="4095384"/>
                  <a:pt x="239811" y="4080686"/>
                  <a:pt x="249094" y="4071403"/>
                </a:cubicBezTo>
                <a:cubicBezTo>
                  <a:pt x="253735" y="4066761"/>
                  <a:pt x="259732" y="4064440"/>
                  <a:pt x="265726" y="4064440"/>
                </a:cubicBezTo>
                <a:close/>
                <a:moveTo>
                  <a:pt x="137316" y="4064440"/>
                </a:moveTo>
                <a:cubicBezTo>
                  <a:pt x="143312" y="4064440"/>
                  <a:pt x="149308" y="4066761"/>
                  <a:pt x="153948" y="4071403"/>
                </a:cubicBezTo>
                <a:cubicBezTo>
                  <a:pt x="163232" y="4080686"/>
                  <a:pt x="163232" y="4095384"/>
                  <a:pt x="153948" y="4104667"/>
                </a:cubicBezTo>
                <a:cubicBezTo>
                  <a:pt x="144664" y="4113951"/>
                  <a:pt x="129968" y="4113951"/>
                  <a:pt x="120684" y="4104667"/>
                </a:cubicBezTo>
                <a:cubicBezTo>
                  <a:pt x="111400" y="4095384"/>
                  <a:pt x="111400" y="4080686"/>
                  <a:pt x="120684" y="4071403"/>
                </a:cubicBezTo>
                <a:cubicBezTo>
                  <a:pt x="125327" y="4066761"/>
                  <a:pt x="131320" y="4064440"/>
                  <a:pt x="137316" y="4064440"/>
                </a:cubicBezTo>
                <a:close/>
                <a:moveTo>
                  <a:pt x="3851379" y="4050516"/>
                </a:moveTo>
                <a:cubicBezTo>
                  <a:pt x="3857375" y="4050516"/>
                  <a:pt x="3863370" y="4052837"/>
                  <a:pt x="3868012" y="4057479"/>
                </a:cubicBezTo>
                <a:cubicBezTo>
                  <a:pt x="3876522" y="4066762"/>
                  <a:pt x="3876522" y="4081460"/>
                  <a:pt x="3868012" y="4090743"/>
                </a:cubicBezTo>
                <a:cubicBezTo>
                  <a:pt x="3858729" y="4100027"/>
                  <a:pt x="3844030" y="4100027"/>
                  <a:pt x="3834748" y="4090743"/>
                </a:cubicBezTo>
                <a:cubicBezTo>
                  <a:pt x="3825464" y="4081460"/>
                  <a:pt x="3825464" y="4066762"/>
                  <a:pt x="3834748" y="4057479"/>
                </a:cubicBezTo>
                <a:cubicBezTo>
                  <a:pt x="3839389" y="4052837"/>
                  <a:pt x="3845384" y="4050516"/>
                  <a:pt x="3851379" y="4050516"/>
                </a:cubicBezTo>
                <a:close/>
                <a:moveTo>
                  <a:pt x="3594543" y="4050516"/>
                </a:moveTo>
                <a:cubicBezTo>
                  <a:pt x="3600538" y="4050516"/>
                  <a:pt x="3606533" y="4052837"/>
                  <a:pt x="3611175" y="4057479"/>
                </a:cubicBezTo>
                <a:cubicBezTo>
                  <a:pt x="3620459" y="4066762"/>
                  <a:pt x="3620459" y="4081460"/>
                  <a:pt x="3611175" y="4090743"/>
                </a:cubicBezTo>
                <a:cubicBezTo>
                  <a:pt x="3601892" y="4100027"/>
                  <a:pt x="3587194" y="4100027"/>
                  <a:pt x="3577911" y="4090743"/>
                </a:cubicBezTo>
                <a:cubicBezTo>
                  <a:pt x="3568627" y="4081460"/>
                  <a:pt x="3568627" y="4066762"/>
                  <a:pt x="3577911" y="4057479"/>
                </a:cubicBezTo>
                <a:cubicBezTo>
                  <a:pt x="3582552" y="4052837"/>
                  <a:pt x="3588548" y="4050516"/>
                  <a:pt x="3594543" y="4050516"/>
                </a:cubicBezTo>
                <a:close/>
                <a:moveTo>
                  <a:pt x="778626" y="4050516"/>
                </a:moveTo>
                <a:cubicBezTo>
                  <a:pt x="784620" y="4050516"/>
                  <a:pt x="790616" y="4052837"/>
                  <a:pt x="795258" y="4057479"/>
                </a:cubicBezTo>
                <a:cubicBezTo>
                  <a:pt x="804541" y="4066762"/>
                  <a:pt x="804541" y="4081460"/>
                  <a:pt x="795258" y="4090743"/>
                </a:cubicBezTo>
                <a:cubicBezTo>
                  <a:pt x="785975" y="4100027"/>
                  <a:pt x="771276" y="4100027"/>
                  <a:pt x="761994" y="4090743"/>
                </a:cubicBezTo>
                <a:cubicBezTo>
                  <a:pt x="752709" y="4081460"/>
                  <a:pt x="752709" y="4066762"/>
                  <a:pt x="761994" y="4057479"/>
                </a:cubicBezTo>
                <a:cubicBezTo>
                  <a:pt x="766635" y="4052837"/>
                  <a:pt x="772630" y="4050516"/>
                  <a:pt x="778626" y="4050516"/>
                </a:cubicBezTo>
                <a:close/>
                <a:moveTo>
                  <a:pt x="650208" y="4050516"/>
                </a:moveTo>
                <a:cubicBezTo>
                  <a:pt x="656203" y="4050516"/>
                  <a:pt x="662197" y="4052837"/>
                  <a:pt x="666839" y="4057479"/>
                </a:cubicBezTo>
                <a:cubicBezTo>
                  <a:pt x="676123" y="4066762"/>
                  <a:pt x="676123" y="4081460"/>
                  <a:pt x="666839" y="4090743"/>
                </a:cubicBezTo>
                <a:cubicBezTo>
                  <a:pt x="657557" y="4100027"/>
                  <a:pt x="642858" y="4100027"/>
                  <a:pt x="633575" y="4090743"/>
                </a:cubicBezTo>
                <a:cubicBezTo>
                  <a:pt x="624292" y="4081460"/>
                  <a:pt x="624292" y="4066762"/>
                  <a:pt x="633575" y="4057479"/>
                </a:cubicBezTo>
                <a:cubicBezTo>
                  <a:pt x="638217" y="4052837"/>
                  <a:pt x="644212" y="4050516"/>
                  <a:pt x="650208" y="4050516"/>
                </a:cubicBezTo>
                <a:close/>
                <a:moveTo>
                  <a:pt x="6034490" y="3956910"/>
                </a:moveTo>
                <a:cubicBezTo>
                  <a:pt x="6040486" y="3956910"/>
                  <a:pt x="6046481" y="3959230"/>
                  <a:pt x="6051123" y="3963872"/>
                </a:cubicBezTo>
                <a:cubicBezTo>
                  <a:pt x="6060405" y="3973155"/>
                  <a:pt x="6060405" y="3987854"/>
                  <a:pt x="6051123" y="3997138"/>
                </a:cubicBezTo>
                <a:cubicBezTo>
                  <a:pt x="6041839" y="4006420"/>
                  <a:pt x="6027141" y="4006420"/>
                  <a:pt x="6017857" y="3997138"/>
                </a:cubicBezTo>
                <a:cubicBezTo>
                  <a:pt x="6008574" y="3987854"/>
                  <a:pt x="6008574" y="3973155"/>
                  <a:pt x="6017857" y="3963872"/>
                </a:cubicBezTo>
                <a:cubicBezTo>
                  <a:pt x="6022499" y="3959230"/>
                  <a:pt x="6028495" y="3956910"/>
                  <a:pt x="6034490" y="3956910"/>
                </a:cubicBezTo>
                <a:close/>
                <a:moveTo>
                  <a:pt x="5906072" y="3956910"/>
                </a:moveTo>
                <a:cubicBezTo>
                  <a:pt x="5912067" y="3956909"/>
                  <a:pt x="5918063" y="3959230"/>
                  <a:pt x="5922704" y="3963872"/>
                </a:cubicBezTo>
                <a:cubicBezTo>
                  <a:pt x="5931988" y="3973155"/>
                  <a:pt x="5931988" y="3987854"/>
                  <a:pt x="5922704" y="3997138"/>
                </a:cubicBezTo>
                <a:cubicBezTo>
                  <a:pt x="5913421" y="4006420"/>
                  <a:pt x="5898723" y="4006420"/>
                  <a:pt x="5889440" y="3997138"/>
                </a:cubicBezTo>
                <a:cubicBezTo>
                  <a:pt x="5880156" y="3987854"/>
                  <a:pt x="5880156" y="3973155"/>
                  <a:pt x="5889440" y="3963872"/>
                </a:cubicBezTo>
                <a:cubicBezTo>
                  <a:pt x="5894082" y="3959230"/>
                  <a:pt x="5900077" y="3956909"/>
                  <a:pt x="5906072" y="3956910"/>
                </a:cubicBezTo>
                <a:close/>
                <a:moveTo>
                  <a:pt x="5776881" y="3956910"/>
                </a:moveTo>
                <a:cubicBezTo>
                  <a:pt x="5782876" y="3956910"/>
                  <a:pt x="5788871" y="3959230"/>
                  <a:pt x="5793512" y="3963872"/>
                </a:cubicBezTo>
                <a:cubicBezTo>
                  <a:pt x="5802796" y="3973155"/>
                  <a:pt x="5802796" y="3987854"/>
                  <a:pt x="5793512" y="3997138"/>
                </a:cubicBezTo>
                <a:cubicBezTo>
                  <a:pt x="5784230" y="4006420"/>
                  <a:pt x="5769531" y="4006420"/>
                  <a:pt x="5760248" y="3997138"/>
                </a:cubicBezTo>
                <a:cubicBezTo>
                  <a:pt x="5750964" y="3987854"/>
                  <a:pt x="5750964" y="3973155"/>
                  <a:pt x="5760248" y="3963872"/>
                </a:cubicBezTo>
                <a:cubicBezTo>
                  <a:pt x="5764890" y="3959230"/>
                  <a:pt x="5770885" y="3956910"/>
                  <a:pt x="5776881" y="3956910"/>
                </a:cubicBezTo>
                <a:close/>
                <a:moveTo>
                  <a:pt x="5648462" y="3956910"/>
                </a:moveTo>
                <a:cubicBezTo>
                  <a:pt x="5654457" y="3956910"/>
                  <a:pt x="5660453" y="3959230"/>
                  <a:pt x="5665094" y="3963872"/>
                </a:cubicBezTo>
                <a:cubicBezTo>
                  <a:pt x="5674378" y="3973155"/>
                  <a:pt x="5674378" y="3987854"/>
                  <a:pt x="5665094" y="3997138"/>
                </a:cubicBezTo>
                <a:cubicBezTo>
                  <a:pt x="5655811" y="4006420"/>
                  <a:pt x="5641113" y="4006420"/>
                  <a:pt x="5631830" y="3997138"/>
                </a:cubicBezTo>
                <a:cubicBezTo>
                  <a:pt x="5622546" y="3987854"/>
                  <a:pt x="5622546" y="3973155"/>
                  <a:pt x="5631830" y="3963872"/>
                </a:cubicBezTo>
                <a:cubicBezTo>
                  <a:pt x="5636472" y="3959230"/>
                  <a:pt x="5642467" y="3956910"/>
                  <a:pt x="5648462" y="3956910"/>
                </a:cubicBezTo>
                <a:close/>
                <a:moveTo>
                  <a:pt x="5520044" y="3956910"/>
                </a:moveTo>
                <a:cubicBezTo>
                  <a:pt x="5526039" y="3956909"/>
                  <a:pt x="5532035" y="3959230"/>
                  <a:pt x="5536677" y="3963872"/>
                </a:cubicBezTo>
                <a:cubicBezTo>
                  <a:pt x="5545959" y="3973155"/>
                  <a:pt x="5545959" y="3987854"/>
                  <a:pt x="5536677" y="3997138"/>
                </a:cubicBezTo>
                <a:cubicBezTo>
                  <a:pt x="5527393" y="4006420"/>
                  <a:pt x="5512694" y="4006420"/>
                  <a:pt x="5503411" y="3997138"/>
                </a:cubicBezTo>
                <a:cubicBezTo>
                  <a:pt x="5494128" y="3987854"/>
                  <a:pt x="5494128" y="3973155"/>
                  <a:pt x="5503411" y="3963872"/>
                </a:cubicBezTo>
                <a:cubicBezTo>
                  <a:pt x="5508053" y="3959230"/>
                  <a:pt x="5514048" y="3956909"/>
                  <a:pt x="5520044" y="3956910"/>
                </a:cubicBezTo>
                <a:close/>
                <a:moveTo>
                  <a:pt x="5391625" y="3956910"/>
                </a:moveTo>
                <a:cubicBezTo>
                  <a:pt x="5397621" y="3956910"/>
                  <a:pt x="5403616" y="3959230"/>
                  <a:pt x="5408257" y="3963872"/>
                </a:cubicBezTo>
                <a:cubicBezTo>
                  <a:pt x="5417541" y="3973155"/>
                  <a:pt x="5417541" y="3987854"/>
                  <a:pt x="5408257" y="3997138"/>
                </a:cubicBezTo>
                <a:cubicBezTo>
                  <a:pt x="5398974" y="4006420"/>
                  <a:pt x="5384276" y="4006420"/>
                  <a:pt x="5374993" y="3997138"/>
                </a:cubicBezTo>
                <a:cubicBezTo>
                  <a:pt x="5365709" y="3987854"/>
                  <a:pt x="5365709" y="3973155"/>
                  <a:pt x="5374993" y="3963872"/>
                </a:cubicBezTo>
                <a:cubicBezTo>
                  <a:pt x="5379635" y="3959230"/>
                  <a:pt x="5385630" y="3956910"/>
                  <a:pt x="5391625" y="3956910"/>
                </a:cubicBezTo>
                <a:close/>
                <a:moveTo>
                  <a:pt x="5263207" y="3956910"/>
                </a:moveTo>
                <a:cubicBezTo>
                  <a:pt x="5269202" y="3956909"/>
                  <a:pt x="5275198" y="3959230"/>
                  <a:pt x="5279839" y="3963872"/>
                </a:cubicBezTo>
                <a:cubicBezTo>
                  <a:pt x="5289123" y="3973155"/>
                  <a:pt x="5289123" y="3987854"/>
                  <a:pt x="5279839" y="3997138"/>
                </a:cubicBezTo>
                <a:cubicBezTo>
                  <a:pt x="5270556" y="4006420"/>
                  <a:pt x="5255857" y="4006420"/>
                  <a:pt x="5246575" y="3997138"/>
                </a:cubicBezTo>
                <a:cubicBezTo>
                  <a:pt x="5237291" y="3987854"/>
                  <a:pt x="5237291" y="3973155"/>
                  <a:pt x="5246575" y="3963872"/>
                </a:cubicBezTo>
                <a:cubicBezTo>
                  <a:pt x="5251216" y="3959230"/>
                  <a:pt x="5257211" y="3956909"/>
                  <a:pt x="5263207" y="3956910"/>
                </a:cubicBezTo>
                <a:close/>
                <a:moveTo>
                  <a:pt x="5134790" y="3956910"/>
                </a:moveTo>
                <a:cubicBezTo>
                  <a:pt x="5140785" y="3956909"/>
                  <a:pt x="5146780" y="3959230"/>
                  <a:pt x="5151421" y="3963872"/>
                </a:cubicBezTo>
                <a:cubicBezTo>
                  <a:pt x="5160705" y="3973155"/>
                  <a:pt x="5160705" y="3987854"/>
                  <a:pt x="5151421" y="3997138"/>
                </a:cubicBezTo>
                <a:cubicBezTo>
                  <a:pt x="5142139" y="4006420"/>
                  <a:pt x="5127440" y="4006420"/>
                  <a:pt x="5118157" y="3997138"/>
                </a:cubicBezTo>
                <a:cubicBezTo>
                  <a:pt x="5108873" y="3987854"/>
                  <a:pt x="5108873" y="3973155"/>
                  <a:pt x="5118157" y="3963872"/>
                </a:cubicBezTo>
                <a:cubicBezTo>
                  <a:pt x="5122799" y="3959230"/>
                  <a:pt x="5128794" y="3956909"/>
                  <a:pt x="5134790" y="3956910"/>
                </a:cubicBezTo>
                <a:close/>
                <a:moveTo>
                  <a:pt x="5007145" y="3956910"/>
                </a:moveTo>
                <a:cubicBezTo>
                  <a:pt x="5013140" y="3956910"/>
                  <a:pt x="5019135" y="3959230"/>
                  <a:pt x="5023776" y="3963872"/>
                </a:cubicBezTo>
                <a:cubicBezTo>
                  <a:pt x="5032286" y="3973155"/>
                  <a:pt x="5032286" y="3987854"/>
                  <a:pt x="5023776" y="3997138"/>
                </a:cubicBezTo>
                <a:cubicBezTo>
                  <a:pt x="5014494" y="4006420"/>
                  <a:pt x="4999795" y="4006420"/>
                  <a:pt x="4990512" y="3997138"/>
                </a:cubicBezTo>
                <a:cubicBezTo>
                  <a:pt x="4981228" y="3987854"/>
                  <a:pt x="4981228" y="3973155"/>
                  <a:pt x="4990512" y="3963872"/>
                </a:cubicBezTo>
                <a:cubicBezTo>
                  <a:pt x="4995154" y="3959230"/>
                  <a:pt x="5001149" y="3956910"/>
                  <a:pt x="5007145" y="3956910"/>
                </a:cubicBezTo>
                <a:close/>
                <a:moveTo>
                  <a:pt x="4878726" y="3956910"/>
                </a:moveTo>
                <a:cubicBezTo>
                  <a:pt x="4884721" y="3956910"/>
                  <a:pt x="4890717" y="3959230"/>
                  <a:pt x="4895358" y="3963872"/>
                </a:cubicBezTo>
                <a:cubicBezTo>
                  <a:pt x="4904642" y="3973155"/>
                  <a:pt x="4903868" y="3987854"/>
                  <a:pt x="4895358" y="3997138"/>
                </a:cubicBezTo>
                <a:cubicBezTo>
                  <a:pt x="4886075" y="4006420"/>
                  <a:pt x="4871377" y="4006420"/>
                  <a:pt x="4862094" y="3997138"/>
                </a:cubicBezTo>
                <a:cubicBezTo>
                  <a:pt x="4852810" y="3987854"/>
                  <a:pt x="4852810" y="3973155"/>
                  <a:pt x="4862094" y="3963872"/>
                </a:cubicBezTo>
                <a:cubicBezTo>
                  <a:pt x="4866736" y="3959230"/>
                  <a:pt x="4872731" y="3956910"/>
                  <a:pt x="4878726" y="3956910"/>
                </a:cubicBezTo>
                <a:close/>
                <a:moveTo>
                  <a:pt x="4750308" y="3956910"/>
                </a:moveTo>
                <a:cubicBezTo>
                  <a:pt x="4756304" y="3956909"/>
                  <a:pt x="4762299" y="3959230"/>
                  <a:pt x="4766941" y="3963872"/>
                </a:cubicBezTo>
                <a:cubicBezTo>
                  <a:pt x="4776223" y="3973155"/>
                  <a:pt x="4776223" y="3987854"/>
                  <a:pt x="4766941" y="3997138"/>
                </a:cubicBezTo>
                <a:cubicBezTo>
                  <a:pt x="4757657" y="4006420"/>
                  <a:pt x="4742958" y="4006420"/>
                  <a:pt x="4733675" y="3997138"/>
                </a:cubicBezTo>
                <a:cubicBezTo>
                  <a:pt x="4724392" y="3987854"/>
                  <a:pt x="4724392" y="3973155"/>
                  <a:pt x="4733675" y="3963872"/>
                </a:cubicBezTo>
                <a:cubicBezTo>
                  <a:pt x="4738317" y="3959230"/>
                  <a:pt x="4744312" y="3956909"/>
                  <a:pt x="4750308" y="3956910"/>
                </a:cubicBezTo>
                <a:close/>
                <a:moveTo>
                  <a:pt x="4621889" y="3956910"/>
                </a:moveTo>
                <a:cubicBezTo>
                  <a:pt x="4627884" y="3956909"/>
                  <a:pt x="4633880" y="3959230"/>
                  <a:pt x="4638521" y="3963872"/>
                </a:cubicBezTo>
                <a:cubicBezTo>
                  <a:pt x="4647805" y="3973155"/>
                  <a:pt x="4647805" y="3987854"/>
                  <a:pt x="4638521" y="3997138"/>
                </a:cubicBezTo>
                <a:cubicBezTo>
                  <a:pt x="4629238" y="4006420"/>
                  <a:pt x="4614540" y="4006420"/>
                  <a:pt x="4605257" y="3997138"/>
                </a:cubicBezTo>
                <a:cubicBezTo>
                  <a:pt x="4595973" y="3987854"/>
                  <a:pt x="4595973" y="3973155"/>
                  <a:pt x="4605257" y="3963872"/>
                </a:cubicBezTo>
                <a:cubicBezTo>
                  <a:pt x="4609899" y="3959230"/>
                  <a:pt x="4615894" y="3956909"/>
                  <a:pt x="4621889" y="3956910"/>
                </a:cubicBezTo>
                <a:close/>
                <a:moveTo>
                  <a:pt x="4493471" y="3956910"/>
                </a:moveTo>
                <a:cubicBezTo>
                  <a:pt x="4499466" y="3956910"/>
                  <a:pt x="4505462" y="3959230"/>
                  <a:pt x="4510103" y="3963872"/>
                </a:cubicBezTo>
                <a:cubicBezTo>
                  <a:pt x="4519387" y="3973155"/>
                  <a:pt x="4519387" y="3987854"/>
                  <a:pt x="4510103" y="3997138"/>
                </a:cubicBezTo>
                <a:cubicBezTo>
                  <a:pt x="4500820" y="4006420"/>
                  <a:pt x="4486121" y="4006420"/>
                  <a:pt x="4476839" y="3997138"/>
                </a:cubicBezTo>
                <a:cubicBezTo>
                  <a:pt x="4467555" y="3987854"/>
                  <a:pt x="4467555" y="3973155"/>
                  <a:pt x="4476839" y="3963872"/>
                </a:cubicBezTo>
                <a:cubicBezTo>
                  <a:pt x="4481480" y="3959230"/>
                  <a:pt x="4487476" y="3956910"/>
                  <a:pt x="4493471" y="3956910"/>
                </a:cubicBezTo>
                <a:close/>
                <a:moveTo>
                  <a:pt x="4364279" y="3956910"/>
                </a:moveTo>
                <a:cubicBezTo>
                  <a:pt x="4370274" y="3956909"/>
                  <a:pt x="4376269" y="3959230"/>
                  <a:pt x="4380911" y="3963872"/>
                </a:cubicBezTo>
                <a:cubicBezTo>
                  <a:pt x="4390195" y="3973155"/>
                  <a:pt x="4390195" y="3987854"/>
                  <a:pt x="4380911" y="3997138"/>
                </a:cubicBezTo>
                <a:cubicBezTo>
                  <a:pt x="4371628" y="4006420"/>
                  <a:pt x="4356930" y="4006420"/>
                  <a:pt x="4347647" y="3997138"/>
                </a:cubicBezTo>
                <a:cubicBezTo>
                  <a:pt x="4338363" y="3987854"/>
                  <a:pt x="4338363" y="3973155"/>
                  <a:pt x="4347647" y="3963872"/>
                </a:cubicBezTo>
                <a:cubicBezTo>
                  <a:pt x="4352288" y="3959230"/>
                  <a:pt x="4358284" y="3956909"/>
                  <a:pt x="4364279" y="3956910"/>
                </a:cubicBezTo>
                <a:close/>
                <a:moveTo>
                  <a:pt x="4235860" y="3956910"/>
                </a:moveTo>
                <a:cubicBezTo>
                  <a:pt x="4241856" y="3956909"/>
                  <a:pt x="4247852" y="3959230"/>
                  <a:pt x="4252494" y="3963872"/>
                </a:cubicBezTo>
                <a:cubicBezTo>
                  <a:pt x="4261776" y="3973155"/>
                  <a:pt x="4261776" y="3987854"/>
                  <a:pt x="4252494" y="3997138"/>
                </a:cubicBezTo>
                <a:cubicBezTo>
                  <a:pt x="4243210" y="4006420"/>
                  <a:pt x="4228511" y="4006420"/>
                  <a:pt x="4219228" y="3997138"/>
                </a:cubicBezTo>
                <a:cubicBezTo>
                  <a:pt x="4209945" y="3987854"/>
                  <a:pt x="4209945" y="3973155"/>
                  <a:pt x="4219228" y="3963872"/>
                </a:cubicBezTo>
                <a:cubicBezTo>
                  <a:pt x="4223869" y="3959230"/>
                  <a:pt x="4229865" y="3956909"/>
                  <a:pt x="4235860" y="3956910"/>
                </a:cubicBezTo>
                <a:close/>
                <a:moveTo>
                  <a:pt x="4107443" y="3956910"/>
                </a:moveTo>
                <a:cubicBezTo>
                  <a:pt x="4113438" y="3956910"/>
                  <a:pt x="4119433" y="3959230"/>
                  <a:pt x="4124075" y="3963872"/>
                </a:cubicBezTo>
                <a:cubicBezTo>
                  <a:pt x="4133359" y="3973155"/>
                  <a:pt x="4133359" y="3987854"/>
                  <a:pt x="4124075" y="3997138"/>
                </a:cubicBezTo>
                <a:cubicBezTo>
                  <a:pt x="4114792" y="4006420"/>
                  <a:pt x="4100094" y="4006420"/>
                  <a:pt x="4090811" y="3997138"/>
                </a:cubicBezTo>
                <a:cubicBezTo>
                  <a:pt x="4081527" y="3987854"/>
                  <a:pt x="4081527" y="3973155"/>
                  <a:pt x="4090811" y="3963872"/>
                </a:cubicBezTo>
                <a:cubicBezTo>
                  <a:pt x="4095452" y="3959230"/>
                  <a:pt x="4101448" y="3956910"/>
                  <a:pt x="4107443" y="3956910"/>
                </a:cubicBezTo>
                <a:close/>
                <a:moveTo>
                  <a:pt x="3979024" y="3956910"/>
                </a:moveTo>
                <a:cubicBezTo>
                  <a:pt x="3985020" y="3956909"/>
                  <a:pt x="3991015" y="3959230"/>
                  <a:pt x="3995657" y="3963872"/>
                </a:cubicBezTo>
                <a:cubicBezTo>
                  <a:pt x="4004941" y="3973155"/>
                  <a:pt x="4004941" y="3987854"/>
                  <a:pt x="3995657" y="3997138"/>
                </a:cubicBezTo>
                <a:cubicBezTo>
                  <a:pt x="3986374" y="4006420"/>
                  <a:pt x="3971675" y="4006420"/>
                  <a:pt x="3962393" y="3997138"/>
                </a:cubicBezTo>
                <a:cubicBezTo>
                  <a:pt x="3953109" y="3987854"/>
                  <a:pt x="3953109" y="3973155"/>
                  <a:pt x="3962393" y="3963872"/>
                </a:cubicBezTo>
                <a:cubicBezTo>
                  <a:pt x="3967034" y="3959230"/>
                  <a:pt x="3973029" y="3956909"/>
                  <a:pt x="3979024" y="3956910"/>
                </a:cubicBezTo>
                <a:close/>
                <a:moveTo>
                  <a:pt x="3722961" y="3956910"/>
                </a:moveTo>
                <a:cubicBezTo>
                  <a:pt x="3728956" y="3956910"/>
                  <a:pt x="3734952" y="3959230"/>
                  <a:pt x="3739593" y="3963872"/>
                </a:cubicBezTo>
                <a:cubicBezTo>
                  <a:pt x="3748877" y="3973155"/>
                  <a:pt x="3748877" y="3987854"/>
                  <a:pt x="3739593" y="3997138"/>
                </a:cubicBezTo>
                <a:cubicBezTo>
                  <a:pt x="3730311" y="4006420"/>
                  <a:pt x="3715612" y="4006420"/>
                  <a:pt x="3706329" y="3997138"/>
                </a:cubicBezTo>
                <a:cubicBezTo>
                  <a:pt x="3697045" y="3987854"/>
                  <a:pt x="3697045" y="3973155"/>
                  <a:pt x="3706329" y="3963872"/>
                </a:cubicBezTo>
                <a:cubicBezTo>
                  <a:pt x="3710970" y="3959230"/>
                  <a:pt x="3716966" y="3956910"/>
                  <a:pt x="3722961" y="3956910"/>
                </a:cubicBezTo>
                <a:close/>
                <a:moveTo>
                  <a:pt x="2961734" y="3956910"/>
                </a:moveTo>
                <a:cubicBezTo>
                  <a:pt x="2967730" y="3956909"/>
                  <a:pt x="2973725" y="3959230"/>
                  <a:pt x="2978367" y="3963872"/>
                </a:cubicBezTo>
                <a:cubicBezTo>
                  <a:pt x="2987651" y="3973155"/>
                  <a:pt x="2987651" y="3987854"/>
                  <a:pt x="2978367" y="3997138"/>
                </a:cubicBezTo>
                <a:cubicBezTo>
                  <a:pt x="2969084" y="4006420"/>
                  <a:pt x="2954385" y="4006420"/>
                  <a:pt x="2945103" y="3997138"/>
                </a:cubicBezTo>
                <a:cubicBezTo>
                  <a:pt x="2935819" y="3987854"/>
                  <a:pt x="2935819" y="3973155"/>
                  <a:pt x="2945103" y="3963872"/>
                </a:cubicBezTo>
                <a:cubicBezTo>
                  <a:pt x="2949744" y="3959230"/>
                  <a:pt x="2955739" y="3956909"/>
                  <a:pt x="2961734" y="3956910"/>
                </a:cubicBezTo>
                <a:close/>
                <a:moveTo>
                  <a:pt x="2704899" y="3956910"/>
                </a:moveTo>
                <a:cubicBezTo>
                  <a:pt x="2710894" y="3956910"/>
                  <a:pt x="2716889" y="3959230"/>
                  <a:pt x="2721531" y="3963872"/>
                </a:cubicBezTo>
                <a:cubicBezTo>
                  <a:pt x="2730041" y="3973155"/>
                  <a:pt x="2730041" y="3987854"/>
                  <a:pt x="2721531" y="3997138"/>
                </a:cubicBezTo>
                <a:cubicBezTo>
                  <a:pt x="2712248" y="4006420"/>
                  <a:pt x="2697550" y="4006420"/>
                  <a:pt x="2688267" y="3997138"/>
                </a:cubicBezTo>
                <a:cubicBezTo>
                  <a:pt x="2678983" y="3987854"/>
                  <a:pt x="2678983" y="3973155"/>
                  <a:pt x="2688267" y="3963872"/>
                </a:cubicBezTo>
                <a:cubicBezTo>
                  <a:pt x="2692908" y="3959230"/>
                  <a:pt x="2698904" y="3956910"/>
                  <a:pt x="2704899" y="3956910"/>
                </a:cubicBezTo>
                <a:close/>
                <a:moveTo>
                  <a:pt x="2575707" y="3956910"/>
                </a:moveTo>
                <a:cubicBezTo>
                  <a:pt x="2581702" y="3956910"/>
                  <a:pt x="2587697" y="3959230"/>
                  <a:pt x="2592339" y="3963872"/>
                </a:cubicBezTo>
                <a:cubicBezTo>
                  <a:pt x="2601623" y="3973155"/>
                  <a:pt x="2601623" y="3987854"/>
                  <a:pt x="2592339" y="3997138"/>
                </a:cubicBezTo>
                <a:cubicBezTo>
                  <a:pt x="2583056" y="4006420"/>
                  <a:pt x="2568358" y="4006420"/>
                  <a:pt x="2559075" y="3997138"/>
                </a:cubicBezTo>
                <a:cubicBezTo>
                  <a:pt x="2549791" y="3987854"/>
                  <a:pt x="2549791" y="3973155"/>
                  <a:pt x="2559075" y="3963872"/>
                </a:cubicBezTo>
                <a:cubicBezTo>
                  <a:pt x="2563716" y="3959230"/>
                  <a:pt x="2569712" y="3956910"/>
                  <a:pt x="2575707" y="3956910"/>
                </a:cubicBezTo>
                <a:close/>
                <a:moveTo>
                  <a:pt x="2319643" y="3956910"/>
                </a:moveTo>
                <a:cubicBezTo>
                  <a:pt x="2325639" y="3956910"/>
                  <a:pt x="2331634" y="3959230"/>
                  <a:pt x="2336276" y="3963872"/>
                </a:cubicBezTo>
                <a:cubicBezTo>
                  <a:pt x="2344786" y="3973155"/>
                  <a:pt x="2344786" y="3987854"/>
                  <a:pt x="2336276" y="3997138"/>
                </a:cubicBezTo>
                <a:cubicBezTo>
                  <a:pt x="2326993" y="4006420"/>
                  <a:pt x="2312294" y="4006420"/>
                  <a:pt x="2303012" y="3997138"/>
                </a:cubicBezTo>
                <a:cubicBezTo>
                  <a:pt x="2293728" y="3987854"/>
                  <a:pt x="2293728" y="3973155"/>
                  <a:pt x="2303012" y="3963872"/>
                </a:cubicBezTo>
                <a:cubicBezTo>
                  <a:pt x="2307653" y="3959230"/>
                  <a:pt x="2313648" y="3956910"/>
                  <a:pt x="2319643" y="3956910"/>
                </a:cubicBezTo>
                <a:close/>
                <a:moveTo>
                  <a:pt x="1934392" y="3956910"/>
                </a:moveTo>
                <a:cubicBezTo>
                  <a:pt x="1940386" y="3956910"/>
                  <a:pt x="1946381" y="3959230"/>
                  <a:pt x="1951023" y="3963872"/>
                </a:cubicBezTo>
                <a:cubicBezTo>
                  <a:pt x="1960307" y="3973155"/>
                  <a:pt x="1960307" y="3987854"/>
                  <a:pt x="1951023" y="3997138"/>
                </a:cubicBezTo>
                <a:cubicBezTo>
                  <a:pt x="1941741" y="4006420"/>
                  <a:pt x="1927042" y="4006420"/>
                  <a:pt x="1917759" y="3997138"/>
                </a:cubicBezTo>
                <a:cubicBezTo>
                  <a:pt x="1908476" y="3987854"/>
                  <a:pt x="1908476" y="3973155"/>
                  <a:pt x="1917759" y="3963872"/>
                </a:cubicBezTo>
                <a:cubicBezTo>
                  <a:pt x="1922400" y="3959230"/>
                  <a:pt x="1928395" y="3956910"/>
                  <a:pt x="1934392" y="3956910"/>
                </a:cubicBezTo>
                <a:close/>
                <a:moveTo>
                  <a:pt x="1805972" y="3956910"/>
                </a:moveTo>
                <a:cubicBezTo>
                  <a:pt x="1811968" y="3956910"/>
                  <a:pt x="1817964" y="3959230"/>
                  <a:pt x="1822604" y="3963872"/>
                </a:cubicBezTo>
                <a:cubicBezTo>
                  <a:pt x="1831890" y="3973155"/>
                  <a:pt x="1831890" y="3987854"/>
                  <a:pt x="1822604" y="3997138"/>
                </a:cubicBezTo>
                <a:cubicBezTo>
                  <a:pt x="1813322" y="4006420"/>
                  <a:pt x="1798624" y="4006420"/>
                  <a:pt x="1789340" y="3997138"/>
                </a:cubicBezTo>
                <a:cubicBezTo>
                  <a:pt x="1780057" y="3987854"/>
                  <a:pt x="1780057" y="3973155"/>
                  <a:pt x="1789340" y="3963872"/>
                </a:cubicBezTo>
                <a:cubicBezTo>
                  <a:pt x="1793983" y="3959230"/>
                  <a:pt x="1799978" y="3956910"/>
                  <a:pt x="1805972" y="3956910"/>
                </a:cubicBezTo>
                <a:close/>
                <a:moveTo>
                  <a:pt x="1421491" y="3956910"/>
                </a:moveTo>
                <a:cubicBezTo>
                  <a:pt x="1427486" y="3956910"/>
                  <a:pt x="1433482" y="3959230"/>
                  <a:pt x="1438123" y="3963872"/>
                </a:cubicBezTo>
                <a:cubicBezTo>
                  <a:pt x="1446633" y="3973155"/>
                  <a:pt x="1446633" y="3987854"/>
                  <a:pt x="1438123" y="3997138"/>
                </a:cubicBezTo>
                <a:cubicBezTo>
                  <a:pt x="1428840" y="4006420"/>
                  <a:pt x="1414141" y="4006420"/>
                  <a:pt x="1404858" y="3997138"/>
                </a:cubicBezTo>
                <a:cubicBezTo>
                  <a:pt x="1395575" y="3987854"/>
                  <a:pt x="1395575" y="3973155"/>
                  <a:pt x="1404858" y="3963872"/>
                </a:cubicBezTo>
                <a:cubicBezTo>
                  <a:pt x="1409500" y="3959230"/>
                  <a:pt x="1415496" y="3956910"/>
                  <a:pt x="1421491" y="3956910"/>
                </a:cubicBezTo>
                <a:close/>
                <a:moveTo>
                  <a:pt x="1291526" y="3956910"/>
                </a:moveTo>
                <a:cubicBezTo>
                  <a:pt x="1297523" y="3956910"/>
                  <a:pt x="1303517" y="3959230"/>
                  <a:pt x="1308159" y="3963872"/>
                </a:cubicBezTo>
                <a:cubicBezTo>
                  <a:pt x="1317442" y="3973155"/>
                  <a:pt x="1317442" y="3987854"/>
                  <a:pt x="1308159" y="3997138"/>
                </a:cubicBezTo>
                <a:cubicBezTo>
                  <a:pt x="1298875" y="4006420"/>
                  <a:pt x="1284177" y="4006420"/>
                  <a:pt x="1274895" y="3997138"/>
                </a:cubicBezTo>
                <a:cubicBezTo>
                  <a:pt x="1265609" y="3987854"/>
                  <a:pt x="1265609" y="3973155"/>
                  <a:pt x="1274895" y="3963872"/>
                </a:cubicBezTo>
                <a:cubicBezTo>
                  <a:pt x="1279535" y="3959230"/>
                  <a:pt x="1285532" y="3956910"/>
                  <a:pt x="1291526" y="3956910"/>
                </a:cubicBezTo>
                <a:close/>
                <a:moveTo>
                  <a:pt x="907045" y="3956910"/>
                </a:moveTo>
                <a:cubicBezTo>
                  <a:pt x="913041" y="3956910"/>
                  <a:pt x="919036" y="3959230"/>
                  <a:pt x="923676" y="3963872"/>
                </a:cubicBezTo>
                <a:cubicBezTo>
                  <a:pt x="932962" y="3973155"/>
                  <a:pt x="932962" y="3987854"/>
                  <a:pt x="923676" y="3997138"/>
                </a:cubicBezTo>
                <a:cubicBezTo>
                  <a:pt x="914394" y="4006420"/>
                  <a:pt x="899697" y="4006420"/>
                  <a:pt x="890413" y="3997138"/>
                </a:cubicBezTo>
                <a:cubicBezTo>
                  <a:pt x="881129" y="3987854"/>
                  <a:pt x="881129" y="3973155"/>
                  <a:pt x="890413" y="3963872"/>
                </a:cubicBezTo>
                <a:cubicBezTo>
                  <a:pt x="895054" y="3959230"/>
                  <a:pt x="901049" y="3956910"/>
                  <a:pt x="907045" y="3956910"/>
                </a:cubicBezTo>
                <a:close/>
                <a:moveTo>
                  <a:pt x="521790" y="3956910"/>
                </a:moveTo>
                <a:cubicBezTo>
                  <a:pt x="527785" y="3956909"/>
                  <a:pt x="533781" y="3959230"/>
                  <a:pt x="538421" y="3963872"/>
                </a:cubicBezTo>
                <a:cubicBezTo>
                  <a:pt x="547706" y="3973155"/>
                  <a:pt x="547706" y="3987854"/>
                  <a:pt x="538421" y="3997138"/>
                </a:cubicBezTo>
                <a:cubicBezTo>
                  <a:pt x="529139" y="4006420"/>
                  <a:pt x="514440" y="4006420"/>
                  <a:pt x="505157" y="3997138"/>
                </a:cubicBezTo>
                <a:cubicBezTo>
                  <a:pt x="495873" y="3987854"/>
                  <a:pt x="495873" y="3973155"/>
                  <a:pt x="505157" y="3963872"/>
                </a:cubicBezTo>
                <a:cubicBezTo>
                  <a:pt x="509799" y="3959230"/>
                  <a:pt x="515794" y="3956909"/>
                  <a:pt x="521790" y="3956910"/>
                </a:cubicBezTo>
                <a:close/>
                <a:moveTo>
                  <a:pt x="393371" y="3956910"/>
                </a:moveTo>
                <a:cubicBezTo>
                  <a:pt x="399367" y="3956910"/>
                  <a:pt x="405362" y="3959230"/>
                  <a:pt x="410004" y="3963872"/>
                </a:cubicBezTo>
                <a:cubicBezTo>
                  <a:pt x="419287" y="3973155"/>
                  <a:pt x="419287" y="3987854"/>
                  <a:pt x="410004" y="3997138"/>
                </a:cubicBezTo>
                <a:cubicBezTo>
                  <a:pt x="400720" y="4006420"/>
                  <a:pt x="386022" y="4006420"/>
                  <a:pt x="376737" y="3997138"/>
                </a:cubicBezTo>
                <a:cubicBezTo>
                  <a:pt x="367455" y="3987854"/>
                  <a:pt x="367455" y="3973155"/>
                  <a:pt x="376737" y="3963872"/>
                </a:cubicBezTo>
                <a:cubicBezTo>
                  <a:pt x="381380" y="3959230"/>
                  <a:pt x="387375" y="3956910"/>
                  <a:pt x="393371" y="3956910"/>
                </a:cubicBezTo>
                <a:close/>
                <a:moveTo>
                  <a:pt x="23594" y="3956910"/>
                </a:moveTo>
                <a:cubicBezTo>
                  <a:pt x="29590" y="3956910"/>
                  <a:pt x="35586" y="3959230"/>
                  <a:pt x="40227" y="3963872"/>
                </a:cubicBezTo>
                <a:cubicBezTo>
                  <a:pt x="49510" y="3973155"/>
                  <a:pt x="49510" y="3987854"/>
                  <a:pt x="40227" y="3997138"/>
                </a:cubicBezTo>
                <a:cubicBezTo>
                  <a:pt x="30944" y="4006420"/>
                  <a:pt x="16246" y="4006420"/>
                  <a:pt x="6963" y="3997138"/>
                </a:cubicBezTo>
                <a:cubicBezTo>
                  <a:pt x="-2322" y="3987854"/>
                  <a:pt x="-2322" y="3973155"/>
                  <a:pt x="6963" y="3963872"/>
                </a:cubicBezTo>
                <a:cubicBezTo>
                  <a:pt x="11605" y="3959230"/>
                  <a:pt x="17601" y="3956910"/>
                  <a:pt x="23594" y="3956910"/>
                </a:cubicBezTo>
                <a:close/>
                <a:moveTo>
                  <a:pt x="2834090" y="3956909"/>
                </a:moveTo>
                <a:cubicBezTo>
                  <a:pt x="2840086" y="3956910"/>
                  <a:pt x="2846081" y="3959230"/>
                  <a:pt x="2850723" y="3963872"/>
                </a:cubicBezTo>
                <a:cubicBezTo>
                  <a:pt x="2859233" y="3973155"/>
                  <a:pt x="2859233" y="3987854"/>
                  <a:pt x="2850723" y="3997138"/>
                </a:cubicBezTo>
                <a:cubicBezTo>
                  <a:pt x="2841440" y="4006420"/>
                  <a:pt x="2826741" y="4006420"/>
                  <a:pt x="2817459" y="3997138"/>
                </a:cubicBezTo>
                <a:cubicBezTo>
                  <a:pt x="2808175" y="3987854"/>
                  <a:pt x="2808175" y="3973155"/>
                  <a:pt x="2817459" y="3963872"/>
                </a:cubicBezTo>
                <a:cubicBezTo>
                  <a:pt x="2822100" y="3959230"/>
                  <a:pt x="2828095" y="3956910"/>
                  <a:pt x="2834090" y="3956909"/>
                </a:cubicBezTo>
                <a:close/>
                <a:moveTo>
                  <a:pt x="2447287" y="3956909"/>
                </a:moveTo>
                <a:cubicBezTo>
                  <a:pt x="2453283" y="3956909"/>
                  <a:pt x="2459278" y="3959230"/>
                  <a:pt x="2463920" y="3963872"/>
                </a:cubicBezTo>
                <a:cubicBezTo>
                  <a:pt x="2473204" y="3973155"/>
                  <a:pt x="2473204" y="3987854"/>
                  <a:pt x="2463920" y="3997138"/>
                </a:cubicBezTo>
                <a:cubicBezTo>
                  <a:pt x="2454637" y="4006420"/>
                  <a:pt x="2439938" y="4006420"/>
                  <a:pt x="2430656" y="3997138"/>
                </a:cubicBezTo>
                <a:cubicBezTo>
                  <a:pt x="2421372" y="3987854"/>
                  <a:pt x="2421372" y="3973155"/>
                  <a:pt x="2430656" y="3963872"/>
                </a:cubicBezTo>
                <a:cubicBezTo>
                  <a:pt x="2435297" y="3959230"/>
                  <a:pt x="2441292" y="3956909"/>
                  <a:pt x="2447287" y="3956909"/>
                </a:cubicBezTo>
                <a:close/>
                <a:moveTo>
                  <a:pt x="2191228" y="3956909"/>
                </a:moveTo>
                <a:cubicBezTo>
                  <a:pt x="2197223" y="3956909"/>
                  <a:pt x="2203218" y="3959230"/>
                  <a:pt x="2207858" y="3963872"/>
                </a:cubicBezTo>
                <a:cubicBezTo>
                  <a:pt x="2217143" y="3973155"/>
                  <a:pt x="2217143" y="3987854"/>
                  <a:pt x="2207858" y="3997138"/>
                </a:cubicBezTo>
                <a:cubicBezTo>
                  <a:pt x="2198577" y="4006420"/>
                  <a:pt x="2183878" y="4006420"/>
                  <a:pt x="2174594" y="3997138"/>
                </a:cubicBezTo>
                <a:cubicBezTo>
                  <a:pt x="2165312" y="3987854"/>
                  <a:pt x="2165312" y="3973155"/>
                  <a:pt x="2174594" y="3963872"/>
                </a:cubicBezTo>
                <a:cubicBezTo>
                  <a:pt x="2179237" y="3959230"/>
                  <a:pt x="2185232" y="3956909"/>
                  <a:pt x="2191228" y="3956909"/>
                </a:cubicBezTo>
                <a:close/>
                <a:moveTo>
                  <a:pt x="2062811" y="3956909"/>
                </a:moveTo>
                <a:cubicBezTo>
                  <a:pt x="2068804" y="3956909"/>
                  <a:pt x="2074799" y="3959230"/>
                  <a:pt x="2079442" y="3963872"/>
                </a:cubicBezTo>
                <a:cubicBezTo>
                  <a:pt x="2088725" y="3973155"/>
                  <a:pt x="2088725" y="3987854"/>
                  <a:pt x="2079442" y="3997138"/>
                </a:cubicBezTo>
                <a:cubicBezTo>
                  <a:pt x="2070157" y="4006420"/>
                  <a:pt x="2055461" y="4006420"/>
                  <a:pt x="2046177" y="3997138"/>
                </a:cubicBezTo>
                <a:cubicBezTo>
                  <a:pt x="2036893" y="3987854"/>
                  <a:pt x="2036893" y="3973155"/>
                  <a:pt x="2046177" y="3963872"/>
                </a:cubicBezTo>
                <a:cubicBezTo>
                  <a:pt x="2050819" y="3959230"/>
                  <a:pt x="2056815" y="3956909"/>
                  <a:pt x="2062811" y="3956909"/>
                </a:cubicBezTo>
                <a:close/>
                <a:moveTo>
                  <a:pt x="1677554" y="3956909"/>
                </a:moveTo>
                <a:cubicBezTo>
                  <a:pt x="1683548" y="3956909"/>
                  <a:pt x="1689544" y="3959230"/>
                  <a:pt x="1694187" y="3963872"/>
                </a:cubicBezTo>
                <a:cubicBezTo>
                  <a:pt x="1703471" y="3973155"/>
                  <a:pt x="1703471" y="3987854"/>
                  <a:pt x="1694187" y="3997138"/>
                </a:cubicBezTo>
                <a:cubicBezTo>
                  <a:pt x="1684903" y="4006420"/>
                  <a:pt x="1670205" y="4006420"/>
                  <a:pt x="1660922" y="3997138"/>
                </a:cubicBezTo>
                <a:cubicBezTo>
                  <a:pt x="1651638" y="3987854"/>
                  <a:pt x="1651638" y="3973155"/>
                  <a:pt x="1660922" y="3963872"/>
                </a:cubicBezTo>
                <a:cubicBezTo>
                  <a:pt x="1665562" y="3959230"/>
                  <a:pt x="1671558" y="3956909"/>
                  <a:pt x="1677554" y="3956909"/>
                </a:cubicBezTo>
                <a:close/>
                <a:moveTo>
                  <a:pt x="1549137" y="3956909"/>
                </a:moveTo>
                <a:cubicBezTo>
                  <a:pt x="1555131" y="3956909"/>
                  <a:pt x="1561126" y="3959230"/>
                  <a:pt x="1565768" y="3963872"/>
                </a:cubicBezTo>
                <a:cubicBezTo>
                  <a:pt x="1575052" y="3973155"/>
                  <a:pt x="1575052" y="3987854"/>
                  <a:pt x="1565768" y="3997138"/>
                </a:cubicBezTo>
                <a:cubicBezTo>
                  <a:pt x="1556485" y="4006420"/>
                  <a:pt x="1541787" y="4006420"/>
                  <a:pt x="1532503" y="3997138"/>
                </a:cubicBezTo>
                <a:cubicBezTo>
                  <a:pt x="1523219" y="3987854"/>
                  <a:pt x="1523219" y="3973155"/>
                  <a:pt x="1532503" y="3963872"/>
                </a:cubicBezTo>
                <a:cubicBezTo>
                  <a:pt x="1537145" y="3959230"/>
                  <a:pt x="1543140" y="3956909"/>
                  <a:pt x="1549137" y="3956909"/>
                </a:cubicBezTo>
                <a:close/>
                <a:moveTo>
                  <a:pt x="1163881" y="3956909"/>
                </a:moveTo>
                <a:cubicBezTo>
                  <a:pt x="1169877" y="3956910"/>
                  <a:pt x="1175873" y="3959230"/>
                  <a:pt x="1180513" y="3963872"/>
                </a:cubicBezTo>
                <a:cubicBezTo>
                  <a:pt x="1189797" y="3973155"/>
                  <a:pt x="1189025" y="3987854"/>
                  <a:pt x="1180513" y="3997138"/>
                </a:cubicBezTo>
                <a:cubicBezTo>
                  <a:pt x="1171230" y="4006420"/>
                  <a:pt x="1156531" y="4006420"/>
                  <a:pt x="1147250" y="3997138"/>
                </a:cubicBezTo>
                <a:cubicBezTo>
                  <a:pt x="1137965" y="3987854"/>
                  <a:pt x="1137965" y="3973155"/>
                  <a:pt x="1147250" y="3963872"/>
                </a:cubicBezTo>
                <a:cubicBezTo>
                  <a:pt x="1151891" y="3959230"/>
                  <a:pt x="1157885" y="3956910"/>
                  <a:pt x="1163881" y="3956909"/>
                </a:cubicBezTo>
                <a:close/>
                <a:moveTo>
                  <a:pt x="1035464" y="3956909"/>
                </a:moveTo>
                <a:cubicBezTo>
                  <a:pt x="1041458" y="3956909"/>
                  <a:pt x="1047454" y="3959230"/>
                  <a:pt x="1052096" y="3963872"/>
                </a:cubicBezTo>
                <a:cubicBezTo>
                  <a:pt x="1061380" y="3973155"/>
                  <a:pt x="1061380" y="3987854"/>
                  <a:pt x="1052096" y="3997138"/>
                </a:cubicBezTo>
                <a:cubicBezTo>
                  <a:pt x="1042813" y="4006420"/>
                  <a:pt x="1028115" y="4006420"/>
                  <a:pt x="1018830" y="3997138"/>
                </a:cubicBezTo>
                <a:cubicBezTo>
                  <a:pt x="1009548" y="3987854"/>
                  <a:pt x="1009548" y="3973155"/>
                  <a:pt x="1018830" y="3963872"/>
                </a:cubicBezTo>
                <a:cubicBezTo>
                  <a:pt x="1023473" y="3959230"/>
                  <a:pt x="1029468" y="3956909"/>
                  <a:pt x="1035464" y="3956909"/>
                </a:cubicBezTo>
                <a:close/>
                <a:moveTo>
                  <a:pt x="265726" y="3956909"/>
                </a:moveTo>
                <a:cubicBezTo>
                  <a:pt x="271722" y="3956909"/>
                  <a:pt x="277718" y="3959230"/>
                  <a:pt x="282358" y="3963872"/>
                </a:cubicBezTo>
                <a:cubicBezTo>
                  <a:pt x="291642" y="3973155"/>
                  <a:pt x="290868" y="3987854"/>
                  <a:pt x="282358" y="3997138"/>
                </a:cubicBezTo>
                <a:cubicBezTo>
                  <a:pt x="273076" y="4006420"/>
                  <a:pt x="258378" y="4006420"/>
                  <a:pt x="249094" y="3997138"/>
                </a:cubicBezTo>
                <a:cubicBezTo>
                  <a:pt x="239811" y="3987854"/>
                  <a:pt x="239811" y="3973155"/>
                  <a:pt x="249094" y="3963872"/>
                </a:cubicBezTo>
                <a:cubicBezTo>
                  <a:pt x="253735" y="3959230"/>
                  <a:pt x="259732" y="3956909"/>
                  <a:pt x="265726" y="3956909"/>
                </a:cubicBezTo>
                <a:close/>
                <a:moveTo>
                  <a:pt x="137316" y="3956909"/>
                </a:moveTo>
                <a:cubicBezTo>
                  <a:pt x="143312" y="3956909"/>
                  <a:pt x="149308" y="3959230"/>
                  <a:pt x="153948" y="3963872"/>
                </a:cubicBezTo>
                <a:cubicBezTo>
                  <a:pt x="163232" y="3973155"/>
                  <a:pt x="163232" y="3987854"/>
                  <a:pt x="153948" y="3997138"/>
                </a:cubicBezTo>
                <a:cubicBezTo>
                  <a:pt x="144664" y="4006420"/>
                  <a:pt x="129968" y="4006420"/>
                  <a:pt x="120684" y="3997138"/>
                </a:cubicBezTo>
                <a:cubicBezTo>
                  <a:pt x="111400" y="3987854"/>
                  <a:pt x="111400" y="3973155"/>
                  <a:pt x="120684" y="3963872"/>
                </a:cubicBezTo>
                <a:cubicBezTo>
                  <a:pt x="125327" y="3959230"/>
                  <a:pt x="131320" y="3956909"/>
                  <a:pt x="137316" y="3956909"/>
                </a:cubicBezTo>
                <a:close/>
                <a:moveTo>
                  <a:pt x="3851379" y="3942984"/>
                </a:moveTo>
                <a:cubicBezTo>
                  <a:pt x="3857375" y="3942984"/>
                  <a:pt x="3863370" y="3945305"/>
                  <a:pt x="3868012" y="3949947"/>
                </a:cubicBezTo>
                <a:cubicBezTo>
                  <a:pt x="3876522" y="3959230"/>
                  <a:pt x="3876522" y="3973929"/>
                  <a:pt x="3868012" y="3983211"/>
                </a:cubicBezTo>
                <a:cubicBezTo>
                  <a:pt x="3858729" y="3992495"/>
                  <a:pt x="3844030" y="3992495"/>
                  <a:pt x="3834748" y="3983211"/>
                </a:cubicBezTo>
                <a:cubicBezTo>
                  <a:pt x="3825464" y="3973929"/>
                  <a:pt x="3825464" y="3959230"/>
                  <a:pt x="3834748" y="3949947"/>
                </a:cubicBezTo>
                <a:cubicBezTo>
                  <a:pt x="3839389" y="3945305"/>
                  <a:pt x="3845384" y="3942984"/>
                  <a:pt x="3851379" y="3942984"/>
                </a:cubicBezTo>
                <a:close/>
                <a:moveTo>
                  <a:pt x="3594543" y="3942984"/>
                </a:moveTo>
                <a:cubicBezTo>
                  <a:pt x="3600538" y="3942984"/>
                  <a:pt x="3606533" y="3945305"/>
                  <a:pt x="3611175" y="3949947"/>
                </a:cubicBezTo>
                <a:cubicBezTo>
                  <a:pt x="3620459" y="3959230"/>
                  <a:pt x="3620459" y="3973929"/>
                  <a:pt x="3611175" y="3983211"/>
                </a:cubicBezTo>
                <a:cubicBezTo>
                  <a:pt x="3601892" y="3992495"/>
                  <a:pt x="3587194" y="3992495"/>
                  <a:pt x="3577911" y="3983211"/>
                </a:cubicBezTo>
                <a:cubicBezTo>
                  <a:pt x="3568627" y="3973929"/>
                  <a:pt x="3568627" y="3959230"/>
                  <a:pt x="3577911" y="3949947"/>
                </a:cubicBezTo>
                <a:cubicBezTo>
                  <a:pt x="3582552" y="3945305"/>
                  <a:pt x="3588548" y="3942984"/>
                  <a:pt x="3594543" y="3942984"/>
                </a:cubicBezTo>
                <a:close/>
                <a:moveTo>
                  <a:pt x="778626" y="3942984"/>
                </a:moveTo>
                <a:cubicBezTo>
                  <a:pt x="784620" y="3942984"/>
                  <a:pt x="790616" y="3945305"/>
                  <a:pt x="795258" y="3949947"/>
                </a:cubicBezTo>
                <a:cubicBezTo>
                  <a:pt x="804541" y="3959230"/>
                  <a:pt x="804541" y="3973929"/>
                  <a:pt x="795258" y="3983211"/>
                </a:cubicBezTo>
                <a:cubicBezTo>
                  <a:pt x="785975" y="3992495"/>
                  <a:pt x="771276" y="3992495"/>
                  <a:pt x="761994" y="3983211"/>
                </a:cubicBezTo>
                <a:cubicBezTo>
                  <a:pt x="752709" y="3973929"/>
                  <a:pt x="752709" y="3959230"/>
                  <a:pt x="761994" y="3949947"/>
                </a:cubicBezTo>
                <a:cubicBezTo>
                  <a:pt x="766635" y="3945305"/>
                  <a:pt x="772630" y="3942984"/>
                  <a:pt x="778626" y="3942984"/>
                </a:cubicBezTo>
                <a:close/>
                <a:moveTo>
                  <a:pt x="650208" y="3942984"/>
                </a:moveTo>
                <a:cubicBezTo>
                  <a:pt x="656203" y="3942984"/>
                  <a:pt x="662197" y="3945305"/>
                  <a:pt x="666839" y="3949947"/>
                </a:cubicBezTo>
                <a:cubicBezTo>
                  <a:pt x="676123" y="3959230"/>
                  <a:pt x="676123" y="3973929"/>
                  <a:pt x="666839" y="3983211"/>
                </a:cubicBezTo>
                <a:cubicBezTo>
                  <a:pt x="657557" y="3992495"/>
                  <a:pt x="642858" y="3992495"/>
                  <a:pt x="633575" y="3983211"/>
                </a:cubicBezTo>
                <a:cubicBezTo>
                  <a:pt x="624292" y="3973929"/>
                  <a:pt x="624292" y="3959230"/>
                  <a:pt x="633575" y="3949947"/>
                </a:cubicBezTo>
                <a:cubicBezTo>
                  <a:pt x="638217" y="3945305"/>
                  <a:pt x="644212" y="3942984"/>
                  <a:pt x="650208" y="3942984"/>
                </a:cubicBezTo>
                <a:close/>
                <a:moveTo>
                  <a:pt x="3851379" y="3834680"/>
                </a:moveTo>
                <a:cubicBezTo>
                  <a:pt x="3857375" y="3834679"/>
                  <a:pt x="3863370" y="3837000"/>
                  <a:pt x="3868012" y="3841642"/>
                </a:cubicBezTo>
                <a:cubicBezTo>
                  <a:pt x="3876522" y="3851699"/>
                  <a:pt x="3876522" y="3866398"/>
                  <a:pt x="3868012" y="3874907"/>
                </a:cubicBezTo>
                <a:cubicBezTo>
                  <a:pt x="3858729" y="3884191"/>
                  <a:pt x="3844030" y="3884191"/>
                  <a:pt x="3834748" y="3874907"/>
                </a:cubicBezTo>
                <a:cubicBezTo>
                  <a:pt x="3825464" y="3865624"/>
                  <a:pt x="3825464" y="3850926"/>
                  <a:pt x="3834748" y="3841642"/>
                </a:cubicBezTo>
                <a:cubicBezTo>
                  <a:pt x="3839389" y="3837000"/>
                  <a:pt x="3845384" y="3834679"/>
                  <a:pt x="3851379" y="3834680"/>
                </a:cubicBezTo>
                <a:close/>
                <a:moveTo>
                  <a:pt x="3594543" y="3834680"/>
                </a:moveTo>
                <a:cubicBezTo>
                  <a:pt x="3600538" y="3834679"/>
                  <a:pt x="3606533" y="3837000"/>
                  <a:pt x="3611175" y="3841642"/>
                </a:cubicBezTo>
                <a:cubicBezTo>
                  <a:pt x="3620459" y="3851699"/>
                  <a:pt x="3620459" y="3866398"/>
                  <a:pt x="3611175" y="3874907"/>
                </a:cubicBezTo>
                <a:cubicBezTo>
                  <a:pt x="3601892" y="3884191"/>
                  <a:pt x="3587194" y="3884191"/>
                  <a:pt x="3577911" y="3874907"/>
                </a:cubicBezTo>
                <a:cubicBezTo>
                  <a:pt x="3568627" y="3865624"/>
                  <a:pt x="3568627" y="3850926"/>
                  <a:pt x="3577911" y="3841642"/>
                </a:cubicBezTo>
                <a:cubicBezTo>
                  <a:pt x="3582552" y="3837000"/>
                  <a:pt x="3588548" y="3834679"/>
                  <a:pt x="3594543" y="3834680"/>
                </a:cubicBezTo>
                <a:close/>
                <a:moveTo>
                  <a:pt x="650208" y="3834680"/>
                </a:moveTo>
                <a:cubicBezTo>
                  <a:pt x="656203" y="3834680"/>
                  <a:pt x="662197" y="3837000"/>
                  <a:pt x="666839" y="3841642"/>
                </a:cubicBezTo>
                <a:cubicBezTo>
                  <a:pt x="676123" y="3851699"/>
                  <a:pt x="676123" y="3866398"/>
                  <a:pt x="666839" y="3874907"/>
                </a:cubicBezTo>
                <a:cubicBezTo>
                  <a:pt x="657557" y="3884191"/>
                  <a:pt x="642858" y="3884191"/>
                  <a:pt x="633575" y="3874907"/>
                </a:cubicBezTo>
                <a:cubicBezTo>
                  <a:pt x="624292" y="3865624"/>
                  <a:pt x="624292" y="3850926"/>
                  <a:pt x="633575" y="3841642"/>
                </a:cubicBezTo>
                <a:cubicBezTo>
                  <a:pt x="638217" y="3837000"/>
                  <a:pt x="644212" y="3834680"/>
                  <a:pt x="650208" y="3834680"/>
                </a:cubicBezTo>
                <a:close/>
                <a:moveTo>
                  <a:pt x="778626" y="3834679"/>
                </a:moveTo>
                <a:cubicBezTo>
                  <a:pt x="784620" y="3834679"/>
                  <a:pt x="790616" y="3837000"/>
                  <a:pt x="795258" y="3841642"/>
                </a:cubicBezTo>
                <a:cubicBezTo>
                  <a:pt x="804541" y="3851699"/>
                  <a:pt x="804541" y="3866398"/>
                  <a:pt x="795258" y="3874907"/>
                </a:cubicBezTo>
                <a:cubicBezTo>
                  <a:pt x="785975" y="3884191"/>
                  <a:pt x="771276" y="3884191"/>
                  <a:pt x="761994" y="3874907"/>
                </a:cubicBezTo>
                <a:cubicBezTo>
                  <a:pt x="752709" y="3865624"/>
                  <a:pt x="752709" y="3850926"/>
                  <a:pt x="761994" y="3841642"/>
                </a:cubicBezTo>
                <a:cubicBezTo>
                  <a:pt x="766635" y="3837000"/>
                  <a:pt x="772630" y="3834679"/>
                  <a:pt x="778626" y="3834679"/>
                </a:cubicBezTo>
                <a:close/>
                <a:moveTo>
                  <a:pt x="5648462" y="3827718"/>
                </a:moveTo>
                <a:cubicBezTo>
                  <a:pt x="5654457" y="3827718"/>
                  <a:pt x="5660453" y="3830038"/>
                  <a:pt x="5665094" y="3834680"/>
                </a:cubicBezTo>
                <a:cubicBezTo>
                  <a:pt x="5674378" y="3843964"/>
                  <a:pt x="5674378" y="3858662"/>
                  <a:pt x="5665094" y="3867945"/>
                </a:cubicBezTo>
                <a:cubicBezTo>
                  <a:pt x="5655811" y="3877229"/>
                  <a:pt x="5641113" y="3877229"/>
                  <a:pt x="5631830" y="3867945"/>
                </a:cubicBezTo>
                <a:cubicBezTo>
                  <a:pt x="5622546" y="3858662"/>
                  <a:pt x="5622546" y="3843964"/>
                  <a:pt x="5631830" y="3834680"/>
                </a:cubicBezTo>
                <a:cubicBezTo>
                  <a:pt x="5636472" y="3830038"/>
                  <a:pt x="5642467" y="3827718"/>
                  <a:pt x="5648462" y="3827718"/>
                </a:cubicBezTo>
                <a:close/>
                <a:moveTo>
                  <a:pt x="5520044" y="3827718"/>
                </a:moveTo>
                <a:cubicBezTo>
                  <a:pt x="5526040" y="3827718"/>
                  <a:pt x="5532035" y="3830038"/>
                  <a:pt x="5536677" y="3834680"/>
                </a:cubicBezTo>
                <a:cubicBezTo>
                  <a:pt x="5545959" y="3843964"/>
                  <a:pt x="5545959" y="3858662"/>
                  <a:pt x="5536677" y="3867945"/>
                </a:cubicBezTo>
                <a:cubicBezTo>
                  <a:pt x="5527393" y="3877229"/>
                  <a:pt x="5512694" y="3877229"/>
                  <a:pt x="5503411" y="3867945"/>
                </a:cubicBezTo>
                <a:cubicBezTo>
                  <a:pt x="5494128" y="3858662"/>
                  <a:pt x="5494128" y="3843964"/>
                  <a:pt x="5503411" y="3834680"/>
                </a:cubicBezTo>
                <a:cubicBezTo>
                  <a:pt x="5508053" y="3830038"/>
                  <a:pt x="5514048" y="3827718"/>
                  <a:pt x="5520044" y="3827718"/>
                </a:cubicBezTo>
                <a:close/>
                <a:moveTo>
                  <a:pt x="5134790" y="3827718"/>
                </a:moveTo>
                <a:cubicBezTo>
                  <a:pt x="5140785" y="3827717"/>
                  <a:pt x="5146780" y="3830038"/>
                  <a:pt x="5151421" y="3834680"/>
                </a:cubicBezTo>
                <a:cubicBezTo>
                  <a:pt x="5160705" y="3843964"/>
                  <a:pt x="5160705" y="3858662"/>
                  <a:pt x="5151421" y="3867945"/>
                </a:cubicBezTo>
                <a:cubicBezTo>
                  <a:pt x="5142139" y="3877229"/>
                  <a:pt x="5127440" y="3877229"/>
                  <a:pt x="5118157" y="3867945"/>
                </a:cubicBezTo>
                <a:cubicBezTo>
                  <a:pt x="5108873" y="3858662"/>
                  <a:pt x="5108873" y="3843964"/>
                  <a:pt x="5118157" y="3834680"/>
                </a:cubicBezTo>
                <a:cubicBezTo>
                  <a:pt x="5122799" y="3830038"/>
                  <a:pt x="5128794" y="3827717"/>
                  <a:pt x="5134790" y="3827718"/>
                </a:cubicBezTo>
                <a:close/>
                <a:moveTo>
                  <a:pt x="5007145" y="3827718"/>
                </a:moveTo>
                <a:cubicBezTo>
                  <a:pt x="5013140" y="3827718"/>
                  <a:pt x="5019135" y="3830038"/>
                  <a:pt x="5023776" y="3834680"/>
                </a:cubicBezTo>
                <a:cubicBezTo>
                  <a:pt x="5032286" y="3843964"/>
                  <a:pt x="5032286" y="3858662"/>
                  <a:pt x="5023776" y="3867945"/>
                </a:cubicBezTo>
                <a:cubicBezTo>
                  <a:pt x="5014494" y="3877229"/>
                  <a:pt x="4999795" y="3877229"/>
                  <a:pt x="4990512" y="3867945"/>
                </a:cubicBezTo>
                <a:cubicBezTo>
                  <a:pt x="4981228" y="3858662"/>
                  <a:pt x="4981228" y="3843964"/>
                  <a:pt x="4990512" y="3834680"/>
                </a:cubicBezTo>
                <a:cubicBezTo>
                  <a:pt x="4995154" y="3830038"/>
                  <a:pt x="5001149" y="3827718"/>
                  <a:pt x="5007145" y="3827718"/>
                </a:cubicBezTo>
                <a:close/>
                <a:moveTo>
                  <a:pt x="4621889" y="3827718"/>
                </a:moveTo>
                <a:cubicBezTo>
                  <a:pt x="4627884" y="3827717"/>
                  <a:pt x="4633880" y="3830038"/>
                  <a:pt x="4638521" y="3834680"/>
                </a:cubicBezTo>
                <a:cubicBezTo>
                  <a:pt x="4647805" y="3843964"/>
                  <a:pt x="4647805" y="3858662"/>
                  <a:pt x="4638521" y="3867945"/>
                </a:cubicBezTo>
                <a:cubicBezTo>
                  <a:pt x="4629238" y="3877229"/>
                  <a:pt x="4614540" y="3877229"/>
                  <a:pt x="4605257" y="3867945"/>
                </a:cubicBezTo>
                <a:cubicBezTo>
                  <a:pt x="4595973" y="3858662"/>
                  <a:pt x="4595973" y="3843964"/>
                  <a:pt x="4605257" y="3834680"/>
                </a:cubicBezTo>
                <a:cubicBezTo>
                  <a:pt x="4609899" y="3830038"/>
                  <a:pt x="4615894" y="3827717"/>
                  <a:pt x="4621889" y="3827718"/>
                </a:cubicBezTo>
                <a:close/>
                <a:moveTo>
                  <a:pt x="4493471" y="3827718"/>
                </a:moveTo>
                <a:cubicBezTo>
                  <a:pt x="4499466" y="3827718"/>
                  <a:pt x="4505462" y="3830038"/>
                  <a:pt x="4510103" y="3834680"/>
                </a:cubicBezTo>
                <a:cubicBezTo>
                  <a:pt x="4519387" y="3843964"/>
                  <a:pt x="4519387" y="3858662"/>
                  <a:pt x="4510103" y="3867945"/>
                </a:cubicBezTo>
                <a:cubicBezTo>
                  <a:pt x="4500820" y="3877229"/>
                  <a:pt x="4486121" y="3877229"/>
                  <a:pt x="4476839" y="3867945"/>
                </a:cubicBezTo>
                <a:cubicBezTo>
                  <a:pt x="4467555" y="3858662"/>
                  <a:pt x="4467555" y="3843964"/>
                  <a:pt x="4476839" y="3834680"/>
                </a:cubicBezTo>
                <a:cubicBezTo>
                  <a:pt x="4481480" y="3830038"/>
                  <a:pt x="4487476" y="3827718"/>
                  <a:pt x="4493471" y="3827718"/>
                </a:cubicBezTo>
                <a:close/>
                <a:moveTo>
                  <a:pt x="4364279" y="3827718"/>
                </a:moveTo>
                <a:cubicBezTo>
                  <a:pt x="4370274" y="3827718"/>
                  <a:pt x="4376269" y="3830038"/>
                  <a:pt x="4380911" y="3834680"/>
                </a:cubicBezTo>
                <a:cubicBezTo>
                  <a:pt x="4390195" y="3843964"/>
                  <a:pt x="4390195" y="3858662"/>
                  <a:pt x="4380911" y="3867945"/>
                </a:cubicBezTo>
                <a:cubicBezTo>
                  <a:pt x="4371628" y="3877229"/>
                  <a:pt x="4356930" y="3877229"/>
                  <a:pt x="4347647" y="3867945"/>
                </a:cubicBezTo>
                <a:cubicBezTo>
                  <a:pt x="4338363" y="3858662"/>
                  <a:pt x="4338363" y="3843964"/>
                  <a:pt x="4347647" y="3834680"/>
                </a:cubicBezTo>
                <a:cubicBezTo>
                  <a:pt x="4352288" y="3830038"/>
                  <a:pt x="4358284" y="3827718"/>
                  <a:pt x="4364279" y="3827718"/>
                </a:cubicBezTo>
                <a:close/>
                <a:moveTo>
                  <a:pt x="4235860" y="3827718"/>
                </a:moveTo>
                <a:cubicBezTo>
                  <a:pt x="4241856" y="3827717"/>
                  <a:pt x="4247852" y="3830038"/>
                  <a:pt x="4252494" y="3834680"/>
                </a:cubicBezTo>
                <a:cubicBezTo>
                  <a:pt x="4261776" y="3843964"/>
                  <a:pt x="4261776" y="3858662"/>
                  <a:pt x="4252494" y="3867945"/>
                </a:cubicBezTo>
                <a:cubicBezTo>
                  <a:pt x="4243210" y="3877229"/>
                  <a:pt x="4228511" y="3877229"/>
                  <a:pt x="4219228" y="3867945"/>
                </a:cubicBezTo>
                <a:cubicBezTo>
                  <a:pt x="4209945" y="3858662"/>
                  <a:pt x="4209945" y="3843964"/>
                  <a:pt x="4219228" y="3834680"/>
                </a:cubicBezTo>
                <a:cubicBezTo>
                  <a:pt x="4223869" y="3830038"/>
                  <a:pt x="4229865" y="3827717"/>
                  <a:pt x="4235860" y="3827718"/>
                </a:cubicBezTo>
                <a:close/>
                <a:moveTo>
                  <a:pt x="4107443" y="3827718"/>
                </a:moveTo>
                <a:cubicBezTo>
                  <a:pt x="4113438" y="3827717"/>
                  <a:pt x="4119433" y="3830038"/>
                  <a:pt x="4124075" y="3834680"/>
                </a:cubicBezTo>
                <a:cubicBezTo>
                  <a:pt x="4133359" y="3843964"/>
                  <a:pt x="4133359" y="3858662"/>
                  <a:pt x="4124075" y="3867945"/>
                </a:cubicBezTo>
                <a:cubicBezTo>
                  <a:pt x="4114792" y="3877229"/>
                  <a:pt x="4100094" y="3877229"/>
                  <a:pt x="4090811" y="3867945"/>
                </a:cubicBezTo>
                <a:cubicBezTo>
                  <a:pt x="4081527" y="3858662"/>
                  <a:pt x="4081527" y="3843964"/>
                  <a:pt x="4090811" y="3834680"/>
                </a:cubicBezTo>
                <a:cubicBezTo>
                  <a:pt x="4095452" y="3830038"/>
                  <a:pt x="4101448" y="3827717"/>
                  <a:pt x="4107443" y="3827718"/>
                </a:cubicBezTo>
                <a:close/>
                <a:moveTo>
                  <a:pt x="3979024" y="3827718"/>
                </a:moveTo>
                <a:cubicBezTo>
                  <a:pt x="3985020" y="3827718"/>
                  <a:pt x="3991015" y="3830038"/>
                  <a:pt x="3995657" y="3834680"/>
                </a:cubicBezTo>
                <a:cubicBezTo>
                  <a:pt x="4004941" y="3843964"/>
                  <a:pt x="4004941" y="3858662"/>
                  <a:pt x="3995657" y="3867945"/>
                </a:cubicBezTo>
                <a:cubicBezTo>
                  <a:pt x="3986374" y="3877229"/>
                  <a:pt x="3971675" y="3877229"/>
                  <a:pt x="3962393" y="3867945"/>
                </a:cubicBezTo>
                <a:cubicBezTo>
                  <a:pt x="3953109" y="3858662"/>
                  <a:pt x="3953109" y="3843964"/>
                  <a:pt x="3962393" y="3834680"/>
                </a:cubicBezTo>
                <a:cubicBezTo>
                  <a:pt x="3967034" y="3830038"/>
                  <a:pt x="3973029" y="3827718"/>
                  <a:pt x="3979024" y="3827718"/>
                </a:cubicBezTo>
                <a:close/>
                <a:moveTo>
                  <a:pt x="3722961" y="3827718"/>
                </a:moveTo>
                <a:cubicBezTo>
                  <a:pt x="3728956" y="3827718"/>
                  <a:pt x="3734952" y="3830038"/>
                  <a:pt x="3739593" y="3834680"/>
                </a:cubicBezTo>
                <a:cubicBezTo>
                  <a:pt x="3748877" y="3843964"/>
                  <a:pt x="3748877" y="3858662"/>
                  <a:pt x="3739593" y="3867945"/>
                </a:cubicBezTo>
                <a:cubicBezTo>
                  <a:pt x="3730311" y="3877229"/>
                  <a:pt x="3715612" y="3877229"/>
                  <a:pt x="3706329" y="3867945"/>
                </a:cubicBezTo>
                <a:cubicBezTo>
                  <a:pt x="3697045" y="3858662"/>
                  <a:pt x="3697045" y="3843964"/>
                  <a:pt x="3706329" y="3834680"/>
                </a:cubicBezTo>
                <a:cubicBezTo>
                  <a:pt x="3710970" y="3830038"/>
                  <a:pt x="3716966" y="3827718"/>
                  <a:pt x="3722961" y="3827718"/>
                </a:cubicBezTo>
                <a:close/>
                <a:moveTo>
                  <a:pt x="2447287" y="3827718"/>
                </a:moveTo>
                <a:cubicBezTo>
                  <a:pt x="2453283" y="3827718"/>
                  <a:pt x="2459278" y="3830038"/>
                  <a:pt x="2463920" y="3834680"/>
                </a:cubicBezTo>
                <a:cubicBezTo>
                  <a:pt x="2473204" y="3843964"/>
                  <a:pt x="2473204" y="3858662"/>
                  <a:pt x="2463920" y="3867945"/>
                </a:cubicBezTo>
                <a:cubicBezTo>
                  <a:pt x="2454637" y="3877229"/>
                  <a:pt x="2439938" y="3877229"/>
                  <a:pt x="2430656" y="3867945"/>
                </a:cubicBezTo>
                <a:cubicBezTo>
                  <a:pt x="2421372" y="3858662"/>
                  <a:pt x="2421372" y="3843964"/>
                  <a:pt x="2430656" y="3834680"/>
                </a:cubicBezTo>
                <a:cubicBezTo>
                  <a:pt x="2435297" y="3830038"/>
                  <a:pt x="2441292" y="3827718"/>
                  <a:pt x="2447287" y="3827718"/>
                </a:cubicBezTo>
                <a:close/>
                <a:moveTo>
                  <a:pt x="2319643" y="3827718"/>
                </a:moveTo>
                <a:cubicBezTo>
                  <a:pt x="2325639" y="3827718"/>
                  <a:pt x="2331634" y="3830038"/>
                  <a:pt x="2336276" y="3834680"/>
                </a:cubicBezTo>
                <a:cubicBezTo>
                  <a:pt x="2344786" y="3843964"/>
                  <a:pt x="2344786" y="3858662"/>
                  <a:pt x="2336276" y="3867945"/>
                </a:cubicBezTo>
                <a:cubicBezTo>
                  <a:pt x="2326993" y="3877229"/>
                  <a:pt x="2312294" y="3877229"/>
                  <a:pt x="2303012" y="3867945"/>
                </a:cubicBezTo>
                <a:cubicBezTo>
                  <a:pt x="2293728" y="3858662"/>
                  <a:pt x="2293728" y="3843964"/>
                  <a:pt x="2303012" y="3834680"/>
                </a:cubicBezTo>
                <a:cubicBezTo>
                  <a:pt x="2307653" y="3830038"/>
                  <a:pt x="2313648" y="3827718"/>
                  <a:pt x="2319643" y="3827718"/>
                </a:cubicBezTo>
                <a:close/>
                <a:moveTo>
                  <a:pt x="2191228" y="3827718"/>
                </a:moveTo>
                <a:cubicBezTo>
                  <a:pt x="2197223" y="3827718"/>
                  <a:pt x="2203218" y="3830038"/>
                  <a:pt x="2207858" y="3834680"/>
                </a:cubicBezTo>
                <a:cubicBezTo>
                  <a:pt x="2217143" y="3843964"/>
                  <a:pt x="2217143" y="3858662"/>
                  <a:pt x="2207858" y="3867945"/>
                </a:cubicBezTo>
                <a:cubicBezTo>
                  <a:pt x="2198577" y="3877229"/>
                  <a:pt x="2183878" y="3877229"/>
                  <a:pt x="2174594" y="3867945"/>
                </a:cubicBezTo>
                <a:cubicBezTo>
                  <a:pt x="2165312" y="3858662"/>
                  <a:pt x="2165312" y="3843964"/>
                  <a:pt x="2174594" y="3834680"/>
                </a:cubicBezTo>
                <a:cubicBezTo>
                  <a:pt x="2179237" y="3830038"/>
                  <a:pt x="2185232" y="3827718"/>
                  <a:pt x="2191228" y="3827718"/>
                </a:cubicBezTo>
                <a:close/>
                <a:moveTo>
                  <a:pt x="2062811" y="3827718"/>
                </a:moveTo>
                <a:cubicBezTo>
                  <a:pt x="2068804" y="3827718"/>
                  <a:pt x="2074799" y="3830038"/>
                  <a:pt x="2079442" y="3834680"/>
                </a:cubicBezTo>
                <a:cubicBezTo>
                  <a:pt x="2088725" y="3843964"/>
                  <a:pt x="2088725" y="3858662"/>
                  <a:pt x="2079442" y="3867945"/>
                </a:cubicBezTo>
                <a:cubicBezTo>
                  <a:pt x="2070157" y="3877229"/>
                  <a:pt x="2055461" y="3877229"/>
                  <a:pt x="2046177" y="3867945"/>
                </a:cubicBezTo>
                <a:cubicBezTo>
                  <a:pt x="2036893" y="3858662"/>
                  <a:pt x="2036893" y="3843964"/>
                  <a:pt x="2046177" y="3834680"/>
                </a:cubicBezTo>
                <a:cubicBezTo>
                  <a:pt x="2050819" y="3830038"/>
                  <a:pt x="2056815" y="3827718"/>
                  <a:pt x="2062811" y="3827718"/>
                </a:cubicBezTo>
                <a:close/>
                <a:moveTo>
                  <a:pt x="1934392" y="3827718"/>
                </a:moveTo>
                <a:cubicBezTo>
                  <a:pt x="1940386" y="3827718"/>
                  <a:pt x="1946381" y="3830038"/>
                  <a:pt x="1951023" y="3834680"/>
                </a:cubicBezTo>
                <a:cubicBezTo>
                  <a:pt x="1960307" y="3843964"/>
                  <a:pt x="1960307" y="3858662"/>
                  <a:pt x="1951023" y="3867945"/>
                </a:cubicBezTo>
                <a:cubicBezTo>
                  <a:pt x="1941741" y="3877229"/>
                  <a:pt x="1927042" y="3877229"/>
                  <a:pt x="1917759" y="3867945"/>
                </a:cubicBezTo>
                <a:cubicBezTo>
                  <a:pt x="1908476" y="3858662"/>
                  <a:pt x="1908476" y="3843964"/>
                  <a:pt x="1917759" y="3834680"/>
                </a:cubicBezTo>
                <a:cubicBezTo>
                  <a:pt x="1922400" y="3830038"/>
                  <a:pt x="1928395" y="3827718"/>
                  <a:pt x="1934392" y="3827718"/>
                </a:cubicBezTo>
                <a:close/>
                <a:moveTo>
                  <a:pt x="1805972" y="3827718"/>
                </a:moveTo>
                <a:cubicBezTo>
                  <a:pt x="1811968" y="3827718"/>
                  <a:pt x="1817964" y="3830038"/>
                  <a:pt x="1822604" y="3834680"/>
                </a:cubicBezTo>
                <a:cubicBezTo>
                  <a:pt x="1831890" y="3843964"/>
                  <a:pt x="1831890" y="3858662"/>
                  <a:pt x="1822604" y="3867945"/>
                </a:cubicBezTo>
                <a:cubicBezTo>
                  <a:pt x="1813322" y="3877229"/>
                  <a:pt x="1798624" y="3877229"/>
                  <a:pt x="1789340" y="3867945"/>
                </a:cubicBezTo>
                <a:cubicBezTo>
                  <a:pt x="1780057" y="3858662"/>
                  <a:pt x="1780057" y="3843964"/>
                  <a:pt x="1789340" y="3834680"/>
                </a:cubicBezTo>
                <a:cubicBezTo>
                  <a:pt x="1793983" y="3830038"/>
                  <a:pt x="1799978" y="3827718"/>
                  <a:pt x="1805972" y="3827718"/>
                </a:cubicBezTo>
                <a:close/>
                <a:moveTo>
                  <a:pt x="1549137" y="3827718"/>
                </a:moveTo>
                <a:cubicBezTo>
                  <a:pt x="1555131" y="3827718"/>
                  <a:pt x="1561126" y="3830038"/>
                  <a:pt x="1565768" y="3834680"/>
                </a:cubicBezTo>
                <a:cubicBezTo>
                  <a:pt x="1575052" y="3843964"/>
                  <a:pt x="1575052" y="3858662"/>
                  <a:pt x="1565768" y="3867945"/>
                </a:cubicBezTo>
                <a:cubicBezTo>
                  <a:pt x="1556485" y="3877229"/>
                  <a:pt x="1541787" y="3877229"/>
                  <a:pt x="1532503" y="3867945"/>
                </a:cubicBezTo>
                <a:cubicBezTo>
                  <a:pt x="1523219" y="3858662"/>
                  <a:pt x="1523219" y="3843964"/>
                  <a:pt x="1532503" y="3834680"/>
                </a:cubicBezTo>
                <a:cubicBezTo>
                  <a:pt x="1537145" y="3830038"/>
                  <a:pt x="1543140" y="3827718"/>
                  <a:pt x="1549137" y="3827718"/>
                </a:cubicBezTo>
                <a:close/>
                <a:moveTo>
                  <a:pt x="1421491" y="3827718"/>
                </a:moveTo>
                <a:cubicBezTo>
                  <a:pt x="1427486" y="3827718"/>
                  <a:pt x="1433482" y="3830038"/>
                  <a:pt x="1438123" y="3834680"/>
                </a:cubicBezTo>
                <a:cubicBezTo>
                  <a:pt x="1446633" y="3843964"/>
                  <a:pt x="1446633" y="3858662"/>
                  <a:pt x="1438123" y="3867945"/>
                </a:cubicBezTo>
                <a:cubicBezTo>
                  <a:pt x="1428840" y="3877229"/>
                  <a:pt x="1414141" y="3877229"/>
                  <a:pt x="1404858" y="3867945"/>
                </a:cubicBezTo>
                <a:cubicBezTo>
                  <a:pt x="1395575" y="3858662"/>
                  <a:pt x="1395575" y="3843964"/>
                  <a:pt x="1404858" y="3834680"/>
                </a:cubicBezTo>
                <a:cubicBezTo>
                  <a:pt x="1409500" y="3830038"/>
                  <a:pt x="1415496" y="3827718"/>
                  <a:pt x="1421491" y="3827718"/>
                </a:cubicBezTo>
                <a:close/>
                <a:moveTo>
                  <a:pt x="1291526" y="3827718"/>
                </a:moveTo>
                <a:cubicBezTo>
                  <a:pt x="1297523" y="3827718"/>
                  <a:pt x="1303517" y="3830038"/>
                  <a:pt x="1308159" y="3834680"/>
                </a:cubicBezTo>
                <a:cubicBezTo>
                  <a:pt x="1317442" y="3843964"/>
                  <a:pt x="1317442" y="3858662"/>
                  <a:pt x="1308159" y="3867945"/>
                </a:cubicBezTo>
                <a:cubicBezTo>
                  <a:pt x="1298875" y="3877229"/>
                  <a:pt x="1284177" y="3877229"/>
                  <a:pt x="1274895" y="3867945"/>
                </a:cubicBezTo>
                <a:cubicBezTo>
                  <a:pt x="1265609" y="3858662"/>
                  <a:pt x="1265609" y="3843964"/>
                  <a:pt x="1274895" y="3834680"/>
                </a:cubicBezTo>
                <a:cubicBezTo>
                  <a:pt x="1279535" y="3830038"/>
                  <a:pt x="1285532" y="3827718"/>
                  <a:pt x="1291526" y="3827718"/>
                </a:cubicBezTo>
                <a:close/>
                <a:moveTo>
                  <a:pt x="265726" y="3827718"/>
                </a:moveTo>
                <a:cubicBezTo>
                  <a:pt x="271722" y="3827718"/>
                  <a:pt x="277718" y="3830038"/>
                  <a:pt x="282358" y="3834680"/>
                </a:cubicBezTo>
                <a:cubicBezTo>
                  <a:pt x="291642" y="3843964"/>
                  <a:pt x="290868" y="3858662"/>
                  <a:pt x="282358" y="3867945"/>
                </a:cubicBezTo>
                <a:cubicBezTo>
                  <a:pt x="273076" y="3877229"/>
                  <a:pt x="258378" y="3877229"/>
                  <a:pt x="249094" y="3867945"/>
                </a:cubicBezTo>
                <a:cubicBezTo>
                  <a:pt x="239811" y="3858662"/>
                  <a:pt x="239811" y="3843964"/>
                  <a:pt x="249094" y="3834680"/>
                </a:cubicBezTo>
                <a:cubicBezTo>
                  <a:pt x="253735" y="3830038"/>
                  <a:pt x="259732" y="3827718"/>
                  <a:pt x="265726" y="3827718"/>
                </a:cubicBezTo>
                <a:close/>
                <a:moveTo>
                  <a:pt x="137316" y="3827718"/>
                </a:moveTo>
                <a:cubicBezTo>
                  <a:pt x="143312" y="3827718"/>
                  <a:pt x="149308" y="3830038"/>
                  <a:pt x="153948" y="3834680"/>
                </a:cubicBezTo>
                <a:cubicBezTo>
                  <a:pt x="163232" y="3843964"/>
                  <a:pt x="163232" y="3858662"/>
                  <a:pt x="153948" y="3867945"/>
                </a:cubicBezTo>
                <a:cubicBezTo>
                  <a:pt x="144664" y="3877229"/>
                  <a:pt x="129968" y="3877229"/>
                  <a:pt x="120684" y="3867945"/>
                </a:cubicBezTo>
                <a:cubicBezTo>
                  <a:pt x="111400" y="3858662"/>
                  <a:pt x="111400" y="3843964"/>
                  <a:pt x="120684" y="3834680"/>
                </a:cubicBezTo>
                <a:cubicBezTo>
                  <a:pt x="125327" y="3830038"/>
                  <a:pt x="131320" y="3827718"/>
                  <a:pt x="137316" y="3827718"/>
                </a:cubicBezTo>
                <a:close/>
                <a:moveTo>
                  <a:pt x="5391625" y="3827717"/>
                </a:moveTo>
                <a:cubicBezTo>
                  <a:pt x="5397621" y="3827717"/>
                  <a:pt x="5403616" y="3830038"/>
                  <a:pt x="5408257" y="3834680"/>
                </a:cubicBezTo>
                <a:cubicBezTo>
                  <a:pt x="5417541" y="3843964"/>
                  <a:pt x="5417541" y="3858662"/>
                  <a:pt x="5408257" y="3867945"/>
                </a:cubicBezTo>
                <a:cubicBezTo>
                  <a:pt x="5398974" y="3877229"/>
                  <a:pt x="5384276" y="3877229"/>
                  <a:pt x="5374993" y="3867945"/>
                </a:cubicBezTo>
                <a:cubicBezTo>
                  <a:pt x="5365709" y="3858662"/>
                  <a:pt x="5365709" y="3843964"/>
                  <a:pt x="5374993" y="3834680"/>
                </a:cubicBezTo>
                <a:cubicBezTo>
                  <a:pt x="5379635" y="3830038"/>
                  <a:pt x="5385630" y="3827717"/>
                  <a:pt x="5391625" y="3827717"/>
                </a:cubicBezTo>
                <a:close/>
                <a:moveTo>
                  <a:pt x="5263207" y="3827717"/>
                </a:moveTo>
                <a:cubicBezTo>
                  <a:pt x="5269202" y="3827717"/>
                  <a:pt x="5275198" y="3830038"/>
                  <a:pt x="5279839" y="3834680"/>
                </a:cubicBezTo>
                <a:cubicBezTo>
                  <a:pt x="5289123" y="3843964"/>
                  <a:pt x="5289123" y="3858662"/>
                  <a:pt x="5279839" y="3867945"/>
                </a:cubicBezTo>
                <a:cubicBezTo>
                  <a:pt x="5270556" y="3877229"/>
                  <a:pt x="5255857" y="3877229"/>
                  <a:pt x="5246575" y="3867945"/>
                </a:cubicBezTo>
                <a:cubicBezTo>
                  <a:pt x="5237291" y="3858662"/>
                  <a:pt x="5237291" y="3843964"/>
                  <a:pt x="5246575" y="3834680"/>
                </a:cubicBezTo>
                <a:cubicBezTo>
                  <a:pt x="5251216" y="3830038"/>
                  <a:pt x="5257212" y="3827717"/>
                  <a:pt x="5263207" y="3827717"/>
                </a:cubicBezTo>
                <a:close/>
                <a:moveTo>
                  <a:pt x="4878726" y="3827717"/>
                </a:moveTo>
                <a:cubicBezTo>
                  <a:pt x="4884722" y="3827717"/>
                  <a:pt x="4890717" y="3830038"/>
                  <a:pt x="4895358" y="3834680"/>
                </a:cubicBezTo>
                <a:cubicBezTo>
                  <a:pt x="4904642" y="3843964"/>
                  <a:pt x="4903868" y="3858662"/>
                  <a:pt x="4895358" y="3867945"/>
                </a:cubicBezTo>
                <a:cubicBezTo>
                  <a:pt x="4886075" y="3877229"/>
                  <a:pt x="4871377" y="3877229"/>
                  <a:pt x="4862094" y="3867945"/>
                </a:cubicBezTo>
                <a:cubicBezTo>
                  <a:pt x="4852810" y="3858662"/>
                  <a:pt x="4852810" y="3843964"/>
                  <a:pt x="4862094" y="3834680"/>
                </a:cubicBezTo>
                <a:cubicBezTo>
                  <a:pt x="4866736" y="3830038"/>
                  <a:pt x="4872731" y="3827717"/>
                  <a:pt x="4878726" y="3827717"/>
                </a:cubicBezTo>
                <a:close/>
                <a:moveTo>
                  <a:pt x="2575707" y="3827717"/>
                </a:moveTo>
                <a:cubicBezTo>
                  <a:pt x="2581702" y="3827717"/>
                  <a:pt x="2587697" y="3830038"/>
                  <a:pt x="2592339" y="3834680"/>
                </a:cubicBezTo>
                <a:cubicBezTo>
                  <a:pt x="2601623" y="3843964"/>
                  <a:pt x="2601623" y="3858662"/>
                  <a:pt x="2592339" y="3867945"/>
                </a:cubicBezTo>
                <a:cubicBezTo>
                  <a:pt x="2583056" y="3877229"/>
                  <a:pt x="2568358" y="3877229"/>
                  <a:pt x="2559075" y="3867945"/>
                </a:cubicBezTo>
                <a:cubicBezTo>
                  <a:pt x="2549791" y="3858662"/>
                  <a:pt x="2549791" y="3843964"/>
                  <a:pt x="2559075" y="3834680"/>
                </a:cubicBezTo>
                <a:cubicBezTo>
                  <a:pt x="2563716" y="3830038"/>
                  <a:pt x="2569712" y="3827717"/>
                  <a:pt x="2575707" y="3827717"/>
                </a:cubicBezTo>
                <a:close/>
                <a:moveTo>
                  <a:pt x="1163881" y="3827717"/>
                </a:moveTo>
                <a:cubicBezTo>
                  <a:pt x="1169877" y="3827717"/>
                  <a:pt x="1175873" y="3830038"/>
                  <a:pt x="1180513" y="3834680"/>
                </a:cubicBezTo>
                <a:cubicBezTo>
                  <a:pt x="1189797" y="3843964"/>
                  <a:pt x="1189025" y="3858662"/>
                  <a:pt x="1180513" y="3867945"/>
                </a:cubicBezTo>
                <a:cubicBezTo>
                  <a:pt x="1171230" y="3877229"/>
                  <a:pt x="1156531" y="3877229"/>
                  <a:pt x="1147250" y="3867945"/>
                </a:cubicBezTo>
                <a:cubicBezTo>
                  <a:pt x="1137965" y="3858662"/>
                  <a:pt x="1137965" y="3843964"/>
                  <a:pt x="1147250" y="3834680"/>
                </a:cubicBezTo>
                <a:cubicBezTo>
                  <a:pt x="1151891" y="3830038"/>
                  <a:pt x="1157885" y="3827717"/>
                  <a:pt x="1163881" y="3827717"/>
                </a:cubicBezTo>
                <a:close/>
                <a:moveTo>
                  <a:pt x="1035464" y="3827717"/>
                </a:moveTo>
                <a:cubicBezTo>
                  <a:pt x="1041458" y="3827717"/>
                  <a:pt x="1047454" y="3830038"/>
                  <a:pt x="1052096" y="3834680"/>
                </a:cubicBezTo>
                <a:cubicBezTo>
                  <a:pt x="1061380" y="3843964"/>
                  <a:pt x="1061380" y="3858662"/>
                  <a:pt x="1052096" y="3867945"/>
                </a:cubicBezTo>
                <a:cubicBezTo>
                  <a:pt x="1042813" y="3877229"/>
                  <a:pt x="1028115" y="3877229"/>
                  <a:pt x="1018830" y="3867945"/>
                </a:cubicBezTo>
                <a:cubicBezTo>
                  <a:pt x="1009548" y="3858662"/>
                  <a:pt x="1009548" y="3843964"/>
                  <a:pt x="1018830" y="3834680"/>
                </a:cubicBezTo>
                <a:cubicBezTo>
                  <a:pt x="1023473" y="3830038"/>
                  <a:pt x="1029468" y="3827717"/>
                  <a:pt x="1035464" y="3827717"/>
                </a:cubicBezTo>
                <a:close/>
                <a:moveTo>
                  <a:pt x="907045" y="3827717"/>
                </a:moveTo>
                <a:cubicBezTo>
                  <a:pt x="913041" y="3827717"/>
                  <a:pt x="919036" y="3830038"/>
                  <a:pt x="923676" y="3834680"/>
                </a:cubicBezTo>
                <a:cubicBezTo>
                  <a:pt x="932962" y="3843964"/>
                  <a:pt x="932962" y="3858662"/>
                  <a:pt x="923676" y="3867945"/>
                </a:cubicBezTo>
                <a:cubicBezTo>
                  <a:pt x="914394" y="3877229"/>
                  <a:pt x="899697" y="3877229"/>
                  <a:pt x="890413" y="3867945"/>
                </a:cubicBezTo>
                <a:cubicBezTo>
                  <a:pt x="881129" y="3858662"/>
                  <a:pt x="881129" y="3843964"/>
                  <a:pt x="890413" y="3834680"/>
                </a:cubicBezTo>
                <a:cubicBezTo>
                  <a:pt x="895054" y="3830038"/>
                  <a:pt x="901049" y="3827717"/>
                  <a:pt x="907045" y="3827717"/>
                </a:cubicBezTo>
                <a:close/>
                <a:moveTo>
                  <a:pt x="521790" y="3827717"/>
                </a:moveTo>
                <a:cubicBezTo>
                  <a:pt x="527785" y="3827717"/>
                  <a:pt x="533781" y="3830038"/>
                  <a:pt x="538421" y="3834680"/>
                </a:cubicBezTo>
                <a:cubicBezTo>
                  <a:pt x="547706" y="3843964"/>
                  <a:pt x="547706" y="3858662"/>
                  <a:pt x="538421" y="3867945"/>
                </a:cubicBezTo>
                <a:cubicBezTo>
                  <a:pt x="529139" y="3877229"/>
                  <a:pt x="514440" y="3877229"/>
                  <a:pt x="505157" y="3867945"/>
                </a:cubicBezTo>
                <a:cubicBezTo>
                  <a:pt x="495873" y="3858662"/>
                  <a:pt x="495873" y="3843964"/>
                  <a:pt x="505157" y="3834680"/>
                </a:cubicBezTo>
                <a:cubicBezTo>
                  <a:pt x="509799" y="3830038"/>
                  <a:pt x="515794" y="3827717"/>
                  <a:pt x="521790" y="3827717"/>
                </a:cubicBezTo>
                <a:close/>
                <a:moveTo>
                  <a:pt x="393371" y="3827717"/>
                </a:moveTo>
                <a:cubicBezTo>
                  <a:pt x="399367" y="3827717"/>
                  <a:pt x="405362" y="3830038"/>
                  <a:pt x="410004" y="3834680"/>
                </a:cubicBezTo>
                <a:cubicBezTo>
                  <a:pt x="419287" y="3843964"/>
                  <a:pt x="419287" y="3858662"/>
                  <a:pt x="410004" y="3867945"/>
                </a:cubicBezTo>
                <a:cubicBezTo>
                  <a:pt x="400720" y="3877229"/>
                  <a:pt x="386022" y="3877229"/>
                  <a:pt x="376737" y="3867945"/>
                </a:cubicBezTo>
                <a:cubicBezTo>
                  <a:pt x="367455" y="3858662"/>
                  <a:pt x="367455" y="3843964"/>
                  <a:pt x="376737" y="3834680"/>
                </a:cubicBezTo>
                <a:cubicBezTo>
                  <a:pt x="381380" y="3830038"/>
                  <a:pt x="387375" y="3827717"/>
                  <a:pt x="393371" y="3827717"/>
                </a:cubicBezTo>
                <a:close/>
                <a:moveTo>
                  <a:pt x="3851379" y="3727149"/>
                </a:moveTo>
                <a:cubicBezTo>
                  <a:pt x="3857375" y="3727149"/>
                  <a:pt x="3863370" y="3729469"/>
                  <a:pt x="3868012" y="3734111"/>
                </a:cubicBezTo>
                <a:cubicBezTo>
                  <a:pt x="3876522" y="3743395"/>
                  <a:pt x="3876522" y="3758093"/>
                  <a:pt x="3868012" y="3767376"/>
                </a:cubicBezTo>
                <a:cubicBezTo>
                  <a:pt x="3858729" y="3776660"/>
                  <a:pt x="3844030" y="3776660"/>
                  <a:pt x="3834748" y="3767376"/>
                </a:cubicBezTo>
                <a:cubicBezTo>
                  <a:pt x="3825464" y="3758093"/>
                  <a:pt x="3825464" y="3743395"/>
                  <a:pt x="3834748" y="3734111"/>
                </a:cubicBezTo>
                <a:cubicBezTo>
                  <a:pt x="3839389" y="3729469"/>
                  <a:pt x="3845384" y="3727149"/>
                  <a:pt x="3851379" y="3727149"/>
                </a:cubicBezTo>
                <a:close/>
                <a:moveTo>
                  <a:pt x="3594543" y="3727149"/>
                </a:moveTo>
                <a:cubicBezTo>
                  <a:pt x="3600538" y="3727149"/>
                  <a:pt x="3606533" y="3729469"/>
                  <a:pt x="3611175" y="3734111"/>
                </a:cubicBezTo>
                <a:cubicBezTo>
                  <a:pt x="3620459" y="3743395"/>
                  <a:pt x="3620459" y="3758093"/>
                  <a:pt x="3611175" y="3767376"/>
                </a:cubicBezTo>
                <a:cubicBezTo>
                  <a:pt x="3601892" y="3776660"/>
                  <a:pt x="3587194" y="3776660"/>
                  <a:pt x="3577911" y="3767376"/>
                </a:cubicBezTo>
                <a:cubicBezTo>
                  <a:pt x="3568627" y="3758093"/>
                  <a:pt x="3568627" y="3743395"/>
                  <a:pt x="3577911" y="3734111"/>
                </a:cubicBezTo>
                <a:cubicBezTo>
                  <a:pt x="3582552" y="3729469"/>
                  <a:pt x="3588548" y="3727149"/>
                  <a:pt x="3594543" y="3727149"/>
                </a:cubicBezTo>
                <a:close/>
                <a:moveTo>
                  <a:pt x="3337707" y="3727149"/>
                </a:moveTo>
                <a:cubicBezTo>
                  <a:pt x="3343702" y="3727149"/>
                  <a:pt x="3349697" y="3729469"/>
                  <a:pt x="3354339" y="3734111"/>
                </a:cubicBezTo>
                <a:cubicBezTo>
                  <a:pt x="3363623" y="3743395"/>
                  <a:pt x="3363623" y="3758093"/>
                  <a:pt x="3354339" y="3767376"/>
                </a:cubicBezTo>
                <a:cubicBezTo>
                  <a:pt x="3345056" y="3776660"/>
                  <a:pt x="3330358" y="3776660"/>
                  <a:pt x="3321075" y="3767376"/>
                </a:cubicBezTo>
                <a:cubicBezTo>
                  <a:pt x="3311791" y="3758093"/>
                  <a:pt x="3311791" y="3743395"/>
                  <a:pt x="3321075" y="3734111"/>
                </a:cubicBezTo>
                <a:cubicBezTo>
                  <a:pt x="3325716" y="3729469"/>
                  <a:pt x="3331711" y="3727149"/>
                  <a:pt x="3337707" y="3727149"/>
                </a:cubicBezTo>
                <a:close/>
                <a:moveTo>
                  <a:pt x="3072360" y="3727149"/>
                </a:moveTo>
                <a:cubicBezTo>
                  <a:pt x="3078355" y="3727149"/>
                  <a:pt x="3084350" y="3729469"/>
                  <a:pt x="3088992" y="3734111"/>
                </a:cubicBezTo>
                <a:cubicBezTo>
                  <a:pt x="3098276" y="3743395"/>
                  <a:pt x="3098276" y="3758093"/>
                  <a:pt x="3088992" y="3767376"/>
                </a:cubicBezTo>
                <a:cubicBezTo>
                  <a:pt x="3079709" y="3776660"/>
                  <a:pt x="3065011" y="3776660"/>
                  <a:pt x="3055728" y="3767376"/>
                </a:cubicBezTo>
                <a:cubicBezTo>
                  <a:pt x="3046444" y="3758093"/>
                  <a:pt x="3046444" y="3743395"/>
                  <a:pt x="3055728" y="3734111"/>
                </a:cubicBezTo>
                <a:cubicBezTo>
                  <a:pt x="3060369" y="3729469"/>
                  <a:pt x="3066365" y="3727149"/>
                  <a:pt x="3072360" y="3727149"/>
                </a:cubicBezTo>
                <a:close/>
                <a:moveTo>
                  <a:pt x="2961734" y="3727149"/>
                </a:moveTo>
                <a:cubicBezTo>
                  <a:pt x="2967730" y="3727149"/>
                  <a:pt x="2973725" y="3729469"/>
                  <a:pt x="2978367" y="3734111"/>
                </a:cubicBezTo>
                <a:cubicBezTo>
                  <a:pt x="2987651" y="3743395"/>
                  <a:pt x="2987651" y="3758093"/>
                  <a:pt x="2978367" y="3767376"/>
                </a:cubicBezTo>
                <a:cubicBezTo>
                  <a:pt x="2969084" y="3776660"/>
                  <a:pt x="2954385" y="3776660"/>
                  <a:pt x="2945103" y="3767376"/>
                </a:cubicBezTo>
                <a:cubicBezTo>
                  <a:pt x="2935819" y="3758093"/>
                  <a:pt x="2935819" y="3743395"/>
                  <a:pt x="2945103" y="3734111"/>
                </a:cubicBezTo>
                <a:cubicBezTo>
                  <a:pt x="2949744" y="3729469"/>
                  <a:pt x="2955739" y="3727149"/>
                  <a:pt x="2961734" y="3727149"/>
                </a:cubicBezTo>
                <a:close/>
                <a:moveTo>
                  <a:pt x="778626" y="3727149"/>
                </a:moveTo>
                <a:cubicBezTo>
                  <a:pt x="784620" y="3727149"/>
                  <a:pt x="790616" y="3729469"/>
                  <a:pt x="795258" y="3734111"/>
                </a:cubicBezTo>
                <a:cubicBezTo>
                  <a:pt x="804541" y="3743395"/>
                  <a:pt x="804541" y="3758093"/>
                  <a:pt x="795258" y="3767376"/>
                </a:cubicBezTo>
                <a:cubicBezTo>
                  <a:pt x="785975" y="3776660"/>
                  <a:pt x="771276" y="3776660"/>
                  <a:pt x="761994" y="3767376"/>
                </a:cubicBezTo>
                <a:cubicBezTo>
                  <a:pt x="752709" y="3758093"/>
                  <a:pt x="752709" y="3743395"/>
                  <a:pt x="761994" y="3734111"/>
                </a:cubicBezTo>
                <a:cubicBezTo>
                  <a:pt x="766635" y="3729469"/>
                  <a:pt x="772630" y="3727149"/>
                  <a:pt x="778626" y="3727149"/>
                </a:cubicBezTo>
                <a:close/>
                <a:moveTo>
                  <a:pt x="650208" y="3727149"/>
                </a:moveTo>
                <a:cubicBezTo>
                  <a:pt x="656203" y="3727149"/>
                  <a:pt x="662197" y="3729469"/>
                  <a:pt x="666839" y="3734111"/>
                </a:cubicBezTo>
                <a:cubicBezTo>
                  <a:pt x="676123" y="3743395"/>
                  <a:pt x="676123" y="3758093"/>
                  <a:pt x="666839" y="3767376"/>
                </a:cubicBezTo>
                <a:cubicBezTo>
                  <a:pt x="657557" y="3776660"/>
                  <a:pt x="642858" y="3776660"/>
                  <a:pt x="633575" y="3767376"/>
                </a:cubicBezTo>
                <a:cubicBezTo>
                  <a:pt x="624292" y="3758093"/>
                  <a:pt x="624292" y="3743395"/>
                  <a:pt x="633575" y="3734111"/>
                </a:cubicBezTo>
                <a:cubicBezTo>
                  <a:pt x="638217" y="3729469"/>
                  <a:pt x="644212" y="3727149"/>
                  <a:pt x="650208" y="3727149"/>
                </a:cubicBezTo>
                <a:close/>
                <a:moveTo>
                  <a:pt x="5520044" y="3719413"/>
                </a:moveTo>
                <a:cubicBezTo>
                  <a:pt x="5526039" y="3719413"/>
                  <a:pt x="5532035" y="3721733"/>
                  <a:pt x="5536677" y="3726375"/>
                </a:cubicBezTo>
                <a:cubicBezTo>
                  <a:pt x="5545959" y="3736432"/>
                  <a:pt x="5545959" y="3751131"/>
                  <a:pt x="5536677" y="3759640"/>
                </a:cubicBezTo>
                <a:cubicBezTo>
                  <a:pt x="5527393" y="3768924"/>
                  <a:pt x="5512694" y="3768924"/>
                  <a:pt x="5503411" y="3759640"/>
                </a:cubicBezTo>
                <a:cubicBezTo>
                  <a:pt x="5494128" y="3750357"/>
                  <a:pt x="5494128" y="3735659"/>
                  <a:pt x="5503411" y="3726375"/>
                </a:cubicBezTo>
                <a:cubicBezTo>
                  <a:pt x="5508053" y="3721733"/>
                  <a:pt x="5514048" y="3719413"/>
                  <a:pt x="5520044" y="3719413"/>
                </a:cubicBezTo>
                <a:close/>
                <a:moveTo>
                  <a:pt x="5391625" y="3719413"/>
                </a:moveTo>
                <a:cubicBezTo>
                  <a:pt x="5397621" y="3719413"/>
                  <a:pt x="5403616" y="3721733"/>
                  <a:pt x="5408257" y="3726375"/>
                </a:cubicBezTo>
                <a:cubicBezTo>
                  <a:pt x="5417541" y="3736432"/>
                  <a:pt x="5417541" y="3751131"/>
                  <a:pt x="5408257" y="3759640"/>
                </a:cubicBezTo>
                <a:cubicBezTo>
                  <a:pt x="5398974" y="3768924"/>
                  <a:pt x="5384276" y="3768924"/>
                  <a:pt x="5374993" y="3759640"/>
                </a:cubicBezTo>
                <a:cubicBezTo>
                  <a:pt x="5365709" y="3750357"/>
                  <a:pt x="5365709" y="3735659"/>
                  <a:pt x="5374993" y="3726375"/>
                </a:cubicBezTo>
                <a:cubicBezTo>
                  <a:pt x="5379635" y="3721733"/>
                  <a:pt x="5385630" y="3719413"/>
                  <a:pt x="5391625" y="3719413"/>
                </a:cubicBezTo>
                <a:close/>
                <a:moveTo>
                  <a:pt x="5263207" y="3719413"/>
                </a:moveTo>
                <a:cubicBezTo>
                  <a:pt x="5269202" y="3719413"/>
                  <a:pt x="5275198" y="3721733"/>
                  <a:pt x="5279839" y="3726375"/>
                </a:cubicBezTo>
                <a:cubicBezTo>
                  <a:pt x="5289123" y="3736432"/>
                  <a:pt x="5289123" y="3751131"/>
                  <a:pt x="5279839" y="3759640"/>
                </a:cubicBezTo>
                <a:cubicBezTo>
                  <a:pt x="5270556" y="3768924"/>
                  <a:pt x="5255857" y="3768924"/>
                  <a:pt x="5246575" y="3759640"/>
                </a:cubicBezTo>
                <a:cubicBezTo>
                  <a:pt x="5237291" y="3750357"/>
                  <a:pt x="5237291" y="3735659"/>
                  <a:pt x="5246575" y="3726375"/>
                </a:cubicBezTo>
                <a:cubicBezTo>
                  <a:pt x="5251216" y="3721733"/>
                  <a:pt x="5257212" y="3719413"/>
                  <a:pt x="5263207" y="3719413"/>
                </a:cubicBezTo>
                <a:close/>
                <a:moveTo>
                  <a:pt x="5134790" y="3719413"/>
                </a:moveTo>
                <a:cubicBezTo>
                  <a:pt x="5140785" y="3719413"/>
                  <a:pt x="5146780" y="3721733"/>
                  <a:pt x="5151421" y="3726375"/>
                </a:cubicBezTo>
                <a:cubicBezTo>
                  <a:pt x="5160705" y="3736432"/>
                  <a:pt x="5160705" y="3751131"/>
                  <a:pt x="5151421" y="3759640"/>
                </a:cubicBezTo>
                <a:cubicBezTo>
                  <a:pt x="5142139" y="3768924"/>
                  <a:pt x="5127440" y="3768924"/>
                  <a:pt x="5118157" y="3759640"/>
                </a:cubicBezTo>
                <a:cubicBezTo>
                  <a:pt x="5108873" y="3750357"/>
                  <a:pt x="5108873" y="3735659"/>
                  <a:pt x="5118157" y="3726375"/>
                </a:cubicBezTo>
                <a:cubicBezTo>
                  <a:pt x="5122799" y="3721733"/>
                  <a:pt x="5128794" y="3719413"/>
                  <a:pt x="5134790" y="3719413"/>
                </a:cubicBezTo>
                <a:close/>
                <a:moveTo>
                  <a:pt x="5007145" y="3719413"/>
                </a:moveTo>
                <a:cubicBezTo>
                  <a:pt x="5013140" y="3719413"/>
                  <a:pt x="5019135" y="3721733"/>
                  <a:pt x="5023776" y="3726375"/>
                </a:cubicBezTo>
                <a:cubicBezTo>
                  <a:pt x="5032286" y="3736432"/>
                  <a:pt x="5032286" y="3751131"/>
                  <a:pt x="5023776" y="3759640"/>
                </a:cubicBezTo>
                <a:cubicBezTo>
                  <a:pt x="5014494" y="3768924"/>
                  <a:pt x="4999795" y="3768924"/>
                  <a:pt x="4990512" y="3759640"/>
                </a:cubicBezTo>
                <a:cubicBezTo>
                  <a:pt x="4981228" y="3750357"/>
                  <a:pt x="4981228" y="3735659"/>
                  <a:pt x="4990512" y="3726375"/>
                </a:cubicBezTo>
                <a:cubicBezTo>
                  <a:pt x="4995154" y="3721733"/>
                  <a:pt x="5001149" y="3719413"/>
                  <a:pt x="5007145" y="3719413"/>
                </a:cubicBezTo>
                <a:close/>
                <a:moveTo>
                  <a:pt x="4493471" y="3719413"/>
                </a:moveTo>
                <a:cubicBezTo>
                  <a:pt x="4499466" y="3719413"/>
                  <a:pt x="4505462" y="3721733"/>
                  <a:pt x="4510103" y="3726375"/>
                </a:cubicBezTo>
                <a:cubicBezTo>
                  <a:pt x="4519387" y="3736432"/>
                  <a:pt x="4519387" y="3751131"/>
                  <a:pt x="4510103" y="3759640"/>
                </a:cubicBezTo>
                <a:cubicBezTo>
                  <a:pt x="4500820" y="3768924"/>
                  <a:pt x="4486121" y="3768924"/>
                  <a:pt x="4476839" y="3759640"/>
                </a:cubicBezTo>
                <a:cubicBezTo>
                  <a:pt x="4467555" y="3750357"/>
                  <a:pt x="4467555" y="3735659"/>
                  <a:pt x="4476839" y="3726375"/>
                </a:cubicBezTo>
                <a:cubicBezTo>
                  <a:pt x="4481480" y="3721733"/>
                  <a:pt x="4487475" y="3719413"/>
                  <a:pt x="4493471" y="3719413"/>
                </a:cubicBezTo>
                <a:close/>
                <a:moveTo>
                  <a:pt x="4364279" y="3719413"/>
                </a:moveTo>
                <a:cubicBezTo>
                  <a:pt x="4370274" y="3719413"/>
                  <a:pt x="4376269" y="3721733"/>
                  <a:pt x="4380911" y="3726375"/>
                </a:cubicBezTo>
                <a:cubicBezTo>
                  <a:pt x="4390195" y="3736432"/>
                  <a:pt x="4390195" y="3751131"/>
                  <a:pt x="4380911" y="3759640"/>
                </a:cubicBezTo>
                <a:cubicBezTo>
                  <a:pt x="4371628" y="3768924"/>
                  <a:pt x="4356930" y="3768924"/>
                  <a:pt x="4347647" y="3759640"/>
                </a:cubicBezTo>
                <a:cubicBezTo>
                  <a:pt x="4338363" y="3750357"/>
                  <a:pt x="4338363" y="3735659"/>
                  <a:pt x="4347647" y="3726375"/>
                </a:cubicBezTo>
                <a:cubicBezTo>
                  <a:pt x="4352288" y="3721733"/>
                  <a:pt x="4358284" y="3719413"/>
                  <a:pt x="4364279" y="3719413"/>
                </a:cubicBezTo>
                <a:close/>
                <a:moveTo>
                  <a:pt x="4235860" y="3719413"/>
                </a:moveTo>
                <a:cubicBezTo>
                  <a:pt x="4241856" y="3719413"/>
                  <a:pt x="4247852" y="3721733"/>
                  <a:pt x="4252494" y="3726375"/>
                </a:cubicBezTo>
                <a:cubicBezTo>
                  <a:pt x="4261776" y="3736432"/>
                  <a:pt x="4261776" y="3751131"/>
                  <a:pt x="4252494" y="3759640"/>
                </a:cubicBezTo>
                <a:cubicBezTo>
                  <a:pt x="4243210" y="3768924"/>
                  <a:pt x="4228511" y="3768924"/>
                  <a:pt x="4219228" y="3759640"/>
                </a:cubicBezTo>
                <a:cubicBezTo>
                  <a:pt x="4209945" y="3750357"/>
                  <a:pt x="4209945" y="3735659"/>
                  <a:pt x="4219228" y="3726375"/>
                </a:cubicBezTo>
                <a:cubicBezTo>
                  <a:pt x="4223869" y="3721733"/>
                  <a:pt x="4229865" y="3719413"/>
                  <a:pt x="4235860" y="3719413"/>
                </a:cubicBezTo>
                <a:close/>
                <a:moveTo>
                  <a:pt x="4107443" y="3719413"/>
                </a:moveTo>
                <a:cubicBezTo>
                  <a:pt x="4113438" y="3719413"/>
                  <a:pt x="4119433" y="3721733"/>
                  <a:pt x="4124075" y="3726375"/>
                </a:cubicBezTo>
                <a:cubicBezTo>
                  <a:pt x="4133359" y="3736432"/>
                  <a:pt x="4133359" y="3751131"/>
                  <a:pt x="4124075" y="3759640"/>
                </a:cubicBezTo>
                <a:cubicBezTo>
                  <a:pt x="4114792" y="3768924"/>
                  <a:pt x="4100094" y="3768924"/>
                  <a:pt x="4090811" y="3759640"/>
                </a:cubicBezTo>
                <a:cubicBezTo>
                  <a:pt x="4081527" y="3750357"/>
                  <a:pt x="4081527" y="3735659"/>
                  <a:pt x="4090811" y="3726375"/>
                </a:cubicBezTo>
                <a:cubicBezTo>
                  <a:pt x="4095452" y="3721733"/>
                  <a:pt x="4101448" y="3719413"/>
                  <a:pt x="4107443" y="3719413"/>
                </a:cubicBezTo>
                <a:close/>
                <a:moveTo>
                  <a:pt x="3979024" y="3719413"/>
                </a:moveTo>
                <a:cubicBezTo>
                  <a:pt x="3985020" y="3719413"/>
                  <a:pt x="3991015" y="3721733"/>
                  <a:pt x="3995657" y="3726375"/>
                </a:cubicBezTo>
                <a:cubicBezTo>
                  <a:pt x="4004941" y="3736432"/>
                  <a:pt x="4004941" y="3751131"/>
                  <a:pt x="3995657" y="3759640"/>
                </a:cubicBezTo>
                <a:cubicBezTo>
                  <a:pt x="3986374" y="3768924"/>
                  <a:pt x="3971675" y="3768924"/>
                  <a:pt x="3962393" y="3759640"/>
                </a:cubicBezTo>
                <a:cubicBezTo>
                  <a:pt x="3953109" y="3750357"/>
                  <a:pt x="3953109" y="3735659"/>
                  <a:pt x="3962393" y="3726375"/>
                </a:cubicBezTo>
                <a:cubicBezTo>
                  <a:pt x="3967034" y="3721733"/>
                  <a:pt x="3973029" y="3719413"/>
                  <a:pt x="3979024" y="3719413"/>
                </a:cubicBezTo>
                <a:close/>
                <a:moveTo>
                  <a:pt x="3722961" y="3719413"/>
                </a:moveTo>
                <a:cubicBezTo>
                  <a:pt x="3728956" y="3719413"/>
                  <a:pt x="3734952" y="3721733"/>
                  <a:pt x="3739593" y="3726375"/>
                </a:cubicBezTo>
                <a:cubicBezTo>
                  <a:pt x="3748877" y="3736432"/>
                  <a:pt x="3748877" y="3751131"/>
                  <a:pt x="3739593" y="3759640"/>
                </a:cubicBezTo>
                <a:cubicBezTo>
                  <a:pt x="3730311" y="3768924"/>
                  <a:pt x="3715612" y="3768924"/>
                  <a:pt x="3706329" y="3759640"/>
                </a:cubicBezTo>
                <a:cubicBezTo>
                  <a:pt x="3697045" y="3750357"/>
                  <a:pt x="3697045" y="3735659"/>
                  <a:pt x="3706329" y="3726375"/>
                </a:cubicBezTo>
                <a:cubicBezTo>
                  <a:pt x="3710970" y="3721733"/>
                  <a:pt x="3716966" y="3719413"/>
                  <a:pt x="3722961" y="3719413"/>
                </a:cubicBezTo>
                <a:close/>
                <a:moveTo>
                  <a:pt x="3466124" y="3719413"/>
                </a:moveTo>
                <a:cubicBezTo>
                  <a:pt x="3472120" y="3719413"/>
                  <a:pt x="3478116" y="3721733"/>
                  <a:pt x="3482758" y="3726375"/>
                </a:cubicBezTo>
                <a:cubicBezTo>
                  <a:pt x="3492040" y="3736432"/>
                  <a:pt x="3492040" y="3751131"/>
                  <a:pt x="3482758" y="3759640"/>
                </a:cubicBezTo>
                <a:cubicBezTo>
                  <a:pt x="3473474" y="3768924"/>
                  <a:pt x="3458775" y="3768924"/>
                  <a:pt x="3449492" y="3759640"/>
                </a:cubicBezTo>
                <a:cubicBezTo>
                  <a:pt x="3440209" y="3750357"/>
                  <a:pt x="3440209" y="3735659"/>
                  <a:pt x="3449492" y="3726375"/>
                </a:cubicBezTo>
                <a:cubicBezTo>
                  <a:pt x="3454133" y="3721733"/>
                  <a:pt x="3460129" y="3719413"/>
                  <a:pt x="3466124" y="3719413"/>
                </a:cubicBezTo>
                <a:close/>
                <a:moveTo>
                  <a:pt x="3200779" y="3719413"/>
                </a:moveTo>
                <a:cubicBezTo>
                  <a:pt x="3206775" y="3719413"/>
                  <a:pt x="3212770" y="3721733"/>
                  <a:pt x="3217411" y="3726375"/>
                </a:cubicBezTo>
                <a:cubicBezTo>
                  <a:pt x="3226695" y="3736432"/>
                  <a:pt x="3226695" y="3751131"/>
                  <a:pt x="3217411" y="3759640"/>
                </a:cubicBezTo>
                <a:cubicBezTo>
                  <a:pt x="3208129" y="3768924"/>
                  <a:pt x="3193430" y="3768924"/>
                  <a:pt x="3184147" y="3759640"/>
                </a:cubicBezTo>
                <a:cubicBezTo>
                  <a:pt x="3174863" y="3750357"/>
                  <a:pt x="3174863" y="3735659"/>
                  <a:pt x="3184147" y="3726375"/>
                </a:cubicBezTo>
                <a:cubicBezTo>
                  <a:pt x="3188788" y="3721733"/>
                  <a:pt x="3194784" y="3719413"/>
                  <a:pt x="3200779" y="3719413"/>
                </a:cubicBezTo>
                <a:close/>
                <a:moveTo>
                  <a:pt x="2447287" y="3719413"/>
                </a:moveTo>
                <a:cubicBezTo>
                  <a:pt x="2453283" y="3719413"/>
                  <a:pt x="2459278" y="3721733"/>
                  <a:pt x="2463920" y="3726375"/>
                </a:cubicBezTo>
                <a:cubicBezTo>
                  <a:pt x="2473204" y="3736432"/>
                  <a:pt x="2473204" y="3751131"/>
                  <a:pt x="2463920" y="3759640"/>
                </a:cubicBezTo>
                <a:cubicBezTo>
                  <a:pt x="2454637" y="3768924"/>
                  <a:pt x="2439938" y="3768924"/>
                  <a:pt x="2430656" y="3759640"/>
                </a:cubicBezTo>
                <a:cubicBezTo>
                  <a:pt x="2421372" y="3750357"/>
                  <a:pt x="2421372" y="3735659"/>
                  <a:pt x="2430656" y="3726375"/>
                </a:cubicBezTo>
                <a:cubicBezTo>
                  <a:pt x="2435297" y="3721733"/>
                  <a:pt x="2441292" y="3719413"/>
                  <a:pt x="2447287" y="3719413"/>
                </a:cubicBezTo>
                <a:close/>
                <a:moveTo>
                  <a:pt x="2319643" y="3719413"/>
                </a:moveTo>
                <a:cubicBezTo>
                  <a:pt x="2325639" y="3719413"/>
                  <a:pt x="2331634" y="3721733"/>
                  <a:pt x="2336276" y="3726375"/>
                </a:cubicBezTo>
                <a:cubicBezTo>
                  <a:pt x="2344786" y="3736432"/>
                  <a:pt x="2344786" y="3751131"/>
                  <a:pt x="2336276" y="3759640"/>
                </a:cubicBezTo>
                <a:cubicBezTo>
                  <a:pt x="2326993" y="3768924"/>
                  <a:pt x="2312294" y="3768924"/>
                  <a:pt x="2303012" y="3759640"/>
                </a:cubicBezTo>
                <a:cubicBezTo>
                  <a:pt x="2293728" y="3750357"/>
                  <a:pt x="2293728" y="3735659"/>
                  <a:pt x="2303012" y="3726375"/>
                </a:cubicBezTo>
                <a:cubicBezTo>
                  <a:pt x="2307653" y="3721733"/>
                  <a:pt x="2313648" y="3719413"/>
                  <a:pt x="2319643" y="3719413"/>
                </a:cubicBezTo>
                <a:close/>
                <a:moveTo>
                  <a:pt x="2191228" y="3719413"/>
                </a:moveTo>
                <a:cubicBezTo>
                  <a:pt x="2197223" y="3719413"/>
                  <a:pt x="2203218" y="3721733"/>
                  <a:pt x="2207858" y="3726375"/>
                </a:cubicBezTo>
                <a:cubicBezTo>
                  <a:pt x="2217143" y="3736432"/>
                  <a:pt x="2217143" y="3751131"/>
                  <a:pt x="2207858" y="3759640"/>
                </a:cubicBezTo>
                <a:cubicBezTo>
                  <a:pt x="2198577" y="3768924"/>
                  <a:pt x="2183878" y="3768924"/>
                  <a:pt x="2174594" y="3759640"/>
                </a:cubicBezTo>
                <a:cubicBezTo>
                  <a:pt x="2165312" y="3750357"/>
                  <a:pt x="2165312" y="3735659"/>
                  <a:pt x="2174594" y="3726375"/>
                </a:cubicBezTo>
                <a:cubicBezTo>
                  <a:pt x="2179237" y="3721733"/>
                  <a:pt x="2185232" y="3719413"/>
                  <a:pt x="2191228" y="3719413"/>
                </a:cubicBezTo>
                <a:close/>
                <a:moveTo>
                  <a:pt x="2062811" y="3719413"/>
                </a:moveTo>
                <a:cubicBezTo>
                  <a:pt x="2068804" y="3719413"/>
                  <a:pt x="2074799" y="3721733"/>
                  <a:pt x="2079442" y="3726375"/>
                </a:cubicBezTo>
                <a:cubicBezTo>
                  <a:pt x="2088725" y="3736432"/>
                  <a:pt x="2088725" y="3751131"/>
                  <a:pt x="2079442" y="3759640"/>
                </a:cubicBezTo>
                <a:cubicBezTo>
                  <a:pt x="2070157" y="3768924"/>
                  <a:pt x="2055461" y="3768924"/>
                  <a:pt x="2046177" y="3759640"/>
                </a:cubicBezTo>
                <a:cubicBezTo>
                  <a:pt x="2036893" y="3750357"/>
                  <a:pt x="2036893" y="3735659"/>
                  <a:pt x="2046177" y="3726375"/>
                </a:cubicBezTo>
                <a:cubicBezTo>
                  <a:pt x="2050819" y="3721733"/>
                  <a:pt x="2056815" y="3719413"/>
                  <a:pt x="2062811" y="3719413"/>
                </a:cubicBezTo>
                <a:close/>
                <a:moveTo>
                  <a:pt x="1934392" y="3719413"/>
                </a:moveTo>
                <a:cubicBezTo>
                  <a:pt x="1940386" y="3719413"/>
                  <a:pt x="1946381" y="3721733"/>
                  <a:pt x="1951023" y="3726375"/>
                </a:cubicBezTo>
                <a:cubicBezTo>
                  <a:pt x="1960307" y="3736432"/>
                  <a:pt x="1960307" y="3751131"/>
                  <a:pt x="1951023" y="3759640"/>
                </a:cubicBezTo>
                <a:cubicBezTo>
                  <a:pt x="1941741" y="3768924"/>
                  <a:pt x="1927042" y="3768924"/>
                  <a:pt x="1917759" y="3759640"/>
                </a:cubicBezTo>
                <a:cubicBezTo>
                  <a:pt x="1908476" y="3750357"/>
                  <a:pt x="1908476" y="3735659"/>
                  <a:pt x="1917759" y="3726375"/>
                </a:cubicBezTo>
                <a:cubicBezTo>
                  <a:pt x="1922400" y="3721733"/>
                  <a:pt x="1928395" y="3719413"/>
                  <a:pt x="1934392" y="3719413"/>
                </a:cubicBezTo>
                <a:close/>
                <a:moveTo>
                  <a:pt x="1421491" y="3719413"/>
                </a:moveTo>
                <a:cubicBezTo>
                  <a:pt x="1427486" y="3719413"/>
                  <a:pt x="1433482" y="3721733"/>
                  <a:pt x="1438123" y="3726375"/>
                </a:cubicBezTo>
                <a:cubicBezTo>
                  <a:pt x="1446633" y="3736432"/>
                  <a:pt x="1446633" y="3751131"/>
                  <a:pt x="1438123" y="3759640"/>
                </a:cubicBezTo>
                <a:cubicBezTo>
                  <a:pt x="1428840" y="3768924"/>
                  <a:pt x="1414141" y="3768924"/>
                  <a:pt x="1404858" y="3759640"/>
                </a:cubicBezTo>
                <a:cubicBezTo>
                  <a:pt x="1395575" y="3750357"/>
                  <a:pt x="1395575" y="3735659"/>
                  <a:pt x="1404858" y="3726375"/>
                </a:cubicBezTo>
                <a:cubicBezTo>
                  <a:pt x="1409500" y="3721733"/>
                  <a:pt x="1415496" y="3719413"/>
                  <a:pt x="1421491" y="3719413"/>
                </a:cubicBezTo>
                <a:close/>
                <a:moveTo>
                  <a:pt x="1291526" y="3719413"/>
                </a:moveTo>
                <a:cubicBezTo>
                  <a:pt x="1297523" y="3719413"/>
                  <a:pt x="1303517" y="3721733"/>
                  <a:pt x="1308159" y="3726375"/>
                </a:cubicBezTo>
                <a:cubicBezTo>
                  <a:pt x="1317442" y="3736432"/>
                  <a:pt x="1317442" y="3751131"/>
                  <a:pt x="1308159" y="3759640"/>
                </a:cubicBezTo>
                <a:cubicBezTo>
                  <a:pt x="1298875" y="3768924"/>
                  <a:pt x="1284177" y="3768924"/>
                  <a:pt x="1274895" y="3759640"/>
                </a:cubicBezTo>
                <a:cubicBezTo>
                  <a:pt x="1265609" y="3750357"/>
                  <a:pt x="1265609" y="3735659"/>
                  <a:pt x="1274895" y="3726375"/>
                </a:cubicBezTo>
                <a:cubicBezTo>
                  <a:pt x="1279535" y="3721733"/>
                  <a:pt x="1285532" y="3719413"/>
                  <a:pt x="1291526" y="3719413"/>
                </a:cubicBezTo>
                <a:close/>
                <a:moveTo>
                  <a:pt x="1163881" y="3719413"/>
                </a:moveTo>
                <a:cubicBezTo>
                  <a:pt x="1169877" y="3719413"/>
                  <a:pt x="1175873" y="3721733"/>
                  <a:pt x="1180513" y="3726375"/>
                </a:cubicBezTo>
                <a:cubicBezTo>
                  <a:pt x="1189797" y="3736432"/>
                  <a:pt x="1189025" y="3751131"/>
                  <a:pt x="1180513" y="3759640"/>
                </a:cubicBezTo>
                <a:cubicBezTo>
                  <a:pt x="1171230" y="3768924"/>
                  <a:pt x="1156531" y="3768924"/>
                  <a:pt x="1147250" y="3759640"/>
                </a:cubicBezTo>
                <a:cubicBezTo>
                  <a:pt x="1137965" y="3750357"/>
                  <a:pt x="1137965" y="3735659"/>
                  <a:pt x="1147250" y="3726375"/>
                </a:cubicBezTo>
                <a:cubicBezTo>
                  <a:pt x="1151891" y="3721733"/>
                  <a:pt x="1157885" y="3719413"/>
                  <a:pt x="1163881" y="3719413"/>
                </a:cubicBezTo>
                <a:close/>
                <a:moveTo>
                  <a:pt x="1035464" y="3719413"/>
                </a:moveTo>
                <a:cubicBezTo>
                  <a:pt x="1041458" y="3719413"/>
                  <a:pt x="1047454" y="3721733"/>
                  <a:pt x="1052096" y="3726375"/>
                </a:cubicBezTo>
                <a:cubicBezTo>
                  <a:pt x="1061380" y="3736432"/>
                  <a:pt x="1061380" y="3751131"/>
                  <a:pt x="1052096" y="3759640"/>
                </a:cubicBezTo>
                <a:cubicBezTo>
                  <a:pt x="1042813" y="3768924"/>
                  <a:pt x="1028115" y="3768924"/>
                  <a:pt x="1018830" y="3759640"/>
                </a:cubicBezTo>
                <a:cubicBezTo>
                  <a:pt x="1009548" y="3750357"/>
                  <a:pt x="1009548" y="3735659"/>
                  <a:pt x="1018830" y="3726375"/>
                </a:cubicBezTo>
                <a:cubicBezTo>
                  <a:pt x="1023473" y="3721733"/>
                  <a:pt x="1029468" y="3719413"/>
                  <a:pt x="1035464" y="3719413"/>
                </a:cubicBezTo>
                <a:close/>
                <a:moveTo>
                  <a:pt x="907045" y="3719413"/>
                </a:moveTo>
                <a:cubicBezTo>
                  <a:pt x="913041" y="3719413"/>
                  <a:pt x="919036" y="3721733"/>
                  <a:pt x="923676" y="3726375"/>
                </a:cubicBezTo>
                <a:cubicBezTo>
                  <a:pt x="932962" y="3736432"/>
                  <a:pt x="932962" y="3751131"/>
                  <a:pt x="923676" y="3759640"/>
                </a:cubicBezTo>
                <a:cubicBezTo>
                  <a:pt x="914394" y="3768924"/>
                  <a:pt x="899697" y="3768924"/>
                  <a:pt x="890413" y="3759640"/>
                </a:cubicBezTo>
                <a:cubicBezTo>
                  <a:pt x="881129" y="3750357"/>
                  <a:pt x="881129" y="3735659"/>
                  <a:pt x="890413" y="3726375"/>
                </a:cubicBezTo>
                <a:cubicBezTo>
                  <a:pt x="895054" y="3721733"/>
                  <a:pt x="901049" y="3719413"/>
                  <a:pt x="907045" y="3719413"/>
                </a:cubicBezTo>
                <a:close/>
                <a:moveTo>
                  <a:pt x="521790" y="3719413"/>
                </a:moveTo>
                <a:cubicBezTo>
                  <a:pt x="527785" y="3719413"/>
                  <a:pt x="533781" y="3721733"/>
                  <a:pt x="538421" y="3726375"/>
                </a:cubicBezTo>
                <a:cubicBezTo>
                  <a:pt x="547706" y="3736432"/>
                  <a:pt x="547706" y="3751131"/>
                  <a:pt x="538421" y="3759640"/>
                </a:cubicBezTo>
                <a:cubicBezTo>
                  <a:pt x="529139" y="3768924"/>
                  <a:pt x="514440" y="3768924"/>
                  <a:pt x="505157" y="3759640"/>
                </a:cubicBezTo>
                <a:cubicBezTo>
                  <a:pt x="495873" y="3750357"/>
                  <a:pt x="495873" y="3735659"/>
                  <a:pt x="505157" y="3726375"/>
                </a:cubicBezTo>
                <a:cubicBezTo>
                  <a:pt x="509799" y="3721733"/>
                  <a:pt x="515794" y="3719413"/>
                  <a:pt x="521790" y="3719413"/>
                </a:cubicBezTo>
                <a:close/>
                <a:moveTo>
                  <a:pt x="393371" y="3719413"/>
                </a:moveTo>
                <a:cubicBezTo>
                  <a:pt x="399367" y="3719413"/>
                  <a:pt x="405362" y="3721733"/>
                  <a:pt x="410004" y="3726375"/>
                </a:cubicBezTo>
                <a:cubicBezTo>
                  <a:pt x="419287" y="3736432"/>
                  <a:pt x="419287" y="3751131"/>
                  <a:pt x="410004" y="3759640"/>
                </a:cubicBezTo>
                <a:cubicBezTo>
                  <a:pt x="400720" y="3768924"/>
                  <a:pt x="386022" y="3768924"/>
                  <a:pt x="376737" y="3759640"/>
                </a:cubicBezTo>
                <a:cubicBezTo>
                  <a:pt x="367455" y="3750357"/>
                  <a:pt x="367455" y="3735659"/>
                  <a:pt x="376737" y="3726375"/>
                </a:cubicBezTo>
                <a:cubicBezTo>
                  <a:pt x="381380" y="3721733"/>
                  <a:pt x="387375" y="3719413"/>
                  <a:pt x="393371" y="3719413"/>
                </a:cubicBezTo>
                <a:close/>
                <a:moveTo>
                  <a:pt x="265726" y="3719413"/>
                </a:moveTo>
                <a:cubicBezTo>
                  <a:pt x="271722" y="3719413"/>
                  <a:pt x="277718" y="3721733"/>
                  <a:pt x="282358" y="3726375"/>
                </a:cubicBezTo>
                <a:cubicBezTo>
                  <a:pt x="291642" y="3736432"/>
                  <a:pt x="290868" y="3751131"/>
                  <a:pt x="282358" y="3759640"/>
                </a:cubicBezTo>
                <a:cubicBezTo>
                  <a:pt x="273076" y="3768924"/>
                  <a:pt x="258378" y="3768924"/>
                  <a:pt x="249094" y="3759640"/>
                </a:cubicBezTo>
                <a:cubicBezTo>
                  <a:pt x="239811" y="3750357"/>
                  <a:pt x="239811" y="3735659"/>
                  <a:pt x="249094" y="3726375"/>
                </a:cubicBezTo>
                <a:cubicBezTo>
                  <a:pt x="253735" y="3721733"/>
                  <a:pt x="259732" y="3719413"/>
                  <a:pt x="265726" y="3719413"/>
                </a:cubicBezTo>
                <a:close/>
                <a:moveTo>
                  <a:pt x="137316" y="3719413"/>
                </a:moveTo>
                <a:cubicBezTo>
                  <a:pt x="143312" y="3719413"/>
                  <a:pt x="149308" y="3721733"/>
                  <a:pt x="153948" y="3726375"/>
                </a:cubicBezTo>
                <a:cubicBezTo>
                  <a:pt x="163232" y="3736432"/>
                  <a:pt x="163232" y="3751131"/>
                  <a:pt x="153948" y="3759640"/>
                </a:cubicBezTo>
                <a:cubicBezTo>
                  <a:pt x="144664" y="3768924"/>
                  <a:pt x="129968" y="3768924"/>
                  <a:pt x="120684" y="3759640"/>
                </a:cubicBezTo>
                <a:cubicBezTo>
                  <a:pt x="111400" y="3750357"/>
                  <a:pt x="111400" y="3735659"/>
                  <a:pt x="120684" y="3726375"/>
                </a:cubicBezTo>
                <a:cubicBezTo>
                  <a:pt x="125327" y="3721733"/>
                  <a:pt x="131320" y="3719413"/>
                  <a:pt x="137316" y="3719413"/>
                </a:cubicBezTo>
                <a:close/>
                <a:moveTo>
                  <a:pt x="23594" y="3719413"/>
                </a:moveTo>
                <a:cubicBezTo>
                  <a:pt x="29590" y="3719413"/>
                  <a:pt x="35586" y="3721733"/>
                  <a:pt x="40227" y="3726375"/>
                </a:cubicBezTo>
                <a:cubicBezTo>
                  <a:pt x="49510" y="3736432"/>
                  <a:pt x="49510" y="3751131"/>
                  <a:pt x="40227" y="3759640"/>
                </a:cubicBezTo>
                <a:cubicBezTo>
                  <a:pt x="30944" y="3768924"/>
                  <a:pt x="16246" y="3768924"/>
                  <a:pt x="6964" y="3759640"/>
                </a:cubicBezTo>
                <a:cubicBezTo>
                  <a:pt x="-2322" y="3750357"/>
                  <a:pt x="-2322" y="3735659"/>
                  <a:pt x="6964" y="3726375"/>
                </a:cubicBezTo>
                <a:cubicBezTo>
                  <a:pt x="11605" y="3721733"/>
                  <a:pt x="17601" y="3719413"/>
                  <a:pt x="23594" y="3719413"/>
                </a:cubicBezTo>
                <a:close/>
                <a:moveTo>
                  <a:pt x="3851379" y="3619618"/>
                </a:moveTo>
                <a:cubicBezTo>
                  <a:pt x="3857375" y="3619618"/>
                  <a:pt x="3863370" y="3621939"/>
                  <a:pt x="3868012" y="3626581"/>
                </a:cubicBezTo>
                <a:cubicBezTo>
                  <a:pt x="3876522" y="3635864"/>
                  <a:pt x="3876522" y="3650562"/>
                  <a:pt x="3868012" y="3659845"/>
                </a:cubicBezTo>
                <a:cubicBezTo>
                  <a:pt x="3858729" y="3669129"/>
                  <a:pt x="3844030" y="3669129"/>
                  <a:pt x="3834748" y="3659845"/>
                </a:cubicBezTo>
                <a:cubicBezTo>
                  <a:pt x="3825464" y="3650562"/>
                  <a:pt x="3825464" y="3635864"/>
                  <a:pt x="3834748" y="3626581"/>
                </a:cubicBezTo>
                <a:cubicBezTo>
                  <a:pt x="3839389" y="3621939"/>
                  <a:pt x="3845384" y="3619618"/>
                  <a:pt x="3851379" y="3619618"/>
                </a:cubicBezTo>
                <a:close/>
                <a:moveTo>
                  <a:pt x="3594543" y="3619618"/>
                </a:moveTo>
                <a:cubicBezTo>
                  <a:pt x="3600538" y="3619618"/>
                  <a:pt x="3606533" y="3621939"/>
                  <a:pt x="3611175" y="3626581"/>
                </a:cubicBezTo>
                <a:cubicBezTo>
                  <a:pt x="3620459" y="3635864"/>
                  <a:pt x="3620459" y="3650562"/>
                  <a:pt x="3611175" y="3659845"/>
                </a:cubicBezTo>
                <a:cubicBezTo>
                  <a:pt x="3601892" y="3669129"/>
                  <a:pt x="3587194" y="3669129"/>
                  <a:pt x="3577911" y="3659845"/>
                </a:cubicBezTo>
                <a:cubicBezTo>
                  <a:pt x="3568627" y="3650562"/>
                  <a:pt x="3568627" y="3635864"/>
                  <a:pt x="3577911" y="3626581"/>
                </a:cubicBezTo>
                <a:cubicBezTo>
                  <a:pt x="3582552" y="3621939"/>
                  <a:pt x="3588548" y="3619618"/>
                  <a:pt x="3594543" y="3619618"/>
                </a:cubicBezTo>
                <a:close/>
                <a:moveTo>
                  <a:pt x="3337707" y="3619618"/>
                </a:moveTo>
                <a:cubicBezTo>
                  <a:pt x="3343702" y="3619618"/>
                  <a:pt x="3349697" y="3621939"/>
                  <a:pt x="3354339" y="3626581"/>
                </a:cubicBezTo>
                <a:cubicBezTo>
                  <a:pt x="3363623" y="3635864"/>
                  <a:pt x="3363623" y="3650562"/>
                  <a:pt x="3354339" y="3659845"/>
                </a:cubicBezTo>
                <a:cubicBezTo>
                  <a:pt x="3345056" y="3669129"/>
                  <a:pt x="3330358" y="3669129"/>
                  <a:pt x="3321075" y="3659845"/>
                </a:cubicBezTo>
                <a:cubicBezTo>
                  <a:pt x="3311791" y="3650562"/>
                  <a:pt x="3311791" y="3635864"/>
                  <a:pt x="3321075" y="3626581"/>
                </a:cubicBezTo>
                <a:cubicBezTo>
                  <a:pt x="3325716" y="3621939"/>
                  <a:pt x="3331711" y="3619618"/>
                  <a:pt x="3337707" y="3619618"/>
                </a:cubicBezTo>
                <a:close/>
                <a:moveTo>
                  <a:pt x="3072360" y="3619618"/>
                </a:moveTo>
                <a:cubicBezTo>
                  <a:pt x="3078355" y="3619618"/>
                  <a:pt x="3084350" y="3621939"/>
                  <a:pt x="3088992" y="3626581"/>
                </a:cubicBezTo>
                <a:cubicBezTo>
                  <a:pt x="3098276" y="3635864"/>
                  <a:pt x="3098276" y="3650562"/>
                  <a:pt x="3088992" y="3659845"/>
                </a:cubicBezTo>
                <a:cubicBezTo>
                  <a:pt x="3079709" y="3669129"/>
                  <a:pt x="3065011" y="3669129"/>
                  <a:pt x="3055728" y="3659845"/>
                </a:cubicBezTo>
                <a:cubicBezTo>
                  <a:pt x="3046444" y="3650562"/>
                  <a:pt x="3046444" y="3635864"/>
                  <a:pt x="3055728" y="3626581"/>
                </a:cubicBezTo>
                <a:cubicBezTo>
                  <a:pt x="3060369" y="3621939"/>
                  <a:pt x="3066365" y="3619618"/>
                  <a:pt x="3072360" y="3619618"/>
                </a:cubicBezTo>
                <a:close/>
                <a:moveTo>
                  <a:pt x="778626" y="3619618"/>
                </a:moveTo>
                <a:cubicBezTo>
                  <a:pt x="784620" y="3619618"/>
                  <a:pt x="790616" y="3621939"/>
                  <a:pt x="795258" y="3626581"/>
                </a:cubicBezTo>
                <a:cubicBezTo>
                  <a:pt x="804541" y="3635864"/>
                  <a:pt x="804541" y="3650562"/>
                  <a:pt x="795258" y="3659845"/>
                </a:cubicBezTo>
                <a:cubicBezTo>
                  <a:pt x="785975" y="3669129"/>
                  <a:pt x="771276" y="3669129"/>
                  <a:pt x="761994" y="3659845"/>
                </a:cubicBezTo>
                <a:cubicBezTo>
                  <a:pt x="752709" y="3650562"/>
                  <a:pt x="752709" y="3635864"/>
                  <a:pt x="761994" y="3626581"/>
                </a:cubicBezTo>
                <a:cubicBezTo>
                  <a:pt x="766635" y="3621939"/>
                  <a:pt x="772630" y="3619618"/>
                  <a:pt x="778626" y="3619618"/>
                </a:cubicBezTo>
                <a:close/>
                <a:moveTo>
                  <a:pt x="650208" y="3619618"/>
                </a:moveTo>
                <a:cubicBezTo>
                  <a:pt x="656203" y="3619618"/>
                  <a:pt x="662197" y="3621939"/>
                  <a:pt x="666839" y="3626581"/>
                </a:cubicBezTo>
                <a:cubicBezTo>
                  <a:pt x="676123" y="3635864"/>
                  <a:pt x="676123" y="3650562"/>
                  <a:pt x="666839" y="3659845"/>
                </a:cubicBezTo>
                <a:cubicBezTo>
                  <a:pt x="657557" y="3669129"/>
                  <a:pt x="642858" y="3669129"/>
                  <a:pt x="633575" y="3659845"/>
                </a:cubicBezTo>
                <a:cubicBezTo>
                  <a:pt x="624292" y="3650562"/>
                  <a:pt x="624292" y="3635864"/>
                  <a:pt x="633575" y="3626581"/>
                </a:cubicBezTo>
                <a:cubicBezTo>
                  <a:pt x="638217" y="3621939"/>
                  <a:pt x="644212" y="3619618"/>
                  <a:pt x="650208" y="3619618"/>
                </a:cubicBezTo>
                <a:close/>
                <a:moveTo>
                  <a:pt x="5648462" y="3611882"/>
                </a:moveTo>
                <a:cubicBezTo>
                  <a:pt x="5654458" y="3611882"/>
                  <a:pt x="5660453" y="3614203"/>
                  <a:pt x="5665094" y="3618845"/>
                </a:cubicBezTo>
                <a:cubicBezTo>
                  <a:pt x="5674378" y="3628128"/>
                  <a:pt x="5674378" y="3642826"/>
                  <a:pt x="5665094" y="3652109"/>
                </a:cubicBezTo>
                <a:cubicBezTo>
                  <a:pt x="5655811" y="3661393"/>
                  <a:pt x="5641113" y="3661393"/>
                  <a:pt x="5631830" y="3652109"/>
                </a:cubicBezTo>
                <a:cubicBezTo>
                  <a:pt x="5622546" y="3642826"/>
                  <a:pt x="5622546" y="3628128"/>
                  <a:pt x="5631830" y="3618845"/>
                </a:cubicBezTo>
                <a:cubicBezTo>
                  <a:pt x="5636472" y="3614203"/>
                  <a:pt x="5642467" y="3611882"/>
                  <a:pt x="5648462" y="3611882"/>
                </a:cubicBezTo>
                <a:close/>
                <a:moveTo>
                  <a:pt x="5520044" y="3611882"/>
                </a:moveTo>
                <a:cubicBezTo>
                  <a:pt x="5526039" y="3611882"/>
                  <a:pt x="5532035" y="3614203"/>
                  <a:pt x="5536677" y="3618845"/>
                </a:cubicBezTo>
                <a:cubicBezTo>
                  <a:pt x="5545959" y="3628128"/>
                  <a:pt x="5545959" y="3642826"/>
                  <a:pt x="5536677" y="3652109"/>
                </a:cubicBezTo>
                <a:cubicBezTo>
                  <a:pt x="5527393" y="3661393"/>
                  <a:pt x="5512694" y="3661393"/>
                  <a:pt x="5503411" y="3652109"/>
                </a:cubicBezTo>
                <a:cubicBezTo>
                  <a:pt x="5494128" y="3642826"/>
                  <a:pt x="5494128" y="3628128"/>
                  <a:pt x="5503411" y="3618845"/>
                </a:cubicBezTo>
                <a:cubicBezTo>
                  <a:pt x="5508053" y="3614203"/>
                  <a:pt x="5514048" y="3611882"/>
                  <a:pt x="5520044" y="3611882"/>
                </a:cubicBezTo>
                <a:close/>
                <a:moveTo>
                  <a:pt x="5391625" y="3611882"/>
                </a:moveTo>
                <a:cubicBezTo>
                  <a:pt x="5397621" y="3611882"/>
                  <a:pt x="5403616" y="3614203"/>
                  <a:pt x="5408257" y="3618845"/>
                </a:cubicBezTo>
                <a:cubicBezTo>
                  <a:pt x="5417541" y="3628128"/>
                  <a:pt x="5417541" y="3642826"/>
                  <a:pt x="5408257" y="3652109"/>
                </a:cubicBezTo>
                <a:cubicBezTo>
                  <a:pt x="5398974" y="3661393"/>
                  <a:pt x="5384276" y="3661393"/>
                  <a:pt x="5374993" y="3652109"/>
                </a:cubicBezTo>
                <a:cubicBezTo>
                  <a:pt x="5365709" y="3642826"/>
                  <a:pt x="5365709" y="3628128"/>
                  <a:pt x="5374993" y="3618845"/>
                </a:cubicBezTo>
                <a:cubicBezTo>
                  <a:pt x="5379635" y="3614203"/>
                  <a:pt x="5385630" y="3611882"/>
                  <a:pt x="5391625" y="3611882"/>
                </a:cubicBezTo>
                <a:close/>
                <a:moveTo>
                  <a:pt x="4878726" y="3611882"/>
                </a:moveTo>
                <a:cubicBezTo>
                  <a:pt x="4884721" y="3611882"/>
                  <a:pt x="4890717" y="3614203"/>
                  <a:pt x="4895358" y="3618845"/>
                </a:cubicBezTo>
                <a:cubicBezTo>
                  <a:pt x="4904642" y="3628128"/>
                  <a:pt x="4903868" y="3642826"/>
                  <a:pt x="4895358" y="3652109"/>
                </a:cubicBezTo>
                <a:cubicBezTo>
                  <a:pt x="4886075" y="3661393"/>
                  <a:pt x="4871377" y="3661393"/>
                  <a:pt x="4862094" y="3652109"/>
                </a:cubicBezTo>
                <a:cubicBezTo>
                  <a:pt x="4852810" y="3642826"/>
                  <a:pt x="4852810" y="3628128"/>
                  <a:pt x="4862094" y="3618845"/>
                </a:cubicBezTo>
                <a:cubicBezTo>
                  <a:pt x="4866736" y="3614203"/>
                  <a:pt x="4872731" y="3611882"/>
                  <a:pt x="4878726" y="3611882"/>
                </a:cubicBezTo>
                <a:close/>
                <a:moveTo>
                  <a:pt x="4750308" y="3611882"/>
                </a:moveTo>
                <a:cubicBezTo>
                  <a:pt x="4756304" y="3611882"/>
                  <a:pt x="4762299" y="3614203"/>
                  <a:pt x="4766941" y="3618845"/>
                </a:cubicBezTo>
                <a:cubicBezTo>
                  <a:pt x="4776223" y="3628128"/>
                  <a:pt x="4776223" y="3642826"/>
                  <a:pt x="4766941" y="3652109"/>
                </a:cubicBezTo>
                <a:cubicBezTo>
                  <a:pt x="4757657" y="3661393"/>
                  <a:pt x="4742958" y="3661393"/>
                  <a:pt x="4733675" y="3652109"/>
                </a:cubicBezTo>
                <a:cubicBezTo>
                  <a:pt x="4724392" y="3642826"/>
                  <a:pt x="4724392" y="3628128"/>
                  <a:pt x="4733675" y="3618845"/>
                </a:cubicBezTo>
                <a:cubicBezTo>
                  <a:pt x="4738317" y="3614203"/>
                  <a:pt x="4744312" y="3611882"/>
                  <a:pt x="4750308" y="3611882"/>
                </a:cubicBezTo>
                <a:close/>
                <a:moveTo>
                  <a:pt x="4364279" y="3611882"/>
                </a:moveTo>
                <a:cubicBezTo>
                  <a:pt x="4370274" y="3611882"/>
                  <a:pt x="4376269" y="3614203"/>
                  <a:pt x="4380911" y="3618845"/>
                </a:cubicBezTo>
                <a:cubicBezTo>
                  <a:pt x="4390195" y="3628128"/>
                  <a:pt x="4390195" y="3642826"/>
                  <a:pt x="4380911" y="3652109"/>
                </a:cubicBezTo>
                <a:cubicBezTo>
                  <a:pt x="4371628" y="3661393"/>
                  <a:pt x="4356930" y="3661393"/>
                  <a:pt x="4347647" y="3652109"/>
                </a:cubicBezTo>
                <a:cubicBezTo>
                  <a:pt x="4338363" y="3642826"/>
                  <a:pt x="4338363" y="3628128"/>
                  <a:pt x="4347647" y="3618845"/>
                </a:cubicBezTo>
                <a:cubicBezTo>
                  <a:pt x="4352288" y="3614203"/>
                  <a:pt x="4358284" y="3611882"/>
                  <a:pt x="4364279" y="3611882"/>
                </a:cubicBezTo>
                <a:close/>
                <a:moveTo>
                  <a:pt x="4235860" y="3611882"/>
                </a:moveTo>
                <a:cubicBezTo>
                  <a:pt x="4241856" y="3611882"/>
                  <a:pt x="4247852" y="3614203"/>
                  <a:pt x="4252494" y="3618845"/>
                </a:cubicBezTo>
                <a:cubicBezTo>
                  <a:pt x="4261776" y="3628128"/>
                  <a:pt x="4261776" y="3642826"/>
                  <a:pt x="4252494" y="3652109"/>
                </a:cubicBezTo>
                <a:cubicBezTo>
                  <a:pt x="4243210" y="3661393"/>
                  <a:pt x="4228511" y="3661393"/>
                  <a:pt x="4219228" y="3652109"/>
                </a:cubicBezTo>
                <a:cubicBezTo>
                  <a:pt x="4209945" y="3642826"/>
                  <a:pt x="4209945" y="3628128"/>
                  <a:pt x="4219228" y="3618845"/>
                </a:cubicBezTo>
                <a:cubicBezTo>
                  <a:pt x="4223869" y="3614203"/>
                  <a:pt x="4229865" y="3611882"/>
                  <a:pt x="4235860" y="3611882"/>
                </a:cubicBezTo>
                <a:close/>
                <a:moveTo>
                  <a:pt x="4107443" y="3611882"/>
                </a:moveTo>
                <a:cubicBezTo>
                  <a:pt x="4113438" y="3611882"/>
                  <a:pt x="4119433" y="3614203"/>
                  <a:pt x="4124075" y="3618845"/>
                </a:cubicBezTo>
                <a:cubicBezTo>
                  <a:pt x="4133359" y="3628128"/>
                  <a:pt x="4133359" y="3642826"/>
                  <a:pt x="4124075" y="3652109"/>
                </a:cubicBezTo>
                <a:cubicBezTo>
                  <a:pt x="4114792" y="3661393"/>
                  <a:pt x="4100094" y="3661393"/>
                  <a:pt x="4090811" y="3652109"/>
                </a:cubicBezTo>
                <a:cubicBezTo>
                  <a:pt x="4081527" y="3642826"/>
                  <a:pt x="4081527" y="3628128"/>
                  <a:pt x="4090811" y="3618845"/>
                </a:cubicBezTo>
                <a:cubicBezTo>
                  <a:pt x="4095452" y="3614203"/>
                  <a:pt x="4101448" y="3611882"/>
                  <a:pt x="4107443" y="3611882"/>
                </a:cubicBezTo>
                <a:close/>
                <a:moveTo>
                  <a:pt x="3979024" y="3611882"/>
                </a:moveTo>
                <a:cubicBezTo>
                  <a:pt x="3985020" y="3611882"/>
                  <a:pt x="3991015" y="3614203"/>
                  <a:pt x="3995657" y="3618845"/>
                </a:cubicBezTo>
                <a:cubicBezTo>
                  <a:pt x="4004941" y="3628128"/>
                  <a:pt x="4004941" y="3642826"/>
                  <a:pt x="3995657" y="3652109"/>
                </a:cubicBezTo>
                <a:cubicBezTo>
                  <a:pt x="3986374" y="3661393"/>
                  <a:pt x="3971675" y="3661393"/>
                  <a:pt x="3962393" y="3652109"/>
                </a:cubicBezTo>
                <a:cubicBezTo>
                  <a:pt x="3953109" y="3642826"/>
                  <a:pt x="3953109" y="3628128"/>
                  <a:pt x="3962393" y="3618845"/>
                </a:cubicBezTo>
                <a:cubicBezTo>
                  <a:pt x="3967034" y="3614203"/>
                  <a:pt x="3973029" y="3611882"/>
                  <a:pt x="3979024" y="3611882"/>
                </a:cubicBezTo>
                <a:close/>
                <a:moveTo>
                  <a:pt x="3722961" y="3611882"/>
                </a:moveTo>
                <a:cubicBezTo>
                  <a:pt x="3728956" y="3611882"/>
                  <a:pt x="3734952" y="3614203"/>
                  <a:pt x="3739593" y="3618845"/>
                </a:cubicBezTo>
                <a:cubicBezTo>
                  <a:pt x="3748877" y="3628128"/>
                  <a:pt x="3748877" y="3642826"/>
                  <a:pt x="3739593" y="3652109"/>
                </a:cubicBezTo>
                <a:cubicBezTo>
                  <a:pt x="3730311" y="3661393"/>
                  <a:pt x="3715612" y="3661393"/>
                  <a:pt x="3706329" y="3652109"/>
                </a:cubicBezTo>
                <a:cubicBezTo>
                  <a:pt x="3697045" y="3642826"/>
                  <a:pt x="3697045" y="3628128"/>
                  <a:pt x="3706329" y="3618845"/>
                </a:cubicBezTo>
                <a:cubicBezTo>
                  <a:pt x="3710970" y="3614203"/>
                  <a:pt x="3716966" y="3611882"/>
                  <a:pt x="3722961" y="3611882"/>
                </a:cubicBezTo>
                <a:close/>
                <a:moveTo>
                  <a:pt x="3466124" y="3611882"/>
                </a:moveTo>
                <a:cubicBezTo>
                  <a:pt x="3472120" y="3611882"/>
                  <a:pt x="3478116" y="3614203"/>
                  <a:pt x="3482758" y="3618845"/>
                </a:cubicBezTo>
                <a:cubicBezTo>
                  <a:pt x="3492040" y="3628128"/>
                  <a:pt x="3492040" y="3642826"/>
                  <a:pt x="3482758" y="3652109"/>
                </a:cubicBezTo>
                <a:cubicBezTo>
                  <a:pt x="3473474" y="3661393"/>
                  <a:pt x="3458775" y="3661393"/>
                  <a:pt x="3449492" y="3652109"/>
                </a:cubicBezTo>
                <a:cubicBezTo>
                  <a:pt x="3440209" y="3642826"/>
                  <a:pt x="3440209" y="3628128"/>
                  <a:pt x="3449492" y="3618845"/>
                </a:cubicBezTo>
                <a:cubicBezTo>
                  <a:pt x="3454133" y="3614203"/>
                  <a:pt x="3460129" y="3611882"/>
                  <a:pt x="3466124" y="3611882"/>
                </a:cubicBezTo>
                <a:close/>
                <a:moveTo>
                  <a:pt x="3200779" y="3611882"/>
                </a:moveTo>
                <a:cubicBezTo>
                  <a:pt x="3206775" y="3611882"/>
                  <a:pt x="3212770" y="3614203"/>
                  <a:pt x="3217411" y="3618845"/>
                </a:cubicBezTo>
                <a:cubicBezTo>
                  <a:pt x="3226695" y="3628128"/>
                  <a:pt x="3226695" y="3642826"/>
                  <a:pt x="3217411" y="3652109"/>
                </a:cubicBezTo>
                <a:cubicBezTo>
                  <a:pt x="3208129" y="3661393"/>
                  <a:pt x="3193430" y="3661393"/>
                  <a:pt x="3184147" y="3652109"/>
                </a:cubicBezTo>
                <a:cubicBezTo>
                  <a:pt x="3174863" y="3642826"/>
                  <a:pt x="3174863" y="3628128"/>
                  <a:pt x="3184147" y="3618845"/>
                </a:cubicBezTo>
                <a:cubicBezTo>
                  <a:pt x="3188788" y="3614203"/>
                  <a:pt x="3194784" y="3611882"/>
                  <a:pt x="3200779" y="3611882"/>
                </a:cubicBezTo>
                <a:close/>
                <a:moveTo>
                  <a:pt x="2575707" y="3611882"/>
                </a:moveTo>
                <a:cubicBezTo>
                  <a:pt x="2581702" y="3611882"/>
                  <a:pt x="2587697" y="3614203"/>
                  <a:pt x="2592339" y="3618845"/>
                </a:cubicBezTo>
                <a:cubicBezTo>
                  <a:pt x="2601623" y="3628128"/>
                  <a:pt x="2601623" y="3642826"/>
                  <a:pt x="2592339" y="3652109"/>
                </a:cubicBezTo>
                <a:cubicBezTo>
                  <a:pt x="2583056" y="3661393"/>
                  <a:pt x="2568358" y="3661393"/>
                  <a:pt x="2559075" y="3652109"/>
                </a:cubicBezTo>
                <a:cubicBezTo>
                  <a:pt x="2549791" y="3642826"/>
                  <a:pt x="2549791" y="3628128"/>
                  <a:pt x="2559075" y="3618845"/>
                </a:cubicBezTo>
                <a:cubicBezTo>
                  <a:pt x="2563716" y="3614203"/>
                  <a:pt x="2569712" y="3611882"/>
                  <a:pt x="2575707" y="3611882"/>
                </a:cubicBezTo>
                <a:close/>
                <a:moveTo>
                  <a:pt x="2447287" y="3611882"/>
                </a:moveTo>
                <a:cubicBezTo>
                  <a:pt x="2453283" y="3611882"/>
                  <a:pt x="2459278" y="3614203"/>
                  <a:pt x="2463920" y="3618845"/>
                </a:cubicBezTo>
                <a:cubicBezTo>
                  <a:pt x="2473204" y="3628128"/>
                  <a:pt x="2473204" y="3642826"/>
                  <a:pt x="2463920" y="3652109"/>
                </a:cubicBezTo>
                <a:cubicBezTo>
                  <a:pt x="2454637" y="3661393"/>
                  <a:pt x="2439938" y="3661393"/>
                  <a:pt x="2430656" y="3652109"/>
                </a:cubicBezTo>
                <a:cubicBezTo>
                  <a:pt x="2421372" y="3642826"/>
                  <a:pt x="2421372" y="3628128"/>
                  <a:pt x="2430656" y="3618845"/>
                </a:cubicBezTo>
                <a:cubicBezTo>
                  <a:pt x="2435297" y="3614203"/>
                  <a:pt x="2441292" y="3611882"/>
                  <a:pt x="2447287" y="3611882"/>
                </a:cubicBezTo>
                <a:close/>
                <a:moveTo>
                  <a:pt x="2319643" y="3611882"/>
                </a:moveTo>
                <a:cubicBezTo>
                  <a:pt x="2325639" y="3611882"/>
                  <a:pt x="2331634" y="3614203"/>
                  <a:pt x="2336276" y="3618845"/>
                </a:cubicBezTo>
                <a:cubicBezTo>
                  <a:pt x="2344786" y="3628128"/>
                  <a:pt x="2344786" y="3642826"/>
                  <a:pt x="2336276" y="3652109"/>
                </a:cubicBezTo>
                <a:cubicBezTo>
                  <a:pt x="2326993" y="3661393"/>
                  <a:pt x="2312294" y="3661393"/>
                  <a:pt x="2303012" y="3652109"/>
                </a:cubicBezTo>
                <a:cubicBezTo>
                  <a:pt x="2293728" y="3642826"/>
                  <a:pt x="2293728" y="3628128"/>
                  <a:pt x="2303012" y="3618845"/>
                </a:cubicBezTo>
                <a:cubicBezTo>
                  <a:pt x="2307653" y="3614203"/>
                  <a:pt x="2313648" y="3611882"/>
                  <a:pt x="2319643" y="3611882"/>
                </a:cubicBezTo>
                <a:close/>
                <a:moveTo>
                  <a:pt x="1805972" y="3611882"/>
                </a:moveTo>
                <a:cubicBezTo>
                  <a:pt x="1811968" y="3611882"/>
                  <a:pt x="1817964" y="3614203"/>
                  <a:pt x="1822604" y="3618845"/>
                </a:cubicBezTo>
                <a:cubicBezTo>
                  <a:pt x="1831890" y="3628128"/>
                  <a:pt x="1831890" y="3642826"/>
                  <a:pt x="1822604" y="3652109"/>
                </a:cubicBezTo>
                <a:cubicBezTo>
                  <a:pt x="1813322" y="3661393"/>
                  <a:pt x="1798624" y="3661393"/>
                  <a:pt x="1789340" y="3652109"/>
                </a:cubicBezTo>
                <a:cubicBezTo>
                  <a:pt x="1780057" y="3642826"/>
                  <a:pt x="1780057" y="3628128"/>
                  <a:pt x="1789340" y="3618845"/>
                </a:cubicBezTo>
                <a:cubicBezTo>
                  <a:pt x="1793983" y="3614203"/>
                  <a:pt x="1799978" y="3611882"/>
                  <a:pt x="1805972" y="3611882"/>
                </a:cubicBezTo>
                <a:close/>
                <a:moveTo>
                  <a:pt x="1677554" y="3611882"/>
                </a:moveTo>
                <a:cubicBezTo>
                  <a:pt x="1683548" y="3611882"/>
                  <a:pt x="1689544" y="3614203"/>
                  <a:pt x="1694187" y="3618845"/>
                </a:cubicBezTo>
                <a:cubicBezTo>
                  <a:pt x="1703471" y="3628128"/>
                  <a:pt x="1703471" y="3642826"/>
                  <a:pt x="1694187" y="3652109"/>
                </a:cubicBezTo>
                <a:cubicBezTo>
                  <a:pt x="1684903" y="3661393"/>
                  <a:pt x="1670205" y="3661393"/>
                  <a:pt x="1660922" y="3652109"/>
                </a:cubicBezTo>
                <a:cubicBezTo>
                  <a:pt x="1651638" y="3642826"/>
                  <a:pt x="1651638" y="3628128"/>
                  <a:pt x="1660922" y="3618845"/>
                </a:cubicBezTo>
                <a:cubicBezTo>
                  <a:pt x="1665562" y="3614203"/>
                  <a:pt x="1671558" y="3611882"/>
                  <a:pt x="1677554" y="3611882"/>
                </a:cubicBezTo>
                <a:close/>
                <a:moveTo>
                  <a:pt x="1291526" y="3611882"/>
                </a:moveTo>
                <a:cubicBezTo>
                  <a:pt x="1297523" y="3611882"/>
                  <a:pt x="1303517" y="3614203"/>
                  <a:pt x="1308159" y="3618845"/>
                </a:cubicBezTo>
                <a:cubicBezTo>
                  <a:pt x="1317442" y="3628128"/>
                  <a:pt x="1317442" y="3642826"/>
                  <a:pt x="1308159" y="3652109"/>
                </a:cubicBezTo>
                <a:cubicBezTo>
                  <a:pt x="1298875" y="3661393"/>
                  <a:pt x="1284177" y="3661393"/>
                  <a:pt x="1274895" y="3652109"/>
                </a:cubicBezTo>
                <a:cubicBezTo>
                  <a:pt x="1265609" y="3642826"/>
                  <a:pt x="1265609" y="3628128"/>
                  <a:pt x="1274895" y="3618845"/>
                </a:cubicBezTo>
                <a:cubicBezTo>
                  <a:pt x="1279535" y="3614203"/>
                  <a:pt x="1285532" y="3611882"/>
                  <a:pt x="1291526" y="3611882"/>
                </a:cubicBezTo>
                <a:close/>
                <a:moveTo>
                  <a:pt x="1163881" y="3611882"/>
                </a:moveTo>
                <a:cubicBezTo>
                  <a:pt x="1169877" y="3611882"/>
                  <a:pt x="1175873" y="3614203"/>
                  <a:pt x="1180513" y="3618845"/>
                </a:cubicBezTo>
                <a:cubicBezTo>
                  <a:pt x="1189797" y="3628128"/>
                  <a:pt x="1189025" y="3642826"/>
                  <a:pt x="1180513" y="3652109"/>
                </a:cubicBezTo>
                <a:cubicBezTo>
                  <a:pt x="1171230" y="3661393"/>
                  <a:pt x="1156531" y="3661393"/>
                  <a:pt x="1147250" y="3652109"/>
                </a:cubicBezTo>
                <a:cubicBezTo>
                  <a:pt x="1137965" y="3642826"/>
                  <a:pt x="1137965" y="3628128"/>
                  <a:pt x="1147250" y="3618845"/>
                </a:cubicBezTo>
                <a:cubicBezTo>
                  <a:pt x="1151891" y="3614203"/>
                  <a:pt x="1157885" y="3611882"/>
                  <a:pt x="1163881" y="3611882"/>
                </a:cubicBezTo>
                <a:close/>
                <a:moveTo>
                  <a:pt x="1035464" y="3611882"/>
                </a:moveTo>
                <a:cubicBezTo>
                  <a:pt x="1041458" y="3611882"/>
                  <a:pt x="1047454" y="3614203"/>
                  <a:pt x="1052096" y="3618845"/>
                </a:cubicBezTo>
                <a:cubicBezTo>
                  <a:pt x="1061380" y="3628128"/>
                  <a:pt x="1061380" y="3642826"/>
                  <a:pt x="1052096" y="3652109"/>
                </a:cubicBezTo>
                <a:cubicBezTo>
                  <a:pt x="1042813" y="3661393"/>
                  <a:pt x="1028115" y="3661393"/>
                  <a:pt x="1018830" y="3652109"/>
                </a:cubicBezTo>
                <a:cubicBezTo>
                  <a:pt x="1009548" y="3642826"/>
                  <a:pt x="1009548" y="3628128"/>
                  <a:pt x="1018830" y="3618845"/>
                </a:cubicBezTo>
                <a:cubicBezTo>
                  <a:pt x="1023473" y="3614203"/>
                  <a:pt x="1029468" y="3611882"/>
                  <a:pt x="1035464" y="3611882"/>
                </a:cubicBezTo>
                <a:close/>
                <a:moveTo>
                  <a:pt x="907045" y="3611882"/>
                </a:moveTo>
                <a:cubicBezTo>
                  <a:pt x="913041" y="3611882"/>
                  <a:pt x="919036" y="3614203"/>
                  <a:pt x="923676" y="3618845"/>
                </a:cubicBezTo>
                <a:cubicBezTo>
                  <a:pt x="932962" y="3628128"/>
                  <a:pt x="932962" y="3642826"/>
                  <a:pt x="923676" y="3652109"/>
                </a:cubicBezTo>
                <a:cubicBezTo>
                  <a:pt x="914394" y="3661393"/>
                  <a:pt x="899697" y="3661393"/>
                  <a:pt x="890413" y="3652109"/>
                </a:cubicBezTo>
                <a:cubicBezTo>
                  <a:pt x="881129" y="3642826"/>
                  <a:pt x="881129" y="3628128"/>
                  <a:pt x="890413" y="3618845"/>
                </a:cubicBezTo>
                <a:cubicBezTo>
                  <a:pt x="895054" y="3614203"/>
                  <a:pt x="901049" y="3611882"/>
                  <a:pt x="907045" y="3611882"/>
                </a:cubicBezTo>
                <a:close/>
                <a:moveTo>
                  <a:pt x="521790" y="3611882"/>
                </a:moveTo>
                <a:cubicBezTo>
                  <a:pt x="527785" y="3611882"/>
                  <a:pt x="533781" y="3614203"/>
                  <a:pt x="538421" y="3618845"/>
                </a:cubicBezTo>
                <a:cubicBezTo>
                  <a:pt x="547706" y="3628128"/>
                  <a:pt x="547706" y="3642826"/>
                  <a:pt x="538421" y="3652109"/>
                </a:cubicBezTo>
                <a:cubicBezTo>
                  <a:pt x="529139" y="3661393"/>
                  <a:pt x="514440" y="3661393"/>
                  <a:pt x="505157" y="3652109"/>
                </a:cubicBezTo>
                <a:cubicBezTo>
                  <a:pt x="495873" y="3642826"/>
                  <a:pt x="495873" y="3628128"/>
                  <a:pt x="505157" y="3618845"/>
                </a:cubicBezTo>
                <a:cubicBezTo>
                  <a:pt x="509799" y="3614203"/>
                  <a:pt x="515794" y="3611882"/>
                  <a:pt x="521790" y="3611882"/>
                </a:cubicBezTo>
                <a:close/>
                <a:moveTo>
                  <a:pt x="393371" y="3611882"/>
                </a:moveTo>
                <a:cubicBezTo>
                  <a:pt x="399367" y="3611882"/>
                  <a:pt x="405362" y="3614203"/>
                  <a:pt x="410004" y="3618845"/>
                </a:cubicBezTo>
                <a:cubicBezTo>
                  <a:pt x="419287" y="3628128"/>
                  <a:pt x="419287" y="3642826"/>
                  <a:pt x="410004" y="3652109"/>
                </a:cubicBezTo>
                <a:cubicBezTo>
                  <a:pt x="400720" y="3661393"/>
                  <a:pt x="386022" y="3661393"/>
                  <a:pt x="376737" y="3652109"/>
                </a:cubicBezTo>
                <a:cubicBezTo>
                  <a:pt x="367455" y="3642826"/>
                  <a:pt x="367455" y="3628128"/>
                  <a:pt x="376737" y="3618845"/>
                </a:cubicBezTo>
                <a:cubicBezTo>
                  <a:pt x="381380" y="3614203"/>
                  <a:pt x="387375" y="3611882"/>
                  <a:pt x="393371" y="3611882"/>
                </a:cubicBezTo>
                <a:close/>
                <a:moveTo>
                  <a:pt x="265726" y="3611882"/>
                </a:moveTo>
                <a:cubicBezTo>
                  <a:pt x="271722" y="3611882"/>
                  <a:pt x="277718" y="3614203"/>
                  <a:pt x="282358" y="3618845"/>
                </a:cubicBezTo>
                <a:cubicBezTo>
                  <a:pt x="291642" y="3628128"/>
                  <a:pt x="290868" y="3642826"/>
                  <a:pt x="282358" y="3652109"/>
                </a:cubicBezTo>
                <a:cubicBezTo>
                  <a:pt x="273076" y="3661393"/>
                  <a:pt x="258378" y="3661393"/>
                  <a:pt x="249094" y="3652109"/>
                </a:cubicBezTo>
                <a:cubicBezTo>
                  <a:pt x="239811" y="3642826"/>
                  <a:pt x="239811" y="3628128"/>
                  <a:pt x="249094" y="3618845"/>
                </a:cubicBezTo>
                <a:cubicBezTo>
                  <a:pt x="253735" y="3614203"/>
                  <a:pt x="259732" y="3611882"/>
                  <a:pt x="265726" y="3611882"/>
                </a:cubicBezTo>
                <a:close/>
                <a:moveTo>
                  <a:pt x="137316" y="3611882"/>
                </a:moveTo>
                <a:cubicBezTo>
                  <a:pt x="143312" y="3611882"/>
                  <a:pt x="149308" y="3614203"/>
                  <a:pt x="153948" y="3618845"/>
                </a:cubicBezTo>
                <a:cubicBezTo>
                  <a:pt x="163232" y="3628128"/>
                  <a:pt x="163232" y="3642826"/>
                  <a:pt x="153948" y="3652109"/>
                </a:cubicBezTo>
                <a:cubicBezTo>
                  <a:pt x="144664" y="3661393"/>
                  <a:pt x="129968" y="3661393"/>
                  <a:pt x="120684" y="3652109"/>
                </a:cubicBezTo>
                <a:cubicBezTo>
                  <a:pt x="111400" y="3642826"/>
                  <a:pt x="111400" y="3628128"/>
                  <a:pt x="120684" y="3618845"/>
                </a:cubicBezTo>
                <a:cubicBezTo>
                  <a:pt x="125327" y="3614203"/>
                  <a:pt x="131320" y="3611882"/>
                  <a:pt x="137316" y="3611882"/>
                </a:cubicBezTo>
                <a:close/>
                <a:moveTo>
                  <a:pt x="23594" y="3611882"/>
                </a:moveTo>
                <a:cubicBezTo>
                  <a:pt x="29590" y="3611882"/>
                  <a:pt x="35586" y="3614203"/>
                  <a:pt x="40227" y="3618845"/>
                </a:cubicBezTo>
                <a:cubicBezTo>
                  <a:pt x="49510" y="3628128"/>
                  <a:pt x="49510" y="3642826"/>
                  <a:pt x="40227" y="3652109"/>
                </a:cubicBezTo>
                <a:cubicBezTo>
                  <a:pt x="30944" y="3661393"/>
                  <a:pt x="16246" y="3661393"/>
                  <a:pt x="6964" y="3652109"/>
                </a:cubicBezTo>
                <a:cubicBezTo>
                  <a:pt x="-2322" y="3642826"/>
                  <a:pt x="-2322" y="3628128"/>
                  <a:pt x="6964" y="3618845"/>
                </a:cubicBezTo>
                <a:cubicBezTo>
                  <a:pt x="11605" y="3614203"/>
                  <a:pt x="17601" y="3611882"/>
                  <a:pt x="23594" y="3611882"/>
                </a:cubicBezTo>
                <a:close/>
                <a:moveTo>
                  <a:pt x="5007145" y="3604920"/>
                </a:moveTo>
                <a:cubicBezTo>
                  <a:pt x="5013140" y="3604920"/>
                  <a:pt x="5019135" y="3607241"/>
                  <a:pt x="5023776" y="3611883"/>
                </a:cubicBezTo>
                <a:cubicBezTo>
                  <a:pt x="5032286" y="3621166"/>
                  <a:pt x="5032286" y="3635864"/>
                  <a:pt x="5023776" y="3645147"/>
                </a:cubicBezTo>
                <a:cubicBezTo>
                  <a:pt x="5014494" y="3654431"/>
                  <a:pt x="4999795" y="3654431"/>
                  <a:pt x="4990512" y="3645147"/>
                </a:cubicBezTo>
                <a:cubicBezTo>
                  <a:pt x="4981228" y="3635864"/>
                  <a:pt x="4981228" y="3621166"/>
                  <a:pt x="4990512" y="3611883"/>
                </a:cubicBezTo>
                <a:cubicBezTo>
                  <a:pt x="4995154" y="3607241"/>
                  <a:pt x="5001149" y="3604920"/>
                  <a:pt x="5007145" y="3604920"/>
                </a:cubicBezTo>
                <a:close/>
                <a:moveTo>
                  <a:pt x="4493471" y="3604920"/>
                </a:moveTo>
                <a:cubicBezTo>
                  <a:pt x="4499466" y="3604920"/>
                  <a:pt x="4505462" y="3607241"/>
                  <a:pt x="4510103" y="3611883"/>
                </a:cubicBezTo>
                <a:cubicBezTo>
                  <a:pt x="4519387" y="3621166"/>
                  <a:pt x="4519387" y="3635864"/>
                  <a:pt x="4510103" y="3645147"/>
                </a:cubicBezTo>
                <a:cubicBezTo>
                  <a:pt x="4500820" y="3654431"/>
                  <a:pt x="4486121" y="3654431"/>
                  <a:pt x="4476839" y="3645147"/>
                </a:cubicBezTo>
                <a:cubicBezTo>
                  <a:pt x="4467555" y="3635864"/>
                  <a:pt x="4467555" y="3621166"/>
                  <a:pt x="4476839" y="3611883"/>
                </a:cubicBezTo>
                <a:cubicBezTo>
                  <a:pt x="4481480" y="3607241"/>
                  <a:pt x="4487476" y="3604920"/>
                  <a:pt x="4493471" y="3604920"/>
                </a:cubicBezTo>
                <a:close/>
                <a:moveTo>
                  <a:pt x="1934392" y="3604920"/>
                </a:moveTo>
                <a:cubicBezTo>
                  <a:pt x="1940386" y="3604920"/>
                  <a:pt x="1946381" y="3607241"/>
                  <a:pt x="1951023" y="3611883"/>
                </a:cubicBezTo>
                <a:cubicBezTo>
                  <a:pt x="1960307" y="3621166"/>
                  <a:pt x="1960307" y="3635864"/>
                  <a:pt x="1951023" y="3645147"/>
                </a:cubicBezTo>
                <a:cubicBezTo>
                  <a:pt x="1941741" y="3654431"/>
                  <a:pt x="1927042" y="3654431"/>
                  <a:pt x="1917759" y="3645147"/>
                </a:cubicBezTo>
                <a:cubicBezTo>
                  <a:pt x="1908476" y="3635864"/>
                  <a:pt x="1908476" y="3621166"/>
                  <a:pt x="1917759" y="3611883"/>
                </a:cubicBezTo>
                <a:cubicBezTo>
                  <a:pt x="1922400" y="3607241"/>
                  <a:pt x="1928395" y="3604920"/>
                  <a:pt x="1934392" y="3604920"/>
                </a:cubicBezTo>
                <a:close/>
                <a:moveTo>
                  <a:pt x="4621889" y="3522144"/>
                </a:moveTo>
                <a:cubicBezTo>
                  <a:pt x="4627884" y="3522144"/>
                  <a:pt x="4633880" y="3524464"/>
                  <a:pt x="4638521" y="3529106"/>
                </a:cubicBezTo>
                <a:cubicBezTo>
                  <a:pt x="4647805" y="3538390"/>
                  <a:pt x="4647805" y="3553088"/>
                  <a:pt x="4638521" y="3562371"/>
                </a:cubicBezTo>
                <a:cubicBezTo>
                  <a:pt x="4629238" y="3571655"/>
                  <a:pt x="4614540" y="3571655"/>
                  <a:pt x="4605257" y="3562371"/>
                </a:cubicBezTo>
                <a:cubicBezTo>
                  <a:pt x="4595973" y="3553088"/>
                  <a:pt x="4595973" y="3538390"/>
                  <a:pt x="4605257" y="3529106"/>
                </a:cubicBezTo>
                <a:cubicBezTo>
                  <a:pt x="4609899" y="3524464"/>
                  <a:pt x="4615894" y="3522144"/>
                  <a:pt x="4621889" y="3522144"/>
                </a:cubicBezTo>
                <a:close/>
                <a:moveTo>
                  <a:pt x="3851379" y="3512087"/>
                </a:moveTo>
                <a:cubicBezTo>
                  <a:pt x="3857375" y="3512087"/>
                  <a:pt x="3863370" y="3514408"/>
                  <a:pt x="3868012" y="3519050"/>
                </a:cubicBezTo>
                <a:cubicBezTo>
                  <a:pt x="3876522" y="3528333"/>
                  <a:pt x="3876522" y="3543031"/>
                  <a:pt x="3868012" y="3552314"/>
                </a:cubicBezTo>
                <a:cubicBezTo>
                  <a:pt x="3858729" y="3561598"/>
                  <a:pt x="3844030" y="3561598"/>
                  <a:pt x="3834748" y="3552314"/>
                </a:cubicBezTo>
                <a:cubicBezTo>
                  <a:pt x="3825464" y="3543031"/>
                  <a:pt x="3825464" y="3528333"/>
                  <a:pt x="3834748" y="3519050"/>
                </a:cubicBezTo>
                <a:cubicBezTo>
                  <a:pt x="3839389" y="3514408"/>
                  <a:pt x="3845384" y="3512087"/>
                  <a:pt x="3851379" y="3512087"/>
                </a:cubicBezTo>
                <a:close/>
                <a:moveTo>
                  <a:pt x="3594543" y="3512087"/>
                </a:moveTo>
                <a:cubicBezTo>
                  <a:pt x="3600538" y="3512087"/>
                  <a:pt x="3606533" y="3514408"/>
                  <a:pt x="3611175" y="3519050"/>
                </a:cubicBezTo>
                <a:cubicBezTo>
                  <a:pt x="3620459" y="3528333"/>
                  <a:pt x="3620459" y="3543031"/>
                  <a:pt x="3611175" y="3552314"/>
                </a:cubicBezTo>
                <a:cubicBezTo>
                  <a:pt x="3601892" y="3561598"/>
                  <a:pt x="3587194" y="3561598"/>
                  <a:pt x="3577911" y="3552314"/>
                </a:cubicBezTo>
                <a:cubicBezTo>
                  <a:pt x="3568627" y="3543031"/>
                  <a:pt x="3568627" y="3528333"/>
                  <a:pt x="3577911" y="3519050"/>
                </a:cubicBezTo>
                <a:cubicBezTo>
                  <a:pt x="3582552" y="3514408"/>
                  <a:pt x="3588548" y="3512087"/>
                  <a:pt x="3594543" y="3512087"/>
                </a:cubicBezTo>
                <a:close/>
                <a:moveTo>
                  <a:pt x="778626" y="3512087"/>
                </a:moveTo>
                <a:cubicBezTo>
                  <a:pt x="784620" y="3512087"/>
                  <a:pt x="790616" y="3514408"/>
                  <a:pt x="795258" y="3519050"/>
                </a:cubicBezTo>
                <a:cubicBezTo>
                  <a:pt x="804541" y="3528333"/>
                  <a:pt x="804541" y="3543031"/>
                  <a:pt x="795258" y="3552314"/>
                </a:cubicBezTo>
                <a:cubicBezTo>
                  <a:pt x="785975" y="3561598"/>
                  <a:pt x="771276" y="3561598"/>
                  <a:pt x="761994" y="3552314"/>
                </a:cubicBezTo>
                <a:cubicBezTo>
                  <a:pt x="752709" y="3543031"/>
                  <a:pt x="752709" y="3528333"/>
                  <a:pt x="761994" y="3519050"/>
                </a:cubicBezTo>
                <a:cubicBezTo>
                  <a:pt x="766635" y="3514408"/>
                  <a:pt x="772630" y="3512087"/>
                  <a:pt x="778626" y="3512087"/>
                </a:cubicBezTo>
                <a:close/>
                <a:moveTo>
                  <a:pt x="650208" y="3512087"/>
                </a:moveTo>
                <a:cubicBezTo>
                  <a:pt x="656203" y="3512087"/>
                  <a:pt x="662197" y="3514408"/>
                  <a:pt x="666839" y="3519050"/>
                </a:cubicBezTo>
                <a:cubicBezTo>
                  <a:pt x="676123" y="3528333"/>
                  <a:pt x="676123" y="3543031"/>
                  <a:pt x="666839" y="3552314"/>
                </a:cubicBezTo>
                <a:cubicBezTo>
                  <a:pt x="657557" y="3561598"/>
                  <a:pt x="642858" y="3561598"/>
                  <a:pt x="633575" y="3552314"/>
                </a:cubicBezTo>
                <a:cubicBezTo>
                  <a:pt x="624292" y="3543031"/>
                  <a:pt x="624292" y="3528333"/>
                  <a:pt x="633575" y="3519050"/>
                </a:cubicBezTo>
                <a:cubicBezTo>
                  <a:pt x="638217" y="3514408"/>
                  <a:pt x="644212" y="3512087"/>
                  <a:pt x="650208" y="3512087"/>
                </a:cubicBezTo>
                <a:close/>
                <a:moveTo>
                  <a:pt x="5007145" y="3511313"/>
                </a:moveTo>
                <a:cubicBezTo>
                  <a:pt x="5013140" y="3511313"/>
                  <a:pt x="5019135" y="3513634"/>
                  <a:pt x="5023776" y="3518276"/>
                </a:cubicBezTo>
                <a:cubicBezTo>
                  <a:pt x="5032286" y="3527559"/>
                  <a:pt x="5032286" y="3542257"/>
                  <a:pt x="5023776" y="3551540"/>
                </a:cubicBezTo>
                <a:cubicBezTo>
                  <a:pt x="5014494" y="3560824"/>
                  <a:pt x="4999795" y="3560824"/>
                  <a:pt x="4990512" y="3551540"/>
                </a:cubicBezTo>
                <a:cubicBezTo>
                  <a:pt x="4981228" y="3542257"/>
                  <a:pt x="4981228" y="3527559"/>
                  <a:pt x="4990512" y="3518276"/>
                </a:cubicBezTo>
                <a:cubicBezTo>
                  <a:pt x="4995154" y="3513634"/>
                  <a:pt x="5001149" y="3511313"/>
                  <a:pt x="5007145" y="3511313"/>
                </a:cubicBezTo>
                <a:close/>
                <a:moveTo>
                  <a:pt x="1934392" y="3511313"/>
                </a:moveTo>
                <a:cubicBezTo>
                  <a:pt x="1940386" y="3511313"/>
                  <a:pt x="1946381" y="3513634"/>
                  <a:pt x="1951023" y="3518276"/>
                </a:cubicBezTo>
                <a:cubicBezTo>
                  <a:pt x="1960307" y="3527559"/>
                  <a:pt x="1960307" y="3542257"/>
                  <a:pt x="1951023" y="3551540"/>
                </a:cubicBezTo>
                <a:cubicBezTo>
                  <a:pt x="1941741" y="3560824"/>
                  <a:pt x="1927042" y="3560824"/>
                  <a:pt x="1917759" y="3551540"/>
                </a:cubicBezTo>
                <a:cubicBezTo>
                  <a:pt x="1908476" y="3542257"/>
                  <a:pt x="1908476" y="3527559"/>
                  <a:pt x="1917759" y="3518276"/>
                </a:cubicBezTo>
                <a:cubicBezTo>
                  <a:pt x="1922400" y="3513634"/>
                  <a:pt x="1928395" y="3511313"/>
                  <a:pt x="1934392" y="3511313"/>
                </a:cubicBezTo>
                <a:close/>
                <a:moveTo>
                  <a:pt x="5776881" y="3504351"/>
                </a:moveTo>
                <a:cubicBezTo>
                  <a:pt x="5782876" y="3504351"/>
                  <a:pt x="5788871" y="3506672"/>
                  <a:pt x="5793512" y="3511314"/>
                </a:cubicBezTo>
                <a:cubicBezTo>
                  <a:pt x="5802796" y="3520597"/>
                  <a:pt x="5802796" y="3535295"/>
                  <a:pt x="5793512" y="3544578"/>
                </a:cubicBezTo>
                <a:cubicBezTo>
                  <a:pt x="5784230" y="3553862"/>
                  <a:pt x="5769531" y="3553862"/>
                  <a:pt x="5760248" y="3544578"/>
                </a:cubicBezTo>
                <a:cubicBezTo>
                  <a:pt x="5750964" y="3535295"/>
                  <a:pt x="5750964" y="3520597"/>
                  <a:pt x="5760248" y="3511314"/>
                </a:cubicBezTo>
                <a:cubicBezTo>
                  <a:pt x="5764890" y="3506672"/>
                  <a:pt x="5770885" y="3504351"/>
                  <a:pt x="5776881" y="3504351"/>
                </a:cubicBezTo>
                <a:close/>
                <a:moveTo>
                  <a:pt x="5648462" y="3504351"/>
                </a:moveTo>
                <a:cubicBezTo>
                  <a:pt x="5654458" y="3504351"/>
                  <a:pt x="5660453" y="3506672"/>
                  <a:pt x="5665094" y="3511314"/>
                </a:cubicBezTo>
                <a:cubicBezTo>
                  <a:pt x="5674378" y="3520597"/>
                  <a:pt x="5674378" y="3535295"/>
                  <a:pt x="5665094" y="3544578"/>
                </a:cubicBezTo>
                <a:cubicBezTo>
                  <a:pt x="5655811" y="3553862"/>
                  <a:pt x="5641113" y="3553862"/>
                  <a:pt x="5631830" y="3544578"/>
                </a:cubicBezTo>
                <a:cubicBezTo>
                  <a:pt x="5622546" y="3535295"/>
                  <a:pt x="5622546" y="3520597"/>
                  <a:pt x="5631830" y="3511314"/>
                </a:cubicBezTo>
                <a:cubicBezTo>
                  <a:pt x="5636472" y="3506672"/>
                  <a:pt x="5642467" y="3504351"/>
                  <a:pt x="5648462" y="3504351"/>
                </a:cubicBezTo>
                <a:close/>
                <a:moveTo>
                  <a:pt x="5520044" y="3504351"/>
                </a:moveTo>
                <a:cubicBezTo>
                  <a:pt x="5526040" y="3504351"/>
                  <a:pt x="5532035" y="3506672"/>
                  <a:pt x="5536677" y="3511314"/>
                </a:cubicBezTo>
                <a:cubicBezTo>
                  <a:pt x="5545959" y="3520597"/>
                  <a:pt x="5545959" y="3535295"/>
                  <a:pt x="5536677" y="3544578"/>
                </a:cubicBezTo>
                <a:cubicBezTo>
                  <a:pt x="5527393" y="3553862"/>
                  <a:pt x="5512694" y="3553862"/>
                  <a:pt x="5503411" y="3544578"/>
                </a:cubicBezTo>
                <a:cubicBezTo>
                  <a:pt x="5494128" y="3535295"/>
                  <a:pt x="5494128" y="3520597"/>
                  <a:pt x="5503411" y="3511314"/>
                </a:cubicBezTo>
                <a:cubicBezTo>
                  <a:pt x="5508053" y="3506672"/>
                  <a:pt x="5514048" y="3504351"/>
                  <a:pt x="5520044" y="3504351"/>
                </a:cubicBezTo>
                <a:close/>
                <a:moveTo>
                  <a:pt x="5391625" y="3504351"/>
                </a:moveTo>
                <a:cubicBezTo>
                  <a:pt x="5397621" y="3504351"/>
                  <a:pt x="5403616" y="3506672"/>
                  <a:pt x="5408257" y="3511314"/>
                </a:cubicBezTo>
                <a:cubicBezTo>
                  <a:pt x="5417541" y="3520597"/>
                  <a:pt x="5417541" y="3535295"/>
                  <a:pt x="5408257" y="3544578"/>
                </a:cubicBezTo>
                <a:cubicBezTo>
                  <a:pt x="5398974" y="3553862"/>
                  <a:pt x="5384276" y="3553862"/>
                  <a:pt x="5374993" y="3544578"/>
                </a:cubicBezTo>
                <a:cubicBezTo>
                  <a:pt x="5365709" y="3535295"/>
                  <a:pt x="5365709" y="3520597"/>
                  <a:pt x="5374993" y="3511314"/>
                </a:cubicBezTo>
                <a:cubicBezTo>
                  <a:pt x="5379635" y="3506672"/>
                  <a:pt x="5385630" y="3504351"/>
                  <a:pt x="5391625" y="3504351"/>
                </a:cubicBezTo>
                <a:close/>
                <a:moveTo>
                  <a:pt x="4493471" y="3504351"/>
                </a:moveTo>
                <a:cubicBezTo>
                  <a:pt x="4499466" y="3504351"/>
                  <a:pt x="4505462" y="3506672"/>
                  <a:pt x="4510103" y="3511314"/>
                </a:cubicBezTo>
                <a:cubicBezTo>
                  <a:pt x="4519387" y="3520597"/>
                  <a:pt x="4519387" y="3535295"/>
                  <a:pt x="4510103" y="3544578"/>
                </a:cubicBezTo>
                <a:cubicBezTo>
                  <a:pt x="4500820" y="3553862"/>
                  <a:pt x="4486121" y="3553862"/>
                  <a:pt x="4476839" y="3544578"/>
                </a:cubicBezTo>
                <a:cubicBezTo>
                  <a:pt x="4467555" y="3535295"/>
                  <a:pt x="4467555" y="3520597"/>
                  <a:pt x="4476839" y="3511314"/>
                </a:cubicBezTo>
                <a:cubicBezTo>
                  <a:pt x="4481480" y="3506672"/>
                  <a:pt x="4487476" y="3504351"/>
                  <a:pt x="4493471" y="3504351"/>
                </a:cubicBezTo>
                <a:close/>
                <a:moveTo>
                  <a:pt x="4235860" y="3504351"/>
                </a:moveTo>
                <a:cubicBezTo>
                  <a:pt x="4241856" y="3504351"/>
                  <a:pt x="4247852" y="3506672"/>
                  <a:pt x="4252494" y="3511314"/>
                </a:cubicBezTo>
                <a:cubicBezTo>
                  <a:pt x="4261776" y="3520597"/>
                  <a:pt x="4261776" y="3535295"/>
                  <a:pt x="4252494" y="3544578"/>
                </a:cubicBezTo>
                <a:cubicBezTo>
                  <a:pt x="4243210" y="3553862"/>
                  <a:pt x="4228511" y="3553862"/>
                  <a:pt x="4219228" y="3544578"/>
                </a:cubicBezTo>
                <a:cubicBezTo>
                  <a:pt x="4209945" y="3535295"/>
                  <a:pt x="4209945" y="3520597"/>
                  <a:pt x="4219228" y="3511314"/>
                </a:cubicBezTo>
                <a:cubicBezTo>
                  <a:pt x="4223869" y="3506672"/>
                  <a:pt x="4229865" y="3504351"/>
                  <a:pt x="4235860" y="3504351"/>
                </a:cubicBezTo>
                <a:close/>
                <a:moveTo>
                  <a:pt x="4107443" y="3504351"/>
                </a:moveTo>
                <a:cubicBezTo>
                  <a:pt x="4113438" y="3504351"/>
                  <a:pt x="4119433" y="3506672"/>
                  <a:pt x="4124075" y="3511314"/>
                </a:cubicBezTo>
                <a:cubicBezTo>
                  <a:pt x="4133359" y="3520597"/>
                  <a:pt x="4133359" y="3535295"/>
                  <a:pt x="4124075" y="3544578"/>
                </a:cubicBezTo>
                <a:cubicBezTo>
                  <a:pt x="4114792" y="3553862"/>
                  <a:pt x="4100094" y="3553862"/>
                  <a:pt x="4090811" y="3544578"/>
                </a:cubicBezTo>
                <a:cubicBezTo>
                  <a:pt x="4081527" y="3535295"/>
                  <a:pt x="4081527" y="3520597"/>
                  <a:pt x="4090811" y="3511314"/>
                </a:cubicBezTo>
                <a:cubicBezTo>
                  <a:pt x="4095452" y="3506672"/>
                  <a:pt x="4101448" y="3504351"/>
                  <a:pt x="4107443" y="3504351"/>
                </a:cubicBezTo>
                <a:close/>
                <a:moveTo>
                  <a:pt x="3979024" y="3504351"/>
                </a:moveTo>
                <a:cubicBezTo>
                  <a:pt x="3985020" y="3504351"/>
                  <a:pt x="3991015" y="3506672"/>
                  <a:pt x="3995657" y="3511314"/>
                </a:cubicBezTo>
                <a:cubicBezTo>
                  <a:pt x="4004941" y="3520597"/>
                  <a:pt x="4004941" y="3535295"/>
                  <a:pt x="3995657" y="3544578"/>
                </a:cubicBezTo>
                <a:cubicBezTo>
                  <a:pt x="3986374" y="3553862"/>
                  <a:pt x="3971675" y="3553862"/>
                  <a:pt x="3962393" y="3544578"/>
                </a:cubicBezTo>
                <a:cubicBezTo>
                  <a:pt x="3953109" y="3535295"/>
                  <a:pt x="3953109" y="3520597"/>
                  <a:pt x="3962393" y="3511314"/>
                </a:cubicBezTo>
                <a:cubicBezTo>
                  <a:pt x="3967034" y="3506672"/>
                  <a:pt x="3973029" y="3504351"/>
                  <a:pt x="3979024" y="3504351"/>
                </a:cubicBezTo>
                <a:close/>
                <a:moveTo>
                  <a:pt x="3722961" y="3504351"/>
                </a:moveTo>
                <a:cubicBezTo>
                  <a:pt x="3728956" y="3504351"/>
                  <a:pt x="3734952" y="3506672"/>
                  <a:pt x="3739593" y="3511314"/>
                </a:cubicBezTo>
                <a:cubicBezTo>
                  <a:pt x="3748877" y="3520597"/>
                  <a:pt x="3748877" y="3535295"/>
                  <a:pt x="3739593" y="3544578"/>
                </a:cubicBezTo>
                <a:cubicBezTo>
                  <a:pt x="3730311" y="3553862"/>
                  <a:pt x="3715612" y="3553862"/>
                  <a:pt x="3706329" y="3544578"/>
                </a:cubicBezTo>
                <a:cubicBezTo>
                  <a:pt x="3697045" y="3535295"/>
                  <a:pt x="3697045" y="3520597"/>
                  <a:pt x="3706329" y="3511314"/>
                </a:cubicBezTo>
                <a:cubicBezTo>
                  <a:pt x="3710970" y="3506672"/>
                  <a:pt x="3716966" y="3504351"/>
                  <a:pt x="3722961" y="3504351"/>
                </a:cubicBezTo>
                <a:close/>
                <a:moveTo>
                  <a:pt x="2704899" y="3504351"/>
                </a:moveTo>
                <a:cubicBezTo>
                  <a:pt x="2710894" y="3504351"/>
                  <a:pt x="2716889" y="3506672"/>
                  <a:pt x="2721531" y="3511314"/>
                </a:cubicBezTo>
                <a:cubicBezTo>
                  <a:pt x="2730041" y="3520597"/>
                  <a:pt x="2730041" y="3535295"/>
                  <a:pt x="2721531" y="3544578"/>
                </a:cubicBezTo>
                <a:cubicBezTo>
                  <a:pt x="2712248" y="3553862"/>
                  <a:pt x="2697550" y="3553862"/>
                  <a:pt x="2688267" y="3544578"/>
                </a:cubicBezTo>
                <a:cubicBezTo>
                  <a:pt x="2678983" y="3535295"/>
                  <a:pt x="2678983" y="3520597"/>
                  <a:pt x="2688267" y="3511314"/>
                </a:cubicBezTo>
                <a:cubicBezTo>
                  <a:pt x="2692908" y="3506672"/>
                  <a:pt x="2698904" y="3504351"/>
                  <a:pt x="2704899" y="3504351"/>
                </a:cubicBezTo>
                <a:close/>
                <a:moveTo>
                  <a:pt x="2575707" y="3504351"/>
                </a:moveTo>
                <a:cubicBezTo>
                  <a:pt x="2581702" y="3504351"/>
                  <a:pt x="2587697" y="3506672"/>
                  <a:pt x="2592339" y="3511314"/>
                </a:cubicBezTo>
                <a:cubicBezTo>
                  <a:pt x="2601623" y="3520597"/>
                  <a:pt x="2601623" y="3535295"/>
                  <a:pt x="2592339" y="3544578"/>
                </a:cubicBezTo>
                <a:cubicBezTo>
                  <a:pt x="2583056" y="3553862"/>
                  <a:pt x="2568358" y="3553862"/>
                  <a:pt x="2559075" y="3544578"/>
                </a:cubicBezTo>
                <a:cubicBezTo>
                  <a:pt x="2549791" y="3535295"/>
                  <a:pt x="2549791" y="3520597"/>
                  <a:pt x="2559075" y="3511314"/>
                </a:cubicBezTo>
                <a:cubicBezTo>
                  <a:pt x="2563716" y="3506672"/>
                  <a:pt x="2569712" y="3504351"/>
                  <a:pt x="2575707" y="3504351"/>
                </a:cubicBezTo>
                <a:close/>
                <a:moveTo>
                  <a:pt x="2447287" y="3504351"/>
                </a:moveTo>
                <a:cubicBezTo>
                  <a:pt x="2453283" y="3504351"/>
                  <a:pt x="2459278" y="3506672"/>
                  <a:pt x="2463920" y="3511314"/>
                </a:cubicBezTo>
                <a:cubicBezTo>
                  <a:pt x="2473204" y="3520597"/>
                  <a:pt x="2473204" y="3535295"/>
                  <a:pt x="2463920" y="3544578"/>
                </a:cubicBezTo>
                <a:cubicBezTo>
                  <a:pt x="2454637" y="3553862"/>
                  <a:pt x="2439938" y="3553862"/>
                  <a:pt x="2430656" y="3544578"/>
                </a:cubicBezTo>
                <a:cubicBezTo>
                  <a:pt x="2421372" y="3535295"/>
                  <a:pt x="2421372" y="3520597"/>
                  <a:pt x="2430656" y="3511314"/>
                </a:cubicBezTo>
                <a:cubicBezTo>
                  <a:pt x="2435297" y="3506672"/>
                  <a:pt x="2441292" y="3504351"/>
                  <a:pt x="2447287" y="3504351"/>
                </a:cubicBezTo>
                <a:close/>
                <a:moveTo>
                  <a:pt x="2319643" y="3504351"/>
                </a:moveTo>
                <a:cubicBezTo>
                  <a:pt x="2325639" y="3504351"/>
                  <a:pt x="2331634" y="3506672"/>
                  <a:pt x="2336276" y="3511314"/>
                </a:cubicBezTo>
                <a:cubicBezTo>
                  <a:pt x="2344786" y="3520597"/>
                  <a:pt x="2344786" y="3535295"/>
                  <a:pt x="2336276" y="3544578"/>
                </a:cubicBezTo>
                <a:cubicBezTo>
                  <a:pt x="2326993" y="3553862"/>
                  <a:pt x="2312294" y="3553862"/>
                  <a:pt x="2303012" y="3544578"/>
                </a:cubicBezTo>
                <a:cubicBezTo>
                  <a:pt x="2293728" y="3535295"/>
                  <a:pt x="2293728" y="3520597"/>
                  <a:pt x="2303012" y="3511314"/>
                </a:cubicBezTo>
                <a:cubicBezTo>
                  <a:pt x="2307653" y="3506672"/>
                  <a:pt x="2313648" y="3504351"/>
                  <a:pt x="2319643" y="3504351"/>
                </a:cubicBezTo>
                <a:close/>
                <a:moveTo>
                  <a:pt x="1421491" y="3504351"/>
                </a:moveTo>
                <a:cubicBezTo>
                  <a:pt x="1427486" y="3504351"/>
                  <a:pt x="1433482" y="3506672"/>
                  <a:pt x="1438123" y="3511314"/>
                </a:cubicBezTo>
                <a:cubicBezTo>
                  <a:pt x="1446633" y="3520597"/>
                  <a:pt x="1446633" y="3535295"/>
                  <a:pt x="1438123" y="3544578"/>
                </a:cubicBezTo>
                <a:cubicBezTo>
                  <a:pt x="1428840" y="3553862"/>
                  <a:pt x="1414141" y="3553862"/>
                  <a:pt x="1404858" y="3544578"/>
                </a:cubicBezTo>
                <a:cubicBezTo>
                  <a:pt x="1395575" y="3535295"/>
                  <a:pt x="1395575" y="3520597"/>
                  <a:pt x="1404858" y="3511314"/>
                </a:cubicBezTo>
                <a:cubicBezTo>
                  <a:pt x="1409500" y="3506672"/>
                  <a:pt x="1415496" y="3504351"/>
                  <a:pt x="1421491" y="3504351"/>
                </a:cubicBezTo>
                <a:close/>
                <a:moveTo>
                  <a:pt x="1163881" y="3504351"/>
                </a:moveTo>
                <a:cubicBezTo>
                  <a:pt x="1169877" y="3504351"/>
                  <a:pt x="1175873" y="3506672"/>
                  <a:pt x="1180513" y="3511314"/>
                </a:cubicBezTo>
                <a:cubicBezTo>
                  <a:pt x="1189797" y="3520597"/>
                  <a:pt x="1189025" y="3535295"/>
                  <a:pt x="1180513" y="3544578"/>
                </a:cubicBezTo>
                <a:cubicBezTo>
                  <a:pt x="1171230" y="3553862"/>
                  <a:pt x="1156531" y="3553862"/>
                  <a:pt x="1147250" y="3544578"/>
                </a:cubicBezTo>
                <a:cubicBezTo>
                  <a:pt x="1137965" y="3535295"/>
                  <a:pt x="1137965" y="3520597"/>
                  <a:pt x="1147250" y="3511314"/>
                </a:cubicBezTo>
                <a:cubicBezTo>
                  <a:pt x="1151891" y="3506672"/>
                  <a:pt x="1157885" y="3504351"/>
                  <a:pt x="1163881" y="3504351"/>
                </a:cubicBezTo>
                <a:close/>
                <a:moveTo>
                  <a:pt x="1035464" y="3504351"/>
                </a:moveTo>
                <a:cubicBezTo>
                  <a:pt x="1041458" y="3504351"/>
                  <a:pt x="1047454" y="3506672"/>
                  <a:pt x="1052096" y="3511314"/>
                </a:cubicBezTo>
                <a:cubicBezTo>
                  <a:pt x="1061380" y="3520597"/>
                  <a:pt x="1061380" y="3535295"/>
                  <a:pt x="1052096" y="3544578"/>
                </a:cubicBezTo>
                <a:cubicBezTo>
                  <a:pt x="1042813" y="3553862"/>
                  <a:pt x="1028115" y="3553862"/>
                  <a:pt x="1018830" y="3544578"/>
                </a:cubicBezTo>
                <a:cubicBezTo>
                  <a:pt x="1009548" y="3535295"/>
                  <a:pt x="1009548" y="3520597"/>
                  <a:pt x="1018830" y="3511314"/>
                </a:cubicBezTo>
                <a:cubicBezTo>
                  <a:pt x="1023473" y="3506672"/>
                  <a:pt x="1029468" y="3504351"/>
                  <a:pt x="1035464" y="3504351"/>
                </a:cubicBezTo>
                <a:close/>
                <a:moveTo>
                  <a:pt x="907045" y="3504351"/>
                </a:moveTo>
                <a:cubicBezTo>
                  <a:pt x="913041" y="3504351"/>
                  <a:pt x="919036" y="3506672"/>
                  <a:pt x="923676" y="3511314"/>
                </a:cubicBezTo>
                <a:cubicBezTo>
                  <a:pt x="932962" y="3520597"/>
                  <a:pt x="932962" y="3535295"/>
                  <a:pt x="923676" y="3544578"/>
                </a:cubicBezTo>
                <a:cubicBezTo>
                  <a:pt x="914394" y="3553862"/>
                  <a:pt x="899697" y="3553862"/>
                  <a:pt x="890413" y="3544578"/>
                </a:cubicBezTo>
                <a:cubicBezTo>
                  <a:pt x="881129" y="3535295"/>
                  <a:pt x="881129" y="3520597"/>
                  <a:pt x="890413" y="3511314"/>
                </a:cubicBezTo>
                <a:cubicBezTo>
                  <a:pt x="895054" y="3506672"/>
                  <a:pt x="901049" y="3504351"/>
                  <a:pt x="907045" y="3504351"/>
                </a:cubicBezTo>
                <a:close/>
                <a:moveTo>
                  <a:pt x="521790" y="3504351"/>
                </a:moveTo>
                <a:cubicBezTo>
                  <a:pt x="527785" y="3504351"/>
                  <a:pt x="533781" y="3506672"/>
                  <a:pt x="538421" y="3511314"/>
                </a:cubicBezTo>
                <a:cubicBezTo>
                  <a:pt x="547706" y="3520597"/>
                  <a:pt x="547706" y="3535295"/>
                  <a:pt x="538421" y="3544578"/>
                </a:cubicBezTo>
                <a:cubicBezTo>
                  <a:pt x="529139" y="3553862"/>
                  <a:pt x="514440" y="3553862"/>
                  <a:pt x="505157" y="3544578"/>
                </a:cubicBezTo>
                <a:cubicBezTo>
                  <a:pt x="495873" y="3535295"/>
                  <a:pt x="495873" y="3520597"/>
                  <a:pt x="505157" y="3511314"/>
                </a:cubicBezTo>
                <a:cubicBezTo>
                  <a:pt x="509799" y="3506672"/>
                  <a:pt x="515794" y="3504351"/>
                  <a:pt x="521790" y="3504351"/>
                </a:cubicBezTo>
                <a:close/>
                <a:moveTo>
                  <a:pt x="393371" y="3504351"/>
                </a:moveTo>
                <a:cubicBezTo>
                  <a:pt x="399367" y="3504351"/>
                  <a:pt x="405362" y="3506672"/>
                  <a:pt x="410004" y="3511314"/>
                </a:cubicBezTo>
                <a:cubicBezTo>
                  <a:pt x="419287" y="3520597"/>
                  <a:pt x="419287" y="3535295"/>
                  <a:pt x="410004" y="3544578"/>
                </a:cubicBezTo>
                <a:cubicBezTo>
                  <a:pt x="400720" y="3553862"/>
                  <a:pt x="386022" y="3553862"/>
                  <a:pt x="376737" y="3544578"/>
                </a:cubicBezTo>
                <a:cubicBezTo>
                  <a:pt x="367455" y="3535295"/>
                  <a:pt x="367455" y="3520597"/>
                  <a:pt x="376737" y="3511314"/>
                </a:cubicBezTo>
                <a:cubicBezTo>
                  <a:pt x="381380" y="3506672"/>
                  <a:pt x="387375" y="3504351"/>
                  <a:pt x="393371" y="3504351"/>
                </a:cubicBezTo>
                <a:close/>
                <a:moveTo>
                  <a:pt x="265726" y="3504351"/>
                </a:moveTo>
                <a:cubicBezTo>
                  <a:pt x="271722" y="3504351"/>
                  <a:pt x="277718" y="3506672"/>
                  <a:pt x="282358" y="3511314"/>
                </a:cubicBezTo>
                <a:cubicBezTo>
                  <a:pt x="291642" y="3520597"/>
                  <a:pt x="290868" y="3535295"/>
                  <a:pt x="282358" y="3544578"/>
                </a:cubicBezTo>
                <a:cubicBezTo>
                  <a:pt x="273076" y="3553862"/>
                  <a:pt x="258378" y="3553862"/>
                  <a:pt x="249094" y="3544578"/>
                </a:cubicBezTo>
                <a:cubicBezTo>
                  <a:pt x="239811" y="3535295"/>
                  <a:pt x="239811" y="3520597"/>
                  <a:pt x="249094" y="3511314"/>
                </a:cubicBezTo>
                <a:cubicBezTo>
                  <a:pt x="253735" y="3506672"/>
                  <a:pt x="259732" y="3504351"/>
                  <a:pt x="265726" y="3504351"/>
                </a:cubicBezTo>
                <a:close/>
                <a:moveTo>
                  <a:pt x="137316" y="3504351"/>
                </a:moveTo>
                <a:cubicBezTo>
                  <a:pt x="143312" y="3504351"/>
                  <a:pt x="149308" y="3506672"/>
                  <a:pt x="153948" y="3511314"/>
                </a:cubicBezTo>
                <a:cubicBezTo>
                  <a:pt x="163232" y="3520597"/>
                  <a:pt x="163232" y="3535295"/>
                  <a:pt x="153948" y="3544578"/>
                </a:cubicBezTo>
                <a:cubicBezTo>
                  <a:pt x="144664" y="3553862"/>
                  <a:pt x="129968" y="3553862"/>
                  <a:pt x="120684" y="3544578"/>
                </a:cubicBezTo>
                <a:cubicBezTo>
                  <a:pt x="111400" y="3535295"/>
                  <a:pt x="111400" y="3520597"/>
                  <a:pt x="120684" y="3511314"/>
                </a:cubicBezTo>
                <a:cubicBezTo>
                  <a:pt x="125327" y="3506672"/>
                  <a:pt x="131320" y="3504351"/>
                  <a:pt x="137316" y="3504351"/>
                </a:cubicBezTo>
                <a:close/>
                <a:moveTo>
                  <a:pt x="4878726" y="3482690"/>
                </a:moveTo>
                <a:cubicBezTo>
                  <a:pt x="4884721" y="3482690"/>
                  <a:pt x="4890717" y="3485010"/>
                  <a:pt x="4895358" y="3489652"/>
                </a:cubicBezTo>
                <a:cubicBezTo>
                  <a:pt x="4904642" y="3498936"/>
                  <a:pt x="4903868" y="3513634"/>
                  <a:pt x="4895358" y="3522917"/>
                </a:cubicBezTo>
                <a:cubicBezTo>
                  <a:pt x="4886075" y="3532201"/>
                  <a:pt x="4871377" y="3532201"/>
                  <a:pt x="4862094" y="3522917"/>
                </a:cubicBezTo>
                <a:cubicBezTo>
                  <a:pt x="4852810" y="3513634"/>
                  <a:pt x="4852810" y="3498936"/>
                  <a:pt x="4862094" y="3489652"/>
                </a:cubicBezTo>
                <a:cubicBezTo>
                  <a:pt x="4866736" y="3485010"/>
                  <a:pt x="4872731" y="3482690"/>
                  <a:pt x="4878726" y="3482690"/>
                </a:cubicBezTo>
                <a:close/>
                <a:moveTo>
                  <a:pt x="1805972" y="3482690"/>
                </a:moveTo>
                <a:cubicBezTo>
                  <a:pt x="1811968" y="3482690"/>
                  <a:pt x="1817964" y="3485010"/>
                  <a:pt x="1822604" y="3489652"/>
                </a:cubicBezTo>
                <a:cubicBezTo>
                  <a:pt x="1831890" y="3498936"/>
                  <a:pt x="1831890" y="3513634"/>
                  <a:pt x="1822604" y="3522917"/>
                </a:cubicBezTo>
                <a:cubicBezTo>
                  <a:pt x="1813322" y="3532201"/>
                  <a:pt x="1798624" y="3532201"/>
                  <a:pt x="1789340" y="3522917"/>
                </a:cubicBezTo>
                <a:cubicBezTo>
                  <a:pt x="1780057" y="3513634"/>
                  <a:pt x="1780057" y="3498936"/>
                  <a:pt x="1789340" y="3489652"/>
                </a:cubicBezTo>
                <a:cubicBezTo>
                  <a:pt x="1793983" y="3485010"/>
                  <a:pt x="1799978" y="3482690"/>
                  <a:pt x="1805972" y="3482690"/>
                </a:cubicBezTo>
                <a:close/>
                <a:moveTo>
                  <a:pt x="4621889" y="3414613"/>
                </a:moveTo>
                <a:cubicBezTo>
                  <a:pt x="4627884" y="3414613"/>
                  <a:pt x="4633880" y="3416934"/>
                  <a:pt x="4638521" y="3421576"/>
                </a:cubicBezTo>
                <a:cubicBezTo>
                  <a:pt x="4647805" y="3430859"/>
                  <a:pt x="4647805" y="3445557"/>
                  <a:pt x="4638521" y="3454840"/>
                </a:cubicBezTo>
                <a:cubicBezTo>
                  <a:pt x="4629238" y="3464124"/>
                  <a:pt x="4614540" y="3464124"/>
                  <a:pt x="4605257" y="3454840"/>
                </a:cubicBezTo>
                <a:cubicBezTo>
                  <a:pt x="4595973" y="3445557"/>
                  <a:pt x="4595973" y="3430859"/>
                  <a:pt x="4605257" y="3421576"/>
                </a:cubicBezTo>
                <a:cubicBezTo>
                  <a:pt x="4609899" y="3416934"/>
                  <a:pt x="4615894" y="3414613"/>
                  <a:pt x="4621889" y="3414613"/>
                </a:cubicBezTo>
                <a:close/>
                <a:moveTo>
                  <a:pt x="5007145" y="3403783"/>
                </a:moveTo>
                <a:cubicBezTo>
                  <a:pt x="5013140" y="3403783"/>
                  <a:pt x="5019135" y="3406104"/>
                  <a:pt x="5023776" y="3410746"/>
                </a:cubicBezTo>
                <a:cubicBezTo>
                  <a:pt x="5032286" y="3420029"/>
                  <a:pt x="5032286" y="3434727"/>
                  <a:pt x="5023776" y="3444010"/>
                </a:cubicBezTo>
                <a:cubicBezTo>
                  <a:pt x="5014494" y="3453294"/>
                  <a:pt x="4999795" y="3453294"/>
                  <a:pt x="4990512" y="3444010"/>
                </a:cubicBezTo>
                <a:cubicBezTo>
                  <a:pt x="4981228" y="3434727"/>
                  <a:pt x="4981228" y="3420029"/>
                  <a:pt x="4990512" y="3410746"/>
                </a:cubicBezTo>
                <a:cubicBezTo>
                  <a:pt x="4995154" y="3406104"/>
                  <a:pt x="5001149" y="3403783"/>
                  <a:pt x="5007145" y="3403783"/>
                </a:cubicBezTo>
                <a:close/>
                <a:moveTo>
                  <a:pt x="1934392" y="3403783"/>
                </a:moveTo>
                <a:cubicBezTo>
                  <a:pt x="1940386" y="3403783"/>
                  <a:pt x="1946381" y="3406104"/>
                  <a:pt x="1951023" y="3410746"/>
                </a:cubicBezTo>
                <a:cubicBezTo>
                  <a:pt x="1960307" y="3420029"/>
                  <a:pt x="1960307" y="3434727"/>
                  <a:pt x="1951023" y="3444010"/>
                </a:cubicBezTo>
                <a:cubicBezTo>
                  <a:pt x="1941741" y="3453294"/>
                  <a:pt x="1927042" y="3453294"/>
                  <a:pt x="1917759" y="3444010"/>
                </a:cubicBezTo>
                <a:cubicBezTo>
                  <a:pt x="1908476" y="3434727"/>
                  <a:pt x="1908476" y="3420029"/>
                  <a:pt x="1917759" y="3410746"/>
                </a:cubicBezTo>
                <a:cubicBezTo>
                  <a:pt x="1922400" y="3406104"/>
                  <a:pt x="1928395" y="3403783"/>
                  <a:pt x="1934392" y="3403783"/>
                </a:cubicBezTo>
                <a:close/>
                <a:moveTo>
                  <a:pt x="5906072" y="3396820"/>
                </a:moveTo>
                <a:cubicBezTo>
                  <a:pt x="5912067" y="3396820"/>
                  <a:pt x="5918063" y="3399141"/>
                  <a:pt x="5922704" y="3403783"/>
                </a:cubicBezTo>
                <a:cubicBezTo>
                  <a:pt x="5931988" y="3413066"/>
                  <a:pt x="5931988" y="3427764"/>
                  <a:pt x="5922704" y="3437047"/>
                </a:cubicBezTo>
                <a:cubicBezTo>
                  <a:pt x="5913421" y="3446331"/>
                  <a:pt x="5898723" y="3446331"/>
                  <a:pt x="5889440" y="3437047"/>
                </a:cubicBezTo>
                <a:cubicBezTo>
                  <a:pt x="5880156" y="3427764"/>
                  <a:pt x="5880156" y="3413066"/>
                  <a:pt x="5889440" y="3403783"/>
                </a:cubicBezTo>
                <a:cubicBezTo>
                  <a:pt x="5894082" y="3399141"/>
                  <a:pt x="5900077" y="3396820"/>
                  <a:pt x="5906072" y="3396820"/>
                </a:cubicBezTo>
                <a:close/>
                <a:moveTo>
                  <a:pt x="5776881" y="3396820"/>
                </a:moveTo>
                <a:cubicBezTo>
                  <a:pt x="5782876" y="3396820"/>
                  <a:pt x="5788871" y="3399141"/>
                  <a:pt x="5793512" y="3403783"/>
                </a:cubicBezTo>
                <a:cubicBezTo>
                  <a:pt x="5802796" y="3413066"/>
                  <a:pt x="5802796" y="3427764"/>
                  <a:pt x="5793512" y="3437047"/>
                </a:cubicBezTo>
                <a:cubicBezTo>
                  <a:pt x="5784230" y="3446331"/>
                  <a:pt x="5769531" y="3446331"/>
                  <a:pt x="5760248" y="3437047"/>
                </a:cubicBezTo>
                <a:cubicBezTo>
                  <a:pt x="5750964" y="3427764"/>
                  <a:pt x="5750964" y="3413066"/>
                  <a:pt x="5760248" y="3403783"/>
                </a:cubicBezTo>
                <a:cubicBezTo>
                  <a:pt x="5764890" y="3399141"/>
                  <a:pt x="5770885" y="3396820"/>
                  <a:pt x="5776881" y="3396820"/>
                </a:cubicBezTo>
                <a:close/>
                <a:moveTo>
                  <a:pt x="5520044" y="3396820"/>
                </a:moveTo>
                <a:cubicBezTo>
                  <a:pt x="5526039" y="3396820"/>
                  <a:pt x="5532035" y="3399141"/>
                  <a:pt x="5536677" y="3403783"/>
                </a:cubicBezTo>
                <a:cubicBezTo>
                  <a:pt x="5545959" y="3413066"/>
                  <a:pt x="5545959" y="3427764"/>
                  <a:pt x="5536677" y="3437047"/>
                </a:cubicBezTo>
                <a:cubicBezTo>
                  <a:pt x="5527393" y="3446331"/>
                  <a:pt x="5512694" y="3446331"/>
                  <a:pt x="5503411" y="3437047"/>
                </a:cubicBezTo>
                <a:cubicBezTo>
                  <a:pt x="5494128" y="3427764"/>
                  <a:pt x="5494128" y="3413066"/>
                  <a:pt x="5503411" y="3403783"/>
                </a:cubicBezTo>
                <a:cubicBezTo>
                  <a:pt x="5508053" y="3399141"/>
                  <a:pt x="5514048" y="3396820"/>
                  <a:pt x="5520044" y="3396820"/>
                </a:cubicBezTo>
                <a:close/>
                <a:moveTo>
                  <a:pt x="5391625" y="3396820"/>
                </a:moveTo>
                <a:cubicBezTo>
                  <a:pt x="5397621" y="3396820"/>
                  <a:pt x="5403616" y="3399141"/>
                  <a:pt x="5408257" y="3403783"/>
                </a:cubicBezTo>
                <a:cubicBezTo>
                  <a:pt x="5417541" y="3413066"/>
                  <a:pt x="5417541" y="3427764"/>
                  <a:pt x="5408257" y="3437047"/>
                </a:cubicBezTo>
                <a:cubicBezTo>
                  <a:pt x="5398974" y="3446331"/>
                  <a:pt x="5384276" y="3446331"/>
                  <a:pt x="5374993" y="3437047"/>
                </a:cubicBezTo>
                <a:cubicBezTo>
                  <a:pt x="5365709" y="3427764"/>
                  <a:pt x="5365709" y="3413066"/>
                  <a:pt x="5374993" y="3403783"/>
                </a:cubicBezTo>
                <a:cubicBezTo>
                  <a:pt x="5379635" y="3399141"/>
                  <a:pt x="5385630" y="3396820"/>
                  <a:pt x="5391625" y="3396820"/>
                </a:cubicBezTo>
                <a:close/>
                <a:moveTo>
                  <a:pt x="4493471" y="3396820"/>
                </a:moveTo>
                <a:cubicBezTo>
                  <a:pt x="4499466" y="3396820"/>
                  <a:pt x="4505462" y="3399141"/>
                  <a:pt x="4510103" y="3403783"/>
                </a:cubicBezTo>
                <a:cubicBezTo>
                  <a:pt x="4519387" y="3413066"/>
                  <a:pt x="4519387" y="3427764"/>
                  <a:pt x="4510103" y="3437047"/>
                </a:cubicBezTo>
                <a:cubicBezTo>
                  <a:pt x="4500820" y="3446331"/>
                  <a:pt x="4486121" y="3446331"/>
                  <a:pt x="4476839" y="3437047"/>
                </a:cubicBezTo>
                <a:cubicBezTo>
                  <a:pt x="4467555" y="3427764"/>
                  <a:pt x="4467555" y="3413066"/>
                  <a:pt x="4476839" y="3403783"/>
                </a:cubicBezTo>
                <a:cubicBezTo>
                  <a:pt x="4481480" y="3399141"/>
                  <a:pt x="4487475" y="3396820"/>
                  <a:pt x="4493471" y="3396820"/>
                </a:cubicBezTo>
                <a:close/>
                <a:moveTo>
                  <a:pt x="4107443" y="3396820"/>
                </a:moveTo>
                <a:cubicBezTo>
                  <a:pt x="4113438" y="3396820"/>
                  <a:pt x="4119433" y="3399141"/>
                  <a:pt x="4124075" y="3403783"/>
                </a:cubicBezTo>
                <a:cubicBezTo>
                  <a:pt x="4133359" y="3413066"/>
                  <a:pt x="4133359" y="3427764"/>
                  <a:pt x="4124075" y="3437047"/>
                </a:cubicBezTo>
                <a:cubicBezTo>
                  <a:pt x="4114792" y="3446331"/>
                  <a:pt x="4100094" y="3446331"/>
                  <a:pt x="4090811" y="3437047"/>
                </a:cubicBezTo>
                <a:cubicBezTo>
                  <a:pt x="4081527" y="3427764"/>
                  <a:pt x="4081527" y="3413066"/>
                  <a:pt x="4090811" y="3403783"/>
                </a:cubicBezTo>
                <a:cubicBezTo>
                  <a:pt x="4095452" y="3399141"/>
                  <a:pt x="4101448" y="3396820"/>
                  <a:pt x="4107443" y="3396820"/>
                </a:cubicBezTo>
                <a:close/>
                <a:moveTo>
                  <a:pt x="3979024" y="3396820"/>
                </a:moveTo>
                <a:cubicBezTo>
                  <a:pt x="3985020" y="3396820"/>
                  <a:pt x="3991015" y="3399141"/>
                  <a:pt x="3995657" y="3403783"/>
                </a:cubicBezTo>
                <a:cubicBezTo>
                  <a:pt x="4004941" y="3413066"/>
                  <a:pt x="4004941" y="3427764"/>
                  <a:pt x="3995657" y="3437047"/>
                </a:cubicBezTo>
                <a:cubicBezTo>
                  <a:pt x="3986374" y="3446331"/>
                  <a:pt x="3971675" y="3446331"/>
                  <a:pt x="3962393" y="3437047"/>
                </a:cubicBezTo>
                <a:cubicBezTo>
                  <a:pt x="3953109" y="3427764"/>
                  <a:pt x="3953109" y="3413066"/>
                  <a:pt x="3962393" y="3403783"/>
                </a:cubicBezTo>
                <a:cubicBezTo>
                  <a:pt x="3967034" y="3399141"/>
                  <a:pt x="3973029" y="3396820"/>
                  <a:pt x="3979024" y="3396820"/>
                </a:cubicBezTo>
                <a:close/>
                <a:moveTo>
                  <a:pt x="3722961" y="3396820"/>
                </a:moveTo>
                <a:cubicBezTo>
                  <a:pt x="3728956" y="3396820"/>
                  <a:pt x="3734952" y="3399141"/>
                  <a:pt x="3739593" y="3403783"/>
                </a:cubicBezTo>
                <a:cubicBezTo>
                  <a:pt x="3748877" y="3413066"/>
                  <a:pt x="3748877" y="3427764"/>
                  <a:pt x="3739593" y="3437047"/>
                </a:cubicBezTo>
                <a:cubicBezTo>
                  <a:pt x="3730311" y="3446331"/>
                  <a:pt x="3715612" y="3446331"/>
                  <a:pt x="3706329" y="3437047"/>
                </a:cubicBezTo>
                <a:cubicBezTo>
                  <a:pt x="3697045" y="3427764"/>
                  <a:pt x="3697045" y="3413066"/>
                  <a:pt x="3706329" y="3403783"/>
                </a:cubicBezTo>
                <a:cubicBezTo>
                  <a:pt x="3710970" y="3399141"/>
                  <a:pt x="3716966" y="3396820"/>
                  <a:pt x="3722961" y="3396820"/>
                </a:cubicBezTo>
                <a:close/>
                <a:moveTo>
                  <a:pt x="2834090" y="3396820"/>
                </a:moveTo>
                <a:cubicBezTo>
                  <a:pt x="2840086" y="3396820"/>
                  <a:pt x="2846081" y="3399141"/>
                  <a:pt x="2850723" y="3403783"/>
                </a:cubicBezTo>
                <a:cubicBezTo>
                  <a:pt x="2859233" y="3413066"/>
                  <a:pt x="2859233" y="3427764"/>
                  <a:pt x="2850723" y="3437047"/>
                </a:cubicBezTo>
                <a:cubicBezTo>
                  <a:pt x="2841440" y="3446331"/>
                  <a:pt x="2826741" y="3446331"/>
                  <a:pt x="2817459" y="3437047"/>
                </a:cubicBezTo>
                <a:cubicBezTo>
                  <a:pt x="2808175" y="3427764"/>
                  <a:pt x="2808175" y="3413066"/>
                  <a:pt x="2817459" y="3403783"/>
                </a:cubicBezTo>
                <a:cubicBezTo>
                  <a:pt x="2822100" y="3399141"/>
                  <a:pt x="2828095" y="3396820"/>
                  <a:pt x="2834090" y="3396820"/>
                </a:cubicBezTo>
                <a:close/>
                <a:moveTo>
                  <a:pt x="2704899" y="3396820"/>
                </a:moveTo>
                <a:cubicBezTo>
                  <a:pt x="2710894" y="3396820"/>
                  <a:pt x="2716889" y="3399141"/>
                  <a:pt x="2721531" y="3403783"/>
                </a:cubicBezTo>
                <a:cubicBezTo>
                  <a:pt x="2730041" y="3413066"/>
                  <a:pt x="2730041" y="3427764"/>
                  <a:pt x="2721531" y="3437047"/>
                </a:cubicBezTo>
                <a:cubicBezTo>
                  <a:pt x="2712248" y="3446331"/>
                  <a:pt x="2697550" y="3446331"/>
                  <a:pt x="2688267" y="3437047"/>
                </a:cubicBezTo>
                <a:cubicBezTo>
                  <a:pt x="2678983" y="3427764"/>
                  <a:pt x="2678983" y="3413066"/>
                  <a:pt x="2688267" y="3403783"/>
                </a:cubicBezTo>
                <a:cubicBezTo>
                  <a:pt x="2692908" y="3399141"/>
                  <a:pt x="2698904" y="3396820"/>
                  <a:pt x="2704899" y="3396820"/>
                </a:cubicBezTo>
                <a:close/>
                <a:moveTo>
                  <a:pt x="2447287" y="3396820"/>
                </a:moveTo>
                <a:cubicBezTo>
                  <a:pt x="2453283" y="3396820"/>
                  <a:pt x="2459278" y="3399141"/>
                  <a:pt x="2463920" y="3403783"/>
                </a:cubicBezTo>
                <a:cubicBezTo>
                  <a:pt x="2473204" y="3413066"/>
                  <a:pt x="2473204" y="3427764"/>
                  <a:pt x="2463920" y="3437047"/>
                </a:cubicBezTo>
                <a:cubicBezTo>
                  <a:pt x="2454637" y="3446331"/>
                  <a:pt x="2439938" y="3446331"/>
                  <a:pt x="2430656" y="3437047"/>
                </a:cubicBezTo>
                <a:cubicBezTo>
                  <a:pt x="2421372" y="3427764"/>
                  <a:pt x="2421372" y="3413066"/>
                  <a:pt x="2430656" y="3403783"/>
                </a:cubicBezTo>
                <a:cubicBezTo>
                  <a:pt x="2435297" y="3399141"/>
                  <a:pt x="2441292" y="3396820"/>
                  <a:pt x="2447287" y="3396820"/>
                </a:cubicBezTo>
                <a:close/>
                <a:moveTo>
                  <a:pt x="2319643" y="3396820"/>
                </a:moveTo>
                <a:cubicBezTo>
                  <a:pt x="2325639" y="3396820"/>
                  <a:pt x="2331634" y="3399141"/>
                  <a:pt x="2336276" y="3403783"/>
                </a:cubicBezTo>
                <a:cubicBezTo>
                  <a:pt x="2344786" y="3413066"/>
                  <a:pt x="2344786" y="3427764"/>
                  <a:pt x="2336276" y="3437047"/>
                </a:cubicBezTo>
                <a:cubicBezTo>
                  <a:pt x="2326993" y="3446331"/>
                  <a:pt x="2312294" y="3446331"/>
                  <a:pt x="2303012" y="3437047"/>
                </a:cubicBezTo>
                <a:cubicBezTo>
                  <a:pt x="2293728" y="3427764"/>
                  <a:pt x="2293728" y="3413066"/>
                  <a:pt x="2303012" y="3403783"/>
                </a:cubicBezTo>
                <a:cubicBezTo>
                  <a:pt x="2307653" y="3399141"/>
                  <a:pt x="2313648" y="3396820"/>
                  <a:pt x="2319643" y="3396820"/>
                </a:cubicBezTo>
                <a:close/>
                <a:moveTo>
                  <a:pt x="1421491" y="3396820"/>
                </a:moveTo>
                <a:cubicBezTo>
                  <a:pt x="1427486" y="3396820"/>
                  <a:pt x="1433482" y="3399141"/>
                  <a:pt x="1438123" y="3403783"/>
                </a:cubicBezTo>
                <a:cubicBezTo>
                  <a:pt x="1446633" y="3413066"/>
                  <a:pt x="1446633" y="3427764"/>
                  <a:pt x="1438123" y="3437047"/>
                </a:cubicBezTo>
                <a:cubicBezTo>
                  <a:pt x="1428840" y="3446331"/>
                  <a:pt x="1414141" y="3446331"/>
                  <a:pt x="1404858" y="3437047"/>
                </a:cubicBezTo>
                <a:cubicBezTo>
                  <a:pt x="1395575" y="3427764"/>
                  <a:pt x="1395575" y="3413066"/>
                  <a:pt x="1404858" y="3403783"/>
                </a:cubicBezTo>
                <a:cubicBezTo>
                  <a:pt x="1409500" y="3399141"/>
                  <a:pt x="1415496" y="3396820"/>
                  <a:pt x="1421491" y="3396820"/>
                </a:cubicBezTo>
                <a:close/>
                <a:moveTo>
                  <a:pt x="1035464" y="3396820"/>
                </a:moveTo>
                <a:cubicBezTo>
                  <a:pt x="1041458" y="3396820"/>
                  <a:pt x="1047454" y="3399141"/>
                  <a:pt x="1052096" y="3403783"/>
                </a:cubicBezTo>
                <a:cubicBezTo>
                  <a:pt x="1061380" y="3413066"/>
                  <a:pt x="1061380" y="3427764"/>
                  <a:pt x="1052096" y="3437047"/>
                </a:cubicBezTo>
                <a:cubicBezTo>
                  <a:pt x="1042813" y="3446331"/>
                  <a:pt x="1028115" y="3446331"/>
                  <a:pt x="1018830" y="3437047"/>
                </a:cubicBezTo>
                <a:cubicBezTo>
                  <a:pt x="1009548" y="3427764"/>
                  <a:pt x="1009548" y="3413066"/>
                  <a:pt x="1018830" y="3403783"/>
                </a:cubicBezTo>
                <a:cubicBezTo>
                  <a:pt x="1023473" y="3399141"/>
                  <a:pt x="1029468" y="3396820"/>
                  <a:pt x="1035464" y="3396820"/>
                </a:cubicBezTo>
                <a:close/>
                <a:moveTo>
                  <a:pt x="907045" y="3396820"/>
                </a:moveTo>
                <a:cubicBezTo>
                  <a:pt x="913041" y="3396820"/>
                  <a:pt x="919036" y="3399141"/>
                  <a:pt x="923676" y="3403783"/>
                </a:cubicBezTo>
                <a:cubicBezTo>
                  <a:pt x="932962" y="3413066"/>
                  <a:pt x="932962" y="3427764"/>
                  <a:pt x="923676" y="3437047"/>
                </a:cubicBezTo>
                <a:cubicBezTo>
                  <a:pt x="914394" y="3446331"/>
                  <a:pt x="899697" y="3446331"/>
                  <a:pt x="890413" y="3437047"/>
                </a:cubicBezTo>
                <a:cubicBezTo>
                  <a:pt x="881129" y="3427764"/>
                  <a:pt x="881129" y="3413066"/>
                  <a:pt x="890413" y="3403783"/>
                </a:cubicBezTo>
                <a:cubicBezTo>
                  <a:pt x="895054" y="3399141"/>
                  <a:pt x="901049" y="3396820"/>
                  <a:pt x="907045" y="3396820"/>
                </a:cubicBezTo>
                <a:close/>
                <a:moveTo>
                  <a:pt x="521790" y="3396820"/>
                </a:moveTo>
                <a:cubicBezTo>
                  <a:pt x="527785" y="3396820"/>
                  <a:pt x="533781" y="3399141"/>
                  <a:pt x="538421" y="3403783"/>
                </a:cubicBezTo>
                <a:cubicBezTo>
                  <a:pt x="547706" y="3413066"/>
                  <a:pt x="547706" y="3427764"/>
                  <a:pt x="538421" y="3437047"/>
                </a:cubicBezTo>
                <a:cubicBezTo>
                  <a:pt x="529139" y="3446331"/>
                  <a:pt x="514440" y="3446331"/>
                  <a:pt x="505157" y="3437047"/>
                </a:cubicBezTo>
                <a:cubicBezTo>
                  <a:pt x="495873" y="3427764"/>
                  <a:pt x="495873" y="3413066"/>
                  <a:pt x="505157" y="3403783"/>
                </a:cubicBezTo>
                <a:cubicBezTo>
                  <a:pt x="509799" y="3399141"/>
                  <a:pt x="515794" y="3396820"/>
                  <a:pt x="521790" y="3396820"/>
                </a:cubicBezTo>
                <a:close/>
                <a:moveTo>
                  <a:pt x="393371" y="3396820"/>
                </a:moveTo>
                <a:cubicBezTo>
                  <a:pt x="399367" y="3396820"/>
                  <a:pt x="405362" y="3399141"/>
                  <a:pt x="410004" y="3403783"/>
                </a:cubicBezTo>
                <a:cubicBezTo>
                  <a:pt x="419287" y="3413066"/>
                  <a:pt x="419287" y="3427764"/>
                  <a:pt x="410004" y="3437047"/>
                </a:cubicBezTo>
                <a:cubicBezTo>
                  <a:pt x="400720" y="3446331"/>
                  <a:pt x="386022" y="3446331"/>
                  <a:pt x="376737" y="3437047"/>
                </a:cubicBezTo>
                <a:cubicBezTo>
                  <a:pt x="367455" y="3427764"/>
                  <a:pt x="367455" y="3413066"/>
                  <a:pt x="376737" y="3403783"/>
                </a:cubicBezTo>
                <a:cubicBezTo>
                  <a:pt x="381380" y="3399141"/>
                  <a:pt x="387375" y="3396820"/>
                  <a:pt x="393371" y="3396820"/>
                </a:cubicBezTo>
                <a:close/>
                <a:moveTo>
                  <a:pt x="265726" y="3396820"/>
                </a:moveTo>
                <a:cubicBezTo>
                  <a:pt x="271722" y="3396820"/>
                  <a:pt x="277718" y="3399141"/>
                  <a:pt x="282358" y="3403783"/>
                </a:cubicBezTo>
                <a:cubicBezTo>
                  <a:pt x="291642" y="3413066"/>
                  <a:pt x="290868" y="3427764"/>
                  <a:pt x="282358" y="3437047"/>
                </a:cubicBezTo>
                <a:cubicBezTo>
                  <a:pt x="273076" y="3446331"/>
                  <a:pt x="258378" y="3446331"/>
                  <a:pt x="249094" y="3437047"/>
                </a:cubicBezTo>
                <a:cubicBezTo>
                  <a:pt x="239811" y="3427764"/>
                  <a:pt x="239811" y="3413066"/>
                  <a:pt x="249094" y="3403783"/>
                </a:cubicBezTo>
                <a:cubicBezTo>
                  <a:pt x="253735" y="3399141"/>
                  <a:pt x="259732" y="3396820"/>
                  <a:pt x="265726" y="3396820"/>
                </a:cubicBezTo>
                <a:close/>
                <a:moveTo>
                  <a:pt x="137316" y="3396820"/>
                </a:moveTo>
                <a:cubicBezTo>
                  <a:pt x="143312" y="3396820"/>
                  <a:pt x="149308" y="3399141"/>
                  <a:pt x="153948" y="3403783"/>
                </a:cubicBezTo>
                <a:cubicBezTo>
                  <a:pt x="163232" y="3413066"/>
                  <a:pt x="163232" y="3427764"/>
                  <a:pt x="153948" y="3437047"/>
                </a:cubicBezTo>
                <a:cubicBezTo>
                  <a:pt x="144664" y="3446331"/>
                  <a:pt x="129968" y="3446331"/>
                  <a:pt x="120684" y="3437047"/>
                </a:cubicBezTo>
                <a:cubicBezTo>
                  <a:pt x="111400" y="3427764"/>
                  <a:pt x="111400" y="3413066"/>
                  <a:pt x="120684" y="3403783"/>
                </a:cubicBezTo>
                <a:cubicBezTo>
                  <a:pt x="125327" y="3399141"/>
                  <a:pt x="131320" y="3396820"/>
                  <a:pt x="137316" y="3396820"/>
                </a:cubicBezTo>
                <a:close/>
                <a:moveTo>
                  <a:pt x="3851379" y="3396047"/>
                </a:moveTo>
                <a:cubicBezTo>
                  <a:pt x="3857375" y="3396047"/>
                  <a:pt x="3863370" y="3398368"/>
                  <a:pt x="3868012" y="3403010"/>
                </a:cubicBezTo>
                <a:cubicBezTo>
                  <a:pt x="3876522" y="3412293"/>
                  <a:pt x="3876522" y="3426991"/>
                  <a:pt x="3868012" y="3436274"/>
                </a:cubicBezTo>
                <a:cubicBezTo>
                  <a:pt x="3858729" y="3445558"/>
                  <a:pt x="3844030" y="3445558"/>
                  <a:pt x="3834748" y="3436274"/>
                </a:cubicBezTo>
                <a:cubicBezTo>
                  <a:pt x="3825464" y="3426991"/>
                  <a:pt x="3825464" y="3412293"/>
                  <a:pt x="3834748" y="3403010"/>
                </a:cubicBezTo>
                <a:cubicBezTo>
                  <a:pt x="3839389" y="3398368"/>
                  <a:pt x="3845384" y="3396047"/>
                  <a:pt x="3851379" y="3396047"/>
                </a:cubicBezTo>
                <a:close/>
                <a:moveTo>
                  <a:pt x="3594543" y="3396047"/>
                </a:moveTo>
                <a:cubicBezTo>
                  <a:pt x="3600538" y="3396047"/>
                  <a:pt x="3606533" y="3398368"/>
                  <a:pt x="3611175" y="3403010"/>
                </a:cubicBezTo>
                <a:cubicBezTo>
                  <a:pt x="3620459" y="3412293"/>
                  <a:pt x="3620459" y="3426991"/>
                  <a:pt x="3611175" y="3436274"/>
                </a:cubicBezTo>
                <a:cubicBezTo>
                  <a:pt x="3601892" y="3445558"/>
                  <a:pt x="3587194" y="3445558"/>
                  <a:pt x="3577911" y="3436274"/>
                </a:cubicBezTo>
                <a:cubicBezTo>
                  <a:pt x="3568627" y="3426991"/>
                  <a:pt x="3568627" y="3412293"/>
                  <a:pt x="3577911" y="3403010"/>
                </a:cubicBezTo>
                <a:cubicBezTo>
                  <a:pt x="3582552" y="3398368"/>
                  <a:pt x="3588548" y="3396047"/>
                  <a:pt x="3594543" y="3396047"/>
                </a:cubicBezTo>
                <a:close/>
                <a:moveTo>
                  <a:pt x="778626" y="3396047"/>
                </a:moveTo>
                <a:cubicBezTo>
                  <a:pt x="784620" y="3396047"/>
                  <a:pt x="790616" y="3398368"/>
                  <a:pt x="795258" y="3403010"/>
                </a:cubicBezTo>
                <a:cubicBezTo>
                  <a:pt x="804541" y="3412293"/>
                  <a:pt x="804541" y="3426991"/>
                  <a:pt x="795258" y="3436274"/>
                </a:cubicBezTo>
                <a:cubicBezTo>
                  <a:pt x="785975" y="3445558"/>
                  <a:pt x="771276" y="3445558"/>
                  <a:pt x="761994" y="3436274"/>
                </a:cubicBezTo>
                <a:cubicBezTo>
                  <a:pt x="752709" y="3426991"/>
                  <a:pt x="752709" y="3412293"/>
                  <a:pt x="761994" y="3403010"/>
                </a:cubicBezTo>
                <a:cubicBezTo>
                  <a:pt x="766635" y="3398368"/>
                  <a:pt x="772630" y="3396047"/>
                  <a:pt x="778626" y="3396047"/>
                </a:cubicBezTo>
                <a:close/>
                <a:moveTo>
                  <a:pt x="650208" y="3396047"/>
                </a:moveTo>
                <a:cubicBezTo>
                  <a:pt x="656203" y="3396047"/>
                  <a:pt x="662197" y="3398368"/>
                  <a:pt x="666839" y="3403010"/>
                </a:cubicBezTo>
                <a:cubicBezTo>
                  <a:pt x="676123" y="3412293"/>
                  <a:pt x="676123" y="3426991"/>
                  <a:pt x="666839" y="3436274"/>
                </a:cubicBezTo>
                <a:cubicBezTo>
                  <a:pt x="657557" y="3445558"/>
                  <a:pt x="642858" y="3445558"/>
                  <a:pt x="633575" y="3436274"/>
                </a:cubicBezTo>
                <a:cubicBezTo>
                  <a:pt x="624292" y="3426991"/>
                  <a:pt x="624292" y="3412293"/>
                  <a:pt x="633575" y="3403010"/>
                </a:cubicBezTo>
                <a:cubicBezTo>
                  <a:pt x="638217" y="3398368"/>
                  <a:pt x="644212" y="3396047"/>
                  <a:pt x="650208" y="3396047"/>
                </a:cubicBezTo>
                <a:close/>
                <a:moveTo>
                  <a:pt x="6034490" y="3288516"/>
                </a:moveTo>
                <a:cubicBezTo>
                  <a:pt x="6040486" y="3288516"/>
                  <a:pt x="6046481" y="3290837"/>
                  <a:pt x="6051123" y="3295479"/>
                </a:cubicBezTo>
                <a:cubicBezTo>
                  <a:pt x="6060405" y="3304762"/>
                  <a:pt x="6060405" y="3320234"/>
                  <a:pt x="6051123" y="3328743"/>
                </a:cubicBezTo>
                <a:cubicBezTo>
                  <a:pt x="6041839" y="3338027"/>
                  <a:pt x="6027141" y="3338027"/>
                  <a:pt x="6017857" y="3328743"/>
                </a:cubicBezTo>
                <a:cubicBezTo>
                  <a:pt x="6008574" y="3319460"/>
                  <a:pt x="6008574" y="3304762"/>
                  <a:pt x="6017857" y="3295479"/>
                </a:cubicBezTo>
                <a:cubicBezTo>
                  <a:pt x="6022499" y="3290837"/>
                  <a:pt x="6028495" y="3288516"/>
                  <a:pt x="6034490" y="3288516"/>
                </a:cubicBezTo>
                <a:close/>
                <a:moveTo>
                  <a:pt x="5906072" y="3288516"/>
                </a:moveTo>
                <a:cubicBezTo>
                  <a:pt x="5912067" y="3288516"/>
                  <a:pt x="5918063" y="3290837"/>
                  <a:pt x="5922704" y="3295479"/>
                </a:cubicBezTo>
                <a:cubicBezTo>
                  <a:pt x="5931988" y="3304762"/>
                  <a:pt x="5931988" y="3320234"/>
                  <a:pt x="5922704" y="3328743"/>
                </a:cubicBezTo>
                <a:cubicBezTo>
                  <a:pt x="5913421" y="3338027"/>
                  <a:pt x="5898723" y="3338027"/>
                  <a:pt x="5889440" y="3328743"/>
                </a:cubicBezTo>
                <a:cubicBezTo>
                  <a:pt x="5880156" y="3319460"/>
                  <a:pt x="5880156" y="3304762"/>
                  <a:pt x="5889440" y="3295479"/>
                </a:cubicBezTo>
                <a:cubicBezTo>
                  <a:pt x="5894082" y="3290837"/>
                  <a:pt x="5900077" y="3288516"/>
                  <a:pt x="5906072" y="3288516"/>
                </a:cubicBezTo>
                <a:close/>
                <a:moveTo>
                  <a:pt x="5520044" y="3288516"/>
                </a:moveTo>
                <a:cubicBezTo>
                  <a:pt x="5526039" y="3288516"/>
                  <a:pt x="5532035" y="3290837"/>
                  <a:pt x="5536677" y="3295479"/>
                </a:cubicBezTo>
                <a:cubicBezTo>
                  <a:pt x="5545959" y="3304762"/>
                  <a:pt x="5545959" y="3320234"/>
                  <a:pt x="5536677" y="3328743"/>
                </a:cubicBezTo>
                <a:cubicBezTo>
                  <a:pt x="5527393" y="3338027"/>
                  <a:pt x="5512694" y="3338027"/>
                  <a:pt x="5503411" y="3328743"/>
                </a:cubicBezTo>
                <a:cubicBezTo>
                  <a:pt x="5494128" y="3319460"/>
                  <a:pt x="5494128" y="3304762"/>
                  <a:pt x="5503411" y="3295479"/>
                </a:cubicBezTo>
                <a:cubicBezTo>
                  <a:pt x="5508053" y="3290837"/>
                  <a:pt x="5514048" y="3288516"/>
                  <a:pt x="5520044" y="3288516"/>
                </a:cubicBezTo>
                <a:close/>
                <a:moveTo>
                  <a:pt x="5391625" y="3288516"/>
                </a:moveTo>
                <a:cubicBezTo>
                  <a:pt x="5397620" y="3288516"/>
                  <a:pt x="5403616" y="3290837"/>
                  <a:pt x="5408257" y="3295479"/>
                </a:cubicBezTo>
                <a:cubicBezTo>
                  <a:pt x="5417541" y="3304762"/>
                  <a:pt x="5417541" y="3320234"/>
                  <a:pt x="5408257" y="3328743"/>
                </a:cubicBezTo>
                <a:cubicBezTo>
                  <a:pt x="5398974" y="3338027"/>
                  <a:pt x="5384276" y="3338027"/>
                  <a:pt x="5374993" y="3328743"/>
                </a:cubicBezTo>
                <a:cubicBezTo>
                  <a:pt x="5365709" y="3319460"/>
                  <a:pt x="5365709" y="3304762"/>
                  <a:pt x="5374993" y="3295479"/>
                </a:cubicBezTo>
                <a:cubicBezTo>
                  <a:pt x="5379635" y="3290837"/>
                  <a:pt x="5385630" y="3288516"/>
                  <a:pt x="5391625" y="3288516"/>
                </a:cubicBezTo>
                <a:close/>
                <a:moveTo>
                  <a:pt x="4750308" y="3288516"/>
                </a:moveTo>
                <a:cubicBezTo>
                  <a:pt x="4756303" y="3288516"/>
                  <a:pt x="4762299" y="3290837"/>
                  <a:pt x="4766941" y="3295479"/>
                </a:cubicBezTo>
                <a:cubicBezTo>
                  <a:pt x="4776223" y="3304762"/>
                  <a:pt x="4776223" y="3320234"/>
                  <a:pt x="4766941" y="3328743"/>
                </a:cubicBezTo>
                <a:cubicBezTo>
                  <a:pt x="4757657" y="3338027"/>
                  <a:pt x="4742958" y="3338027"/>
                  <a:pt x="4733675" y="3328743"/>
                </a:cubicBezTo>
                <a:cubicBezTo>
                  <a:pt x="4724392" y="3319460"/>
                  <a:pt x="4724392" y="3304762"/>
                  <a:pt x="4733675" y="3295479"/>
                </a:cubicBezTo>
                <a:cubicBezTo>
                  <a:pt x="4738317" y="3290837"/>
                  <a:pt x="4744312" y="3288516"/>
                  <a:pt x="4750308" y="3288516"/>
                </a:cubicBezTo>
                <a:close/>
                <a:moveTo>
                  <a:pt x="4493471" y="3288516"/>
                </a:moveTo>
                <a:cubicBezTo>
                  <a:pt x="4499466" y="3288516"/>
                  <a:pt x="4505462" y="3290837"/>
                  <a:pt x="4510103" y="3295479"/>
                </a:cubicBezTo>
                <a:cubicBezTo>
                  <a:pt x="4519387" y="3304762"/>
                  <a:pt x="4519387" y="3320234"/>
                  <a:pt x="4510103" y="3328743"/>
                </a:cubicBezTo>
                <a:cubicBezTo>
                  <a:pt x="4500820" y="3338027"/>
                  <a:pt x="4486121" y="3338027"/>
                  <a:pt x="4476839" y="3328743"/>
                </a:cubicBezTo>
                <a:cubicBezTo>
                  <a:pt x="4467555" y="3319460"/>
                  <a:pt x="4467555" y="3304762"/>
                  <a:pt x="4476839" y="3295479"/>
                </a:cubicBezTo>
                <a:cubicBezTo>
                  <a:pt x="4481480" y="3290837"/>
                  <a:pt x="4487476" y="3288516"/>
                  <a:pt x="4493471" y="3288516"/>
                </a:cubicBezTo>
                <a:close/>
                <a:moveTo>
                  <a:pt x="4364279" y="3288516"/>
                </a:moveTo>
                <a:cubicBezTo>
                  <a:pt x="4370274" y="3288516"/>
                  <a:pt x="4376269" y="3290837"/>
                  <a:pt x="4380911" y="3295479"/>
                </a:cubicBezTo>
                <a:cubicBezTo>
                  <a:pt x="4390195" y="3304762"/>
                  <a:pt x="4390195" y="3320234"/>
                  <a:pt x="4380911" y="3328743"/>
                </a:cubicBezTo>
                <a:cubicBezTo>
                  <a:pt x="4371628" y="3338027"/>
                  <a:pt x="4356930" y="3338027"/>
                  <a:pt x="4347647" y="3328743"/>
                </a:cubicBezTo>
                <a:cubicBezTo>
                  <a:pt x="4338363" y="3319460"/>
                  <a:pt x="4338363" y="3304762"/>
                  <a:pt x="4347647" y="3295479"/>
                </a:cubicBezTo>
                <a:cubicBezTo>
                  <a:pt x="4352288" y="3290837"/>
                  <a:pt x="4358284" y="3288516"/>
                  <a:pt x="4364279" y="3288516"/>
                </a:cubicBezTo>
                <a:close/>
                <a:moveTo>
                  <a:pt x="4235860" y="3288516"/>
                </a:moveTo>
                <a:cubicBezTo>
                  <a:pt x="4241856" y="3288516"/>
                  <a:pt x="4247852" y="3290837"/>
                  <a:pt x="4252494" y="3295479"/>
                </a:cubicBezTo>
                <a:cubicBezTo>
                  <a:pt x="4261776" y="3304762"/>
                  <a:pt x="4261776" y="3320234"/>
                  <a:pt x="4252494" y="3328743"/>
                </a:cubicBezTo>
                <a:cubicBezTo>
                  <a:pt x="4243210" y="3338027"/>
                  <a:pt x="4228511" y="3338027"/>
                  <a:pt x="4219228" y="3328743"/>
                </a:cubicBezTo>
                <a:cubicBezTo>
                  <a:pt x="4209945" y="3319460"/>
                  <a:pt x="4209945" y="3304762"/>
                  <a:pt x="4219228" y="3295479"/>
                </a:cubicBezTo>
                <a:cubicBezTo>
                  <a:pt x="4223869" y="3290837"/>
                  <a:pt x="4229865" y="3288516"/>
                  <a:pt x="4235860" y="3288516"/>
                </a:cubicBezTo>
                <a:close/>
                <a:moveTo>
                  <a:pt x="4107443" y="3288516"/>
                </a:moveTo>
                <a:cubicBezTo>
                  <a:pt x="4113438" y="3288516"/>
                  <a:pt x="4119433" y="3290837"/>
                  <a:pt x="4124075" y="3295479"/>
                </a:cubicBezTo>
                <a:cubicBezTo>
                  <a:pt x="4133359" y="3304762"/>
                  <a:pt x="4133359" y="3320234"/>
                  <a:pt x="4124075" y="3328743"/>
                </a:cubicBezTo>
                <a:cubicBezTo>
                  <a:pt x="4114792" y="3338027"/>
                  <a:pt x="4100094" y="3338027"/>
                  <a:pt x="4090811" y="3328743"/>
                </a:cubicBezTo>
                <a:cubicBezTo>
                  <a:pt x="4081527" y="3319460"/>
                  <a:pt x="4081527" y="3304762"/>
                  <a:pt x="4090811" y="3295479"/>
                </a:cubicBezTo>
                <a:cubicBezTo>
                  <a:pt x="4095452" y="3290837"/>
                  <a:pt x="4101448" y="3288516"/>
                  <a:pt x="4107443" y="3288516"/>
                </a:cubicBezTo>
                <a:close/>
                <a:moveTo>
                  <a:pt x="3979024" y="3288516"/>
                </a:moveTo>
                <a:cubicBezTo>
                  <a:pt x="3985020" y="3288516"/>
                  <a:pt x="3991015" y="3290837"/>
                  <a:pt x="3995657" y="3295479"/>
                </a:cubicBezTo>
                <a:cubicBezTo>
                  <a:pt x="4004941" y="3304762"/>
                  <a:pt x="4004941" y="3320234"/>
                  <a:pt x="3995657" y="3328743"/>
                </a:cubicBezTo>
                <a:cubicBezTo>
                  <a:pt x="3986374" y="3338027"/>
                  <a:pt x="3971675" y="3338027"/>
                  <a:pt x="3962393" y="3328743"/>
                </a:cubicBezTo>
                <a:cubicBezTo>
                  <a:pt x="3953109" y="3319460"/>
                  <a:pt x="3953109" y="3304762"/>
                  <a:pt x="3962393" y="3295479"/>
                </a:cubicBezTo>
                <a:cubicBezTo>
                  <a:pt x="3967034" y="3290837"/>
                  <a:pt x="3973029" y="3288516"/>
                  <a:pt x="3979024" y="3288516"/>
                </a:cubicBezTo>
                <a:close/>
                <a:moveTo>
                  <a:pt x="3851379" y="3288516"/>
                </a:moveTo>
                <a:cubicBezTo>
                  <a:pt x="3857375" y="3288516"/>
                  <a:pt x="3863370" y="3290837"/>
                  <a:pt x="3868012" y="3295479"/>
                </a:cubicBezTo>
                <a:cubicBezTo>
                  <a:pt x="3876522" y="3304762"/>
                  <a:pt x="3876522" y="3319460"/>
                  <a:pt x="3868012" y="3328743"/>
                </a:cubicBezTo>
                <a:cubicBezTo>
                  <a:pt x="3858729" y="3338027"/>
                  <a:pt x="3844030" y="3338027"/>
                  <a:pt x="3834748" y="3328743"/>
                </a:cubicBezTo>
                <a:cubicBezTo>
                  <a:pt x="3825464" y="3319460"/>
                  <a:pt x="3825464" y="3304762"/>
                  <a:pt x="3834748" y="3295479"/>
                </a:cubicBezTo>
                <a:cubicBezTo>
                  <a:pt x="3839389" y="3290837"/>
                  <a:pt x="3845384" y="3288516"/>
                  <a:pt x="3851379" y="3288516"/>
                </a:cubicBezTo>
                <a:close/>
                <a:moveTo>
                  <a:pt x="2961734" y="3288516"/>
                </a:moveTo>
                <a:cubicBezTo>
                  <a:pt x="2967730" y="3288516"/>
                  <a:pt x="2973725" y="3290837"/>
                  <a:pt x="2978367" y="3295479"/>
                </a:cubicBezTo>
                <a:cubicBezTo>
                  <a:pt x="2987651" y="3304762"/>
                  <a:pt x="2987651" y="3320234"/>
                  <a:pt x="2978367" y="3328743"/>
                </a:cubicBezTo>
                <a:cubicBezTo>
                  <a:pt x="2969084" y="3338027"/>
                  <a:pt x="2954385" y="3338027"/>
                  <a:pt x="2945103" y="3328743"/>
                </a:cubicBezTo>
                <a:cubicBezTo>
                  <a:pt x="2935819" y="3319460"/>
                  <a:pt x="2935819" y="3304762"/>
                  <a:pt x="2945103" y="3295479"/>
                </a:cubicBezTo>
                <a:cubicBezTo>
                  <a:pt x="2949744" y="3290837"/>
                  <a:pt x="2955739" y="3288516"/>
                  <a:pt x="2961734" y="3288516"/>
                </a:cubicBezTo>
                <a:close/>
                <a:moveTo>
                  <a:pt x="2834090" y="3288516"/>
                </a:moveTo>
                <a:cubicBezTo>
                  <a:pt x="2840086" y="3288516"/>
                  <a:pt x="2846081" y="3290837"/>
                  <a:pt x="2850723" y="3295479"/>
                </a:cubicBezTo>
                <a:cubicBezTo>
                  <a:pt x="2859233" y="3304762"/>
                  <a:pt x="2859233" y="3320234"/>
                  <a:pt x="2850723" y="3328743"/>
                </a:cubicBezTo>
                <a:cubicBezTo>
                  <a:pt x="2841440" y="3338027"/>
                  <a:pt x="2826741" y="3338027"/>
                  <a:pt x="2817459" y="3328743"/>
                </a:cubicBezTo>
                <a:cubicBezTo>
                  <a:pt x="2808175" y="3319460"/>
                  <a:pt x="2808175" y="3304762"/>
                  <a:pt x="2817459" y="3295479"/>
                </a:cubicBezTo>
                <a:cubicBezTo>
                  <a:pt x="2822100" y="3290837"/>
                  <a:pt x="2828095" y="3288516"/>
                  <a:pt x="2834090" y="3288516"/>
                </a:cubicBezTo>
                <a:close/>
                <a:moveTo>
                  <a:pt x="2447287" y="3288516"/>
                </a:moveTo>
                <a:cubicBezTo>
                  <a:pt x="2453283" y="3288516"/>
                  <a:pt x="2459278" y="3290837"/>
                  <a:pt x="2463920" y="3295479"/>
                </a:cubicBezTo>
                <a:cubicBezTo>
                  <a:pt x="2473204" y="3304762"/>
                  <a:pt x="2473204" y="3320234"/>
                  <a:pt x="2463920" y="3328743"/>
                </a:cubicBezTo>
                <a:cubicBezTo>
                  <a:pt x="2454637" y="3338027"/>
                  <a:pt x="2439938" y="3338027"/>
                  <a:pt x="2430656" y="3328743"/>
                </a:cubicBezTo>
                <a:cubicBezTo>
                  <a:pt x="2421372" y="3319460"/>
                  <a:pt x="2421372" y="3304762"/>
                  <a:pt x="2430656" y="3295479"/>
                </a:cubicBezTo>
                <a:cubicBezTo>
                  <a:pt x="2435297" y="3290837"/>
                  <a:pt x="2441292" y="3288516"/>
                  <a:pt x="2447287" y="3288516"/>
                </a:cubicBezTo>
                <a:close/>
                <a:moveTo>
                  <a:pt x="2319643" y="3288516"/>
                </a:moveTo>
                <a:cubicBezTo>
                  <a:pt x="2325639" y="3288516"/>
                  <a:pt x="2331634" y="3290837"/>
                  <a:pt x="2336276" y="3295479"/>
                </a:cubicBezTo>
                <a:cubicBezTo>
                  <a:pt x="2344786" y="3304762"/>
                  <a:pt x="2344786" y="3320234"/>
                  <a:pt x="2336276" y="3328743"/>
                </a:cubicBezTo>
                <a:cubicBezTo>
                  <a:pt x="2326993" y="3338027"/>
                  <a:pt x="2312294" y="3338027"/>
                  <a:pt x="2303012" y="3328743"/>
                </a:cubicBezTo>
                <a:cubicBezTo>
                  <a:pt x="2293728" y="3319460"/>
                  <a:pt x="2293728" y="3304762"/>
                  <a:pt x="2303012" y="3295479"/>
                </a:cubicBezTo>
                <a:cubicBezTo>
                  <a:pt x="2307653" y="3290837"/>
                  <a:pt x="2313648" y="3288516"/>
                  <a:pt x="2319643" y="3288516"/>
                </a:cubicBezTo>
                <a:close/>
                <a:moveTo>
                  <a:pt x="1677554" y="3288516"/>
                </a:moveTo>
                <a:cubicBezTo>
                  <a:pt x="1683548" y="3288516"/>
                  <a:pt x="1689544" y="3290837"/>
                  <a:pt x="1694187" y="3295479"/>
                </a:cubicBezTo>
                <a:cubicBezTo>
                  <a:pt x="1703471" y="3304762"/>
                  <a:pt x="1703471" y="3320234"/>
                  <a:pt x="1694187" y="3328743"/>
                </a:cubicBezTo>
                <a:cubicBezTo>
                  <a:pt x="1684903" y="3338027"/>
                  <a:pt x="1670205" y="3338027"/>
                  <a:pt x="1660922" y="3328743"/>
                </a:cubicBezTo>
                <a:cubicBezTo>
                  <a:pt x="1651638" y="3319460"/>
                  <a:pt x="1651638" y="3304762"/>
                  <a:pt x="1660922" y="3295479"/>
                </a:cubicBezTo>
                <a:cubicBezTo>
                  <a:pt x="1665562" y="3290837"/>
                  <a:pt x="1671558" y="3288516"/>
                  <a:pt x="1677554" y="3288516"/>
                </a:cubicBezTo>
                <a:close/>
                <a:moveTo>
                  <a:pt x="1421491" y="3288516"/>
                </a:moveTo>
                <a:cubicBezTo>
                  <a:pt x="1427486" y="3288516"/>
                  <a:pt x="1433482" y="3290837"/>
                  <a:pt x="1438123" y="3295479"/>
                </a:cubicBezTo>
                <a:cubicBezTo>
                  <a:pt x="1446633" y="3304762"/>
                  <a:pt x="1446633" y="3320234"/>
                  <a:pt x="1438123" y="3328743"/>
                </a:cubicBezTo>
                <a:cubicBezTo>
                  <a:pt x="1428840" y="3338027"/>
                  <a:pt x="1414141" y="3338027"/>
                  <a:pt x="1404858" y="3328743"/>
                </a:cubicBezTo>
                <a:cubicBezTo>
                  <a:pt x="1395575" y="3319460"/>
                  <a:pt x="1395575" y="3304762"/>
                  <a:pt x="1404858" y="3295479"/>
                </a:cubicBezTo>
                <a:cubicBezTo>
                  <a:pt x="1409500" y="3290837"/>
                  <a:pt x="1415496" y="3288516"/>
                  <a:pt x="1421491" y="3288516"/>
                </a:cubicBezTo>
                <a:close/>
                <a:moveTo>
                  <a:pt x="1291526" y="3288516"/>
                </a:moveTo>
                <a:cubicBezTo>
                  <a:pt x="1297523" y="3288516"/>
                  <a:pt x="1303517" y="3290837"/>
                  <a:pt x="1308159" y="3295479"/>
                </a:cubicBezTo>
                <a:cubicBezTo>
                  <a:pt x="1317442" y="3304762"/>
                  <a:pt x="1317442" y="3320234"/>
                  <a:pt x="1308159" y="3328743"/>
                </a:cubicBezTo>
                <a:cubicBezTo>
                  <a:pt x="1298875" y="3338027"/>
                  <a:pt x="1284177" y="3338027"/>
                  <a:pt x="1274895" y="3328743"/>
                </a:cubicBezTo>
                <a:cubicBezTo>
                  <a:pt x="1265609" y="3319460"/>
                  <a:pt x="1265609" y="3304762"/>
                  <a:pt x="1274895" y="3295479"/>
                </a:cubicBezTo>
                <a:cubicBezTo>
                  <a:pt x="1279535" y="3290837"/>
                  <a:pt x="1285532" y="3288516"/>
                  <a:pt x="1291526" y="3288516"/>
                </a:cubicBezTo>
                <a:close/>
                <a:moveTo>
                  <a:pt x="1163881" y="3288516"/>
                </a:moveTo>
                <a:cubicBezTo>
                  <a:pt x="1169877" y="3288516"/>
                  <a:pt x="1175873" y="3290837"/>
                  <a:pt x="1180513" y="3295479"/>
                </a:cubicBezTo>
                <a:cubicBezTo>
                  <a:pt x="1189797" y="3304762"/>
                  <a:pt x="1189025" y="3320234"/>
                  <a:pt x="1180513" y="3328743"/>
                </a:cubicBezTo>
                <a:cubicBezTo>
                  <a:pt x="1171230" y="3338027"/>
                  <a:pt x="1156531" y="3338027"/>
                  <a:pt x="1147250" y="3328743"/>
                </a:cubicBezTo>
                <a:cubicBezTo>
                  <a:pt x="1137965" y="3319460"/>
                  <a:pt x="1137965" y="3304762"/>
                  <a:pt x="1147250" y="3295479"/>
                </a:cubicBezTo>
                <a:cubicBezTo>
                  <a:pt x="1151891" y="3290837"/>
                  <a:pt x="1157885" y="3288516"/>
                  <a:pt x="1163881" y="3288516"/>
                </a:cubicBezTo>
                <a:close/>
                <a:moveTo>
                  <a:pt x="1035464" y="3288516"/>
                </a:moveTo>
                <a:cubicBezTo>
                  <a:pt x="1041458" y="3288516"/>
                  <a:pt x="1047454" y="3290837"/>
                  <a:pt x="1052096" y="3295479"/>
                </a:cubicBezTo>
                <a:cubicBezTo>
                  <a:pt x="1061380" y="3304762"/>
                  <a:pt x="1061380" y="3320234"/>
                  <a:pt x="1052096" y="3328743"/>
                </a:cubicBezTo>
                <a:cubicBezTo>
                  <a:pt x="1042813" y="3338027"/>
                  <a:pt x="1028115" y="3338027"/>
                  <a:pt x="1018830" y="3328743"/>
                </a:cubicBezTo>
                <a:cubicBezTo>
                  <a:pt x="1009548" y="3319460"/>
                  <a:pt x="1009548" y="3304762"/>
                  <a:pt x="1018830" y="3295479"/>
                </a:cubicBezTo>
                <a:cubicBezTo>
                  <a:pt x="1023473" y="3290837"/>
                  <a:pt x="1029468" y="3288516"/>
                  <a:pt x="1035464" y="3288516"/>
                </a:cubicBezTo>
                <a:close/>
                <a:moveTo>
                  <a:pt x="907045" y="3288516"/>
                </a:moveTo>
                <a:cubicBezTo>
                  <a:pt x="913041" y="3288516"/>
                  <a:pt x="919036" y="3290837"/>
                  <a:pt x="923676" y="3295479"/>
                </a:cubicBezTo>
                <a:cubicBezTo>
                  <a:pt x="932962" y="3304762"/>
                  <a:pt x="932962" y="3320234"/>
                  <a:pt x="923676" y="3328743"/>
                </a:cubicBezTo>
                <a:cubicBezTo>
                  <a:pt x="914394" y="3338027"/>
                  <a:pt x="899697" y="3338027"/>
                  <a:pt x="890413" y="3328743"/>
                </a:cubicBezTo>
                <a:cubicBezTo>
                  <a:pt x="881129" y="3319460"/>
                  <a:pt x="881129" y="3304762"/>
                  <a:pt x="890413" y="3295479"/>
                </a:cubicBezTo>
                <a:cubicBezTo>
                  <a:pt x="895054" y="3290837"/>
                  <a:pt x="901049" y="3288516"/>
                  <a:pt x="907045" y="3288516"/>
                </a:cubicBezTo>
                <a:close/>
                <a:moveTo>
                  <a:pt x="778626" y="3288516"/>
                </a:moveTo>
                <a:cubicBezTo>
                  <a:pt x="784620" y="3288516"/>
                  <a:pt x="790616" y="3290837"/>
                  <a:pt x="795258" y="3295479"/>
                </a:cubicBezTo>
                <a:cubicBezTo>
                  <a:pt x="804541" y="3304762"/>
                  <a:pt x="804541" y="3319460"/>
                  <a:pt x="795258" y="3328743"/>
                </a:cubicBezTo>
                <a:cubicBezTo>
                  <a:pt x="785975" y="3338027"/>
                  <a:pt x="771276" y="3338027"/>
                  <a:pt x="761994" y="3328743"/>
                </a:cubicBezTo>
                <a:cubicBezTo>
                  <a:pt x="752709" y="3319460"/>
                  <a:pt x="752709" y="3304762"/>
                  <a:pt x="761994" y="3295479"/>
                </a:cubicBezTo>
                <a:cubicBezTo>
                  <a:pt x="766635" y="3290837"/>
                  <a:pt x="772630" y="3288516"/>
                  <a:pt x="778626" y="3288516"/>
                </a:cubicBezTo>
                <a:close/>
                <a:moveTo>
                  <a:pt x="650208" y="3288516"/>
                </a:moveTo>
                <a:cubicBezTo>
                  <a:pt x="656203" y="3288516"/>
                  <a:pt x="662197" y="3290837"/>
                  <a:pt x="666839" y="3295479"/>
                </a:cubicBezTo>
                <a:cubicBezTo>
                  <a:pt x="676123" y="3304762"/>
                  <a:pt x="676123" y="3319460"/>
                  <a:pt x="666839" y="3328743"/>
                </a:cubicBezTo>
                <a:cubicBezTo>
                  <a:pt x="657557" y="3338027"/>
                  <a:pt x="642858" y="3338027"/>
                  <a:pt x="633575" y="3328743"/>
                </a:cubicBezTo>
                <a:cubicBezTo>
                  <a:pt x="624292" y="3319460"/>
                  <a:pt x="624292" y="3304762"/>
                  <a:pt x="633575" y="3295479"/>
                </a:cubicBezTo>
                <a:cubicBezTo>
                  <a:pt x="638217" y="3290837"/>
                  <a:pt x="644212" y="3288516"/>
                  <a:pt x="650208" y="3288516"/>
                </a:cubicBezTo>
                <a:close/>
                <a:moveTo>
                  <a:pt x="393371" y="3288516"/>
                </a:moveTo>
                <a:cubicBezTo>
                  <a:pt x="399367" y="3288516"/>
                  <a:pt x="405362" y="3290837"/>
                  <a:pt x="410004" y="3295479"/>
                </a:cubicBezTo>
                <a:cubicBezTo>
                  <a:pt x="419287" y="3304762"/>
                  <a:pt x="419287" y="3320234"/>
                  <a:pt x="410004" y="3328743"/>
                </a:cubicBezTo>
                <a:cubicBezTo>
                  <a:pt x="400720" y="3338027"/>
                  <a:pt x="386022" y="3338027"/>
                  <a:pt x="376737" y="3328743"/>
                </a:cubicBezTo>
                <a:cubicBezTo>
                  <a:pt x="367455" y="3319460"/>
                  <a:pt x="367455" y="3304762"/>
                  <a:pt x="376737" y="3295479"/>
                </a:cubicBezTo>
                <a:cubicBezTo>
                  <a:pt x="381380" y="3290837"/>
                  <a:pt x="387375" y="3288516"/>
                  <a:pt x="393371" y="3288516"/>
                </a:cubicBezTo>
                <a:close/>
                <a:moveTo>
                  <a:pt x="265726" y="3288516"/>
                </a:moveTo>
                <a:cubicBezTo>
                  <a:pt x="271722" y="3288516"/>
                  <a:pt x="277718" y="3290837"/>
                  <a:pt x="282358" y="3295479"/>
                </a:cubicBezTo>
                <a:cubicBezTo>
                  <a:pt x="291642" y="3304762"/>
                  <a:pt x="290868" y="3320234"/>
                  <a:pt x="282358" y="3328743"/>
                </a:cubicBezTo>
                <a:cubicBezTo>
                  <a:pt x="273076" y="3338027"/>
                  <a:pt x="258378" y="3338027"/>
                  <a:pt x="249094" y="3328743"/>
                </a:cubicBezTo>
                <a:cubicBezTo>
                  <a:pt x="239811" y="3319460"/>
                  <a:pt x="239811" y="3304762"/>
                  <a:pt x="249094" y="3295479"/>
                </a:cubicBezTo>
                <a:cubicBezTo>
                  <a:pt x="253735" y="3290837"/>
                  <a:pt x="259732" y="3288516"/>
                  <a:pt x="265726" y="3288516"/>
                </a:cubicBezTo>
                <a:close/>
                <a:moveTo>
                  <a:pt x="137316" y="3288516"/>
                </a:moveTo>
                <a:cubicBezTo>
                  <a:pt x="143312" y="3288516"/>
                  <a:pt x="149308" y="3290837"/>
                  <a:pt x="153948" y="3295479"/>
                </a:cubicBezTo>
                <a:cubicBezTo>
                  <a:pt x="163232" y="3304762"/>
                  <a:pt x="163232" y="3320234"/>
                  <a:pt x="153948" y="3328743"/>
                </a:cubicBezTo>
                <a:cubicBezTo>
                  <a:pt x="144664" y="3338027"/>
                  <a:pt x="129968" y="3338027"/>
                  <a:pt x="120684" y="3328743"/>
                </a:cubicBezTo>
                <a:cubicBezTo>
                  <a:pt x="111400" y="3319460"/>
                  <a:pt x="111400" y="3304762"/>
                  <a:pt x="120684" y="3295479"/>
                </a:cubicBezTo>
                <a:cubicBezTo>
                  <a:pt x="125327" y="3290837"/>
                  <a:pt x="131320" y="3288516"/>
                  <a:pt x="137316" y="3288516"/>
                </a:cubicBezTo>
                <a:close/>
                <a:moveTo>
                  <a:pt x="23594" y="3288516"/>
                </a:moveTo>
                <a:cubicBezTo>
                  <a:pt x="29590" y="3288516"/>
                  <a:pt x="35586" y="3290837"/>
                  <a:pt x="40227" y="3295479"/>
                </a:cubicBezTo>
                <a:cubicBezTo>
                  <a:pt x="49510" y="3304762"/>
                  <a:pt x="49510" y="3320234"/>
                  <a:pt x="40227" y="3328743"/>
                </a:cubicBezTo>
                <a:cubicBezTo>
                  <a:pt x="30944" y="3338027"/>
                  <a:pt x="16246" y="3338027"/>
                  <a:pt x="6964" y="3328743"/>
                </a:cubicBezTo>
                <a:cubicBezTo>
                  <a:pt x="-2322" y="3319460"/>
                  <a:pt x="-2322" y="3304762"/>
                  <a:pt x="6964" y="3295479"/>
                </a:cubicBezTo>
                <a:cubicBezTo>
                  <a:pt x="11605" y="3290837"/>
                  <a:pt x="17601" y="3288516"/>
                  <a:pt x="23594" y="3288516"/>
                </a:cubicBezTo>
                <a:close/>
                <a:moveTo>
                  <a:pt x="4621889" y="3284648"/>
                </a:moveTo>
                <a:cubicBezTo>
                  <a:pt x="4627884" y="3284648"/>
                  <a:pt x="4633880" y="3286969"/>
                  <a:pt x="4638521" y="3291611"/>
                </a:cubicBezTo>
                <a:cubicBezTo>
                  <a:pt x="4647805" y="3301667"/>
                  <a:pt x="4647805" y="3316366"/>
                  <a:pt x="4638521" y="3324875"/>
                </a:cubicBezTo>
                <a:cubicBezTo>
                  <a:pt x="4629238" y="3334159"/>
                  <a:pt x="4614540" y="3334159"/>
                  <a:pt x="4605257" y="3324875"/>
                </a:cubicBezTo>
                <a:cubicBezTo>
                  <a:pt x="4595973" y="3315592"/>
                  <a:pt x="4595973" y="3300894"/>
                  <a:pt x="4605257" y="3291611"/>
                </a:cubicBezTo>
                <a:cubicBezTo>
                  <a:pt x="4609899" y="3286969"/>
                  <a:pt x="4615894" y="3284648"/>
                  <a:pt x="4621889" y="3284648"/>
                </a:cubicBezTo>
                <a:close/>
                <a:moveTo>
                  <a:pt x="5648462" y="3180985"/>
                </a:moveTo>
                <a:cubicBezTo>
                  <a:pt x="5654458" y="3180985"/>
                  <a:pt x="5660453" y="3183305"/>
                  <a:pt x="5665094" y="3187947"/>
                </a:cubicBezTo>
                <a:cubicBezTo>
                  <a:pt x="5674378" y="3197231"/>
                  <a:pt x="5674378" y="3211929"/>
                  <a:pt x="5665094" y="3221212"/>
                </a:cubicBezTo>
                <a:cubicBezTo>
                  <a:pt x="5655811" y="3230496"/>
                  <a:pt x="5641113" y="3230496"/>
                  <a:pt x="5631830" y="3221212"/>
                </a:cubicBezTo>
                <a:cubicBezTo>
                  <a:pt x="5622546" y="3211929"/>
                  <a:pt x="5622546" y="3197231"/>
                  <a:pt x="5631830" y="3187947"/>
                </a:cubicBezTo>
                <a:cubicBezTo>
                  <a:pt x="5636472" y="3183305"/>
                  <a:pt x="5642467" y="3180985"/>
                  <a:pt x="5648462" y="3180985"/>
                </a:cubicBezTo>
                <a:close/>
                <a:moveTo>
                  <a:pt x="5520044" y="3180985"/>
                </a:moveTo>
                <a:cubicBezTo>
                  <a:pt x="5526040" y="3180985"/>
                  <a:pt x="5532035" y="3183305"/>
                  <a:pt x="5536677" y="3187947"/>
                </a:cubicBezTo>
                <a:cubicBezTo>
                  <a:pt x="5545959" y="3197231"/>
                  <a:pt x="5545959" y="3211929"/>
                  <a:pt x="5536677" y="3221212"/>
                </a:cubicBezTo>
                <a:cubicBezTo>
                  <a:pt x="5527393" y="3230496"/>
                  <a:pt x="5512694" y="3230496"/>
                  <a:pt x="5503411" y="3221212"/>
                </a:cubicBezTo>
                <a:cubicBezTo>
                  <a:pt x="5494128" y="3211929"/>
                  <a:pt x="5494128" y="3197231"/>
                  <a:pt x="5503411" y="3187947"/>
                </a:cubicBezTo>
                <a:cubicBezTo>
                  <a:pt x="5508053" y="3183305"/>
                  <a:pt x="5514048" y="3180985"/>
                  <a:pt x="5520044" y="3180985"/>
                </a:cubicBezTo>
                <a:close/>
                <a:moveTo>
                  <a:pt x="5391625" y="3180985"/>
                </a:moveTo>
                <a:cubicBezTo>
                  <a:pt x="5397621" y="3180985"/>
                  <a:pt x="5403616" y="3183305"/>
                  <a:pt x="5408257" y="3187947"/>
                </a:cubicBezTo>
                <a:cubicBezTo>
                  <a:pt x="5417541" y="3197231"/>
                  <a:pt x="5417541" y="3211929"/>
                  <a:pt x="5408257" y="3221212"/>
                </a:cubicBezTo>
                <a:cubicBezTo>
                  <a:pt x="5398974" y="3230496"/>
                  <a:pt x="5384276" y="3230496"/>
                  <a:pt x="5374993" y="3221212"/>
                </a:cubicBezTo>
                <a:cubicBezTo>
                  <a:pt x="5365709" y="3211929"/>
                  <a:pt x="5365709" y="3197231"/>
                  <a:pt x="5374993" y="3187947"/>
                </a:cubicBezTo>
                <a:cubicBezTo>
                  <a:pt x="5379635" y="3183305"/>
                  <a:pt x="5385630" y="3180985"/>
                  <a:pt x="5391625" y="3180985"/>
                </a:cubicBezTo>
                <a:close/>
                <a:moveTo>
                  <a:pt x="5007145" y="3180985"/>
                </a:moveTo>
                <a:cubicBezTo>
                  <a:pt x="5013140" y="3180985"/>
                  <a:pt x="5019135" y="3183305"/>
                  <a:pt x="5023776" y="3187947"/>
                </a:cubicBezTo>
                <a:cubicBezTo>
                  <a:pt x="5032286" y="3197231"/>
                  <a:pt x="5032286" y="3211929"/>
                  <a:pt x="5023776" y="3221212"/>
                </a:cubicBezTo>
                <a:cubicBezTo>
                  <a:pt x="5014494" y="3230496"/>
                  <a:pt x="4999795" y="3230496"/>
                  <a:pt x="4990512" y="3221212"/>
                </a:cubicBezTo>
                <a:cubicBezTo>
                  <a:pt x="4981228" y="3211929"/>
                  <a:pt x="4981228" y="3197231"/>
                  <a:pt x="4990512" y="3187947"/>
                </a:cubicBezTo>
                <a:cubicBezTo>
                  <a:pt x="4995154" y="3183305"/>
                  <a:pt x="5001149" y="3180985"/>
                  <a:pt x="5007145" y="3180985"/>
                </a:cubicBezTo>
                <a:close/>
                <a:moveTo>
                  <a:pt x="4878726" y="3180985"/>
                </a:moveTo>
                <a:cubicBezTo>
                  <a:pt x="4884722" y="3180985"/>
                  <a:pt x="4890717" y="3183305"/>
                  <a:pt x="4895358" y="3187947"/>
                </a:cubicBezTo>
                <a:cubicBezTo>
                  <a:pt x="4904642" y="3197231"/>
                  <a:pt x="4903868" y="3211929"/>
                  <a:pt x="4895358" y="3221212"/>
                </a:cubicBezTo>
                <a:cubicBezTo>
                  <a:pt x="4886075" y="3230496"/>
                  <a:pt x="4871377" y="3230496"/>
                  <a:pt x="4862094" y="3221212"/>
                </a:cubicBezTo>
                <a:cubicBezTo>
                  <a:pt x="4852810" y="3211929"/>
                  <a:pt x="4852810" y="3197231"/>
                  <a:pt x="4862094" y="3187947"/>
                </a:cubicBezTo>
                <a:cubicBezTo>
                  <a:pt x="4866736" y="3183305"/>
                  <a:pt x="4872731" y="3180985"/>
                  <a:pt x="4878726" y="3180985"/>
                </a:cubicBezTo>
                <a:close/>
                <a:moveTo>
                  <a:pt x="4750308" y="3180985"/>
                </a:moveTo>
                <a:cubicBezTo>
                  <a:pt x="4756304" y="3180985"/>
                  <a:pt x="4762299" y="3183305"/>
                  <a:pt x="4766941" y="3187947"/>
                </a:cubicBezTo>
                <a:cubicBezTo>
                  <a:pt x="4776223" y="3197231"/>
                  <a:pt x="4776223" y="3211929"/>
                  <a:pt x="4766941" y="3221212"/>
                </a:cubicBezTo>
                <a:cubicBezTo>
                  <a:pt x="4757657" y="3230496"/>
                  <a:pt x="4742958" y="3230496"/>
                  <a:pt x="4733675" y="3221212"/>
                </a:cubicBezTo>
                <a:cubicBezTo>
                  <a:pt x="4724392" y="3211929"/>
                  <a:pt x="4724392" y="3197231"/>
                  <a:pt x="4733675" y="3187947"/>
                </a:cubicBezTo>
                <a:cubicBezTo>
                  <a:pt x="4738317" y="3183305"/>
                  <a:pt x="4744312" y="3180985"/>
                  <a:pt x="4750308" y="3180985"/>
                </a:cubicBezTo>
                <a:close/>
                <a:moveTo>
                  <a:pt x="4621889" y="3180985"/>
                </a:moveTo>
                <a:cubicBezTo>
                  <a:pt x="4627885" y="3180985"/>
                  <a:pt x="4633880" y="3183305"/>
                  <a:pt x="4638521" y="3187947"/>
                </a:cubicBezTo>
                <a:cubicBezTo>
                  <a:pt x="4647805" y="3197231"/>
                  <a:pt x="4647805" y="3211929"/>
                  <a:pt x="4638521" y="3221212"/>
                </a:cubicBezTo>
                <a:cubicBezTo>
                  <a:pt x="4629238" y="3230496"/>
                  <a:pt x="4614540" y="3230496"/>
                  <a:pt x="4605257" y="3221212"/>
                </a:cubicBezTo>
                <a:cubicBezTo>
                  <a:pt x="4595973" y="3211929"/>
                  <a:pt x="4595973" y="3197231"/>
                  <a:pt x="4605257" y="3187947"/>
                </a:cubicBezTo>
                <a:cubicBezTo>
                  <a:pt x="4609899" y="3183305"/>
                  <a:pt x="4615894" y="3180985"/>
                  <a:pt x="4621889" y="3180985"/>
                </a:cubicBezTo>
                <a:close/>
                <a:moveTo>
                  <a:pt x="4493471" y="3180985"/>
                </a:moveTo>
                <a:cubicBezTo>
                  <a:pt x="4499466" y="3180985"/>
                  <a:pt x="4505462" y="3183305"/>
                  <a:pt x="4510103" y="3187947"/>
                </a:cubicBezTo>
                <a:cubicBezTo>
                  <a:pt x="4519387" y="3197231"/>
                  <a:pt x="4519387" y="3211929"/>
                  <a:pt x="4510103" y="3221212"/>
                </a:cubicBezTo>
                <a:cubicBezTo>
                  <a:pt x="4500820" y="3230496"/>
                  <a:pt x="4486121" y="3230496"/>
                  <a:pt x="4476839" y="3221212"/>
                </a:cubicBezTo>
                <a:cubicBezTo>
                  <a:pt x="4467555" y="3211929"/>
                  <a:pt x="4467555" y="3197231"/>
                  <a:pt x="4476839" y="3187947"/>
                </a:cubicBezTo>
                <a:cubicBezTo>
                  <a:pt x="4481480" y="3183305"/>
                  <a:pt x="4487475" y="3180985"/>
                  <a:pt x="4493471" y="3180985"/>
                </a:cubicBezTo>
                <a:close/>
                <a:moveTo>
                  <a:pt x="4364279" y="3180985"/>
                </a:moveTo>
                <a:cubicBezTo>
                  <a:pt x="4370274" y="3180985"/>
                  <a:pt x="4376269" y="3183305"/>
                  <a:pt x="4380911" y="3187947"/>
                </a:cubicBezTo>
                <a:cubicBezTo>
                  <a:pt x="4390195" y="3197231"/>
                  <a:pt x="4390195" y="3211929"/>
                  <a:pt x="4380911" y="3221212"/>
                </a:cubicBezTo>
                <a:cubicBezTo>
                  <a:pt x="4371628" y="3230496"/>
                  <a:pt x="4356930" y="3230496"/>
                  <a:pt x="4347647" y="3221212"/>
                </a:cubicBezTo>
                <a:cubicBezTo>
                  <a:pt x="4338363" y="3211929"/>
                  <a:pt x="4338363" y="3197231"/>
                  <a:pt x="4347647" y="3187947"/>
                </a:cubicBezTo>
                <a:cubicBezTo>
                  <a:pt x="4352288" y="3183305"/>
                  <a:pt x="4358284" y="3180985"/>
                  <a:pt x="4364279" y="3180985"/>
                </a:cubicBezTo>
                <a:close/>
                <a:moveTo>
                  <a:pt x="4235860" y="3180985"/>
                </a:moveTo>
                <a:cubicBezTo>
                  <a:pt x="4241856" y="3180985"/>
                  <a:pt x="4247852" y="3183305"/>
                  <a:pt x="4252494" y="3187947"/>
                </a:cubicBezTo>
                <a:cubicBezTo>
                  <a:pt x="4261776" y="3197231"/>
                  <a:pt x="4261776" y="3211929"/>
                  <a:pt x="4252494" y="3221212"/>
                </a:cubicBezTo>
                <a:cubicBezTo>
                  <a:pt x="4243210" y="3230496"/>
                  <a:pt x="4228511" y="3230496"/>
                  <a:pt x="4219228" y="3221212"/>
                </a:cubicBezTo>
                <a:cubicBezTo>
                  <a:pt x="4209945" y="3211929"/>
                  <a:pt x="4209945" y="3197231"/>
                  <a:pt x="4219228" y="3187947"/>
                </a:cubicBezTo>
                <a:cubicBezTo>
                  <a:pt x="4223869" y="3183305"/>
                  <a:pt x="4229865" y="3180985"/>
                  <a:pt x="4235860" y="3180985"/>
                </a:cubicBezTo>
                <a:close/>
                <a:moveTo>
                  <a:pt x="4107443" y="3180985"/>
                </a:moveTo>
                <a:cubicBezTo>
                  <a:pt x="4113438" y="3180985"/>
                  <a:pt x="4119433" y="3183305"/>
                  <a:pt x="4124075" y="3187947"/>
                </a:cubicBezTo>
                <a:cubicBezTo>
                  <a:pt x="4133359" y="3197231"/>
                  <a:pt x="4133359" y="3211929"/>
                  <a:pt x="4124075" y="3221212"/>
                </a:cubicBezTo>
                <a:cubicBezTo>
                  <a:pt x="4114792" y="3230496"/>
                  <a:pt x="4100094" y="3230496"/>
                  <a:pt x="4090811" y="3221212"/>
                </a:cubicBezTo>
                <a:cubicBezTo>
                  <a:pt x="4081527" y="3211929"/>
                  <a:pt x="4081527" y="3197231"/>
                  <a:pt x="4090811" y="3187947"/>
                </a:cubicBezTo>
                <a:cubicBezTo>
                  <a:pt x="4095452" y="3183305"/>
                  <a:pt x="4101448" y="3180985"/>
                  <a:pt x="4107443" y="3180985"/>
                </a:cubicBezTo>
                <a:close/>
                <a:moveTo>
                  <a:pt x="3979024" y="3180985"/>
                </a:moveTo>
                <a:cubicBezTo>
                  <a:pt x="3985020" y="3180985"/>
                  <a:pt x="3991015" y="3183305"/>
                  <a:pt x="3995657" y="3187947"/>
                </a:cubicBezTo>
                <a:cubicBezTo>
                  <a:pt x="4004941" y="3197231"/>
                  <a:pt x="4004941" y="3211929"/>
                  <a:pt x="3995657" y="3221212"/>
                </a:cubicBezTo>
                <a:cubicBezTo>
                  <a:pt x="3986374" y="3230496"/>
                  <a:pt x="3971675" y="3230496"/>
                  <a:pt x="3962393" y="3221212"/>
                </a:cubicBezTo>
                <a:cubicBezTo>
                  <a:pt x="3953109" y="3211929"/>
                  <a:pt x="3953109" y="3197231"/>
                  <a:pt x="3962393" y="3187947"/>
                </a:cubicBezTo>
                <a:cubicBezTo>
                  <a:pt x="3967034" y="3183305"/>
                  <a:pt x="3973029" y="3180985"/>
                  <a:pt x="3979024" y="3180985"/>
                </a:cubicBezTo>
                <a:close/>
                <a:moveTo>
                  <a:pt x="2575707" y="3180985"/>
                </a:moveTo>
                <a:cubicBezTo>
                  <a:pt x="2581702" y="3180985"/>
                  <a:pt x="2587697" y="3183305"/>
                  <a:pt x="2592339" y="3187947"/>
                </a:cubicBezTo>
                <a:cubicBezTo>
                  <a:pt x="2601623" y="3197231"/>
                  <a:pt x="2601623" y="3211929"/>
                  <a:pt x="2592339" y="3221212"/>
                </a:cubicBezTo>
                <a:cubicBezTo>
                  <a:pt x="2583056" y="3230496"/>
                  <a:pt x="2568358" y="3230496"/>
                  <a:pt x="2559075" y="3221212"/>
                </a:cubicBezTo>
                <a:cubicBezTo>
                  <a:pt x="2549791" y="3211929"/>
                  <a:pt x="2549791" y="3197231"/>
                  <a:pt x="2559075" y="3187947"/>
                </a:cubicBezTo>
                <a:cubicBezTo>
                  <a:pt x="2563716" y="3183305"/>
                  <a:pt x="2569712" y="3180985"/>
                  <a:pt x="2575707" y="3180985"/>
                </a:cubicBezTo>
                <a:close/>
                <a:moveTo>
                  <a:pt x="2447287" y="3180985"/>
                </a:moveTo>
                <a:cubicBezTo>
                  <a:pt x="2453283" y="3180985"/>
                  <a:pt x="2459278" y="3183305"/>
                  <a:pt x="2463920" y="3187947"/>
                </a:cubicBezTo>
                <a:cubicBezTo>
                  <a:pt x="2473204" y="3197231"/>
                  <a:pt x="2473204" y="3211929"/>
                  <a:pt x="2463920" y="3221212"/>
                </a:cubicBezTo>
                <a:cubicBezTo>
                  <a:pt x="2454637" y="3230496"/>
                  <a:pt x="2439938" y="3230496"/>
                  <a:pt x="2430656" y="3221212"/>
                </a:cubicBezTo>
                <a:cubicBezTo>
                  <a:pt x="2421372" y="3211929"/>
                  <a:pt x="2421372" y="3197231"/>
                  <a:pt x="2430656" y="3187947"/>
                </a:cubicBezTo>
                <a:cubicBezTo>
                  <a:pt x="2435297" y="3183305"/>
                  <a:pt x="2441292" y="3180985"/>
                  <a:pt x="2447287" y="3180985"/>
                </a:cubicBezTo>
                <a:close/>
                <a:moveTo>
                  <a:pt x="2319643" y="3180985"/>
                </a:moveTo>
                <a:cubicBezTo>
                  <a:pt x="2325639" y="3180985"/>
                  <a:pt x="2331634" y="3183305"/>
                  <a:pt x="2336276" y="3187947"/>
                </a:cubicBezTo>
                <a:cubicBezTo>
                  <a:pt x="2344786" y="3197231"/>
                  <a:pt x="2344786" y="3211929"/>
                  <a:pt x="2336276" y="3221212"/>
                </a:cubicBezTo>
                <a:cubicBezTo>
                  <a:pt x="2326993" y="3230496"/>
                  <a:pt x="2312294" y="3230496"/>
                  <a:pt x="2303012" y="3221212"/>
                </a:cubicBezTo>
                <a:cubicBezTo>
                  <a:pt x="2293728" y="3211929"/>
                  <a:pt x="2293728" y="3197231"/>
                  <a:pt x="2303012" y="3187947"/>
                </a:cubicBezTo>
                <a:cubicBezTo>
                  <a:pt x="2307653" y="3183305"/>
                  <a:pt x="2313648" y="3180985"/>
                  <a:pt x="2319643" y="3180985"/>
                </a:cubicBezTo>
                <a:close/>
                <a:moveTo>
                  <a:pt x="1934392" y="3180985"/>
                </a:moveTo>
                <a:cubicBezTo>
                  <a:pt x="1940386" y="3180985"/>
                  <a:pt x="1946381" y="3183305"/>
                  <a:pt x="1951023" y="3187947"/>
                </a:cubicBezTo>
                <a:cubicBezTo>
                  <a:pt x="1960307" y="3197231"/>
                  <a:pt x="1960307" y="3211929"/>
                  <a:pt x="1951023" y="3221212"/>
                </a:cubicBezTo>
                <a:cubicBezTo>
                  <a:pt x="1941741" y="3230496"/>
                  <a:pt x="1927042" y="3230496"/>
                  <a:pt x="1917759" y="3221212"/>
                </a:cubicBezTo>
                <a:cubicBezTo>
                  <a:pt x="1908476" y="3211929"/>
                  <a:pt x="1908476" y="3197231"/>
                  <a:pt x="1917759" y="3187947"/>
                </a:cubicBezTo>
                <a:cubicBezTo>
                  <a:pt x="1922400" y="3183305"/>
                  <a:pt x="1928395" y="3180985"/>
                  <a:pt x="1934392" y="3180985"/>
                </a:cubicBezTo>
                <a:close/>
                <a:moveTo>
                  <a:pt x="1805972" y="3180985"/>
                </a:moveTo>
                <a:cubicBezTo>
                  <a:pt x="1811968" y="3180985"/>
                  <a:pt x="1817964" y="3183305"/>
                  <a:pt x="1822604" y="3187947"/>
                </a:cubicBezTo>
                <a:cubicBezTo>
                  <a:pt x="1831890" y="3197231"/>
                  <a:pt x="1831890" y="3211929"/>
                  <a:pt x="1822604" y="3221212"/>
                </a:cubicBezTo>
                <a:cubicBezTo>
                  <a:pt x="1813322" y="3230496"/>
                  <a:pt x="1798624" y="3230496"/>
                  <a:pt x="1789340" y="3221212"/>
                </a:cubicBezTo>
                <a:cubicBezTo>
                  <a:pt x="1780057" y="3211929"/>
                  <a:pt x="1780057" y="3197231"/>
                  <a:pt x="1789340" y="3187947"/>
                </a:cubicBezTo>
                <a:cubicBezTo>
                  <a:pt x="1793983" y="3183305"/>
                  <a:pt x="1799978" y="3180985"/>
                  <a:pt x="1805972" y="3180985"/>
                </a:cubicBezTo>
                <a:close/>
                <a:moveTo>
                  <a:pt x="1677554" y="3180985"/>
                </a:moveTo>
                <a:cubicBezTo>
                  <a:pt x="1683548" y="3180985"/>
                  <a:pt x="1689544" y="3183305"/>
                  <a:pt x="1694187" y="3187947"/>
                </a:cubicBezTo>
                <a:cubicBezTo>
                  <a:pt x="1703471" y="3197231"/>
                  <a:pt x="1703471" y="3211929"/>
                  <a:pt x="1694187" y="3221212"/>
                </a:cubicBezTo>
                <a:cubicBezTo>
                  <a:pt x="1684903" y="3230496"/>
                  <a:pt x="1670205" y="3230496"/>
                  <a:pt x="1660922" y="3221212"/>
                </a:cubicBezTo>
                <a:cubicBezTo>
                  <a:pt x="1651638" y="3211929"/>
                  <a:pt x="1651638" y="3197231"/>
                  <a:pt x="1660922" y="3187947"/>
                </a:cubicBezTo>
                <a:cubicBezTo>
                  <a:pt x="1665562" y="3183305"/>
                  <a:pt x="1671558" y="3180985"/>
                  <a:pt x="1677554" y="3180985"/>
                </a:cubicBezTo>
                <a:close/>
                <a:moveTo>
                  <a:pt x="1549137" y="3180985"/>
                </a:moveTo>
                <a:cubicBezTo>
                  <a:pt x="1555131" y="3180985"/>
                  <a:pt x="1561126" y="3183305"/>
                  <a:pt x="1565768" y="3187947"/>
                </a:cubicBezTo>
                <a:cubicBezTo>
                  <a:pt x="1575052" y="3197231"/>
                  <a:pt x="1575052" y="3211929"/>
                  <a:pt x="1565768" y="3221212"/>
                </a:cubicBezTo>
                <a:cubicBezTo>
                  <a:pt x="1556485" y="3230496"/>
                  <a:pt x="1541787" y="3230496"/>
                  <a:pt x="1532503" y="3221212"/>
                </a:cubicBezTo>
                <a:cubicBezTo>
                  <a:pt x="1523219" y="3211929"/>
                  <a:pt x="1523219" y="3197231"/>
                  <a:pt x="1532503" y="3187947"/>
                </a:cubicBezTo>
                <a:cubicBezTo>
                  <a:pt x="1537145" y="3183305"/>
                  <a:pt x="1543140" y="3180985"/>
                  <a:pt x="1549137" y="3180985"/>
                </a:cubicBezTo>
                <a:close/>
                <a:moveTo>
                  <a:pt x="1421491" y="3180985"/>
                </a:moveTo>
                <a:cubicBezTo>
                  <a:pt x="1427486" y="3180985"/>
                  <a:pt x="1433482" y="3183305"/>
                  <a:pt x="1438123" y="3187947"/>
                </a:cubicBezTo>
                <a:cubicBezTo>
                  <a:pt x="1446633" y="3197231"/>
                  <a:pt x="1446633" y="3211929"/>
                  <a:pt x="1438123" y="3221212"/>
                </a:cubicBezTo>
                <a:cubicBezTo>
                  <a:pt x="1428840" y="3230496"/>
                  <a:pt x="1414141" y="3230496"/>
                  <a:pt x="1404858" y="3221212"/>
                </a:cubicBezTo>
                <a:cubicBezTo>
                  <a:pt x="1395575" y="3211929"/>
                  <a:pt x="1395575" y="3197231"/>
                  <a:pt x="1404858" y="3187947"/>
                </a:cubicBezTo>
                <a:cubicBezTo>
                  <a:pt x="1409500" y="3183305"/>
                  <a:pt x="1415496" y="3180985"/>
                  <a:pt x="1421491" y="3180985"/>
                </a:cubicBezTo>
                <a:close/>
                <a:moveTo>
                  <a:pt x="1291526" y="3180985"/>
                </a:moveTo>
                <a:cubicBezTo>
                  <a:pt x="1297523" y="3180985"/>
                  <a:pt x="1303517" y="3183305"/>
                  <a:pt x="1308159" y="3187947"/>
                </a:cubicBezTo>
                <a:cubicBezTo>
                  <a:pt x="1317442" y="3197231"/>
                  <a:pt x="1317442" y="3211929"/>
                  <a:pt x="1308159" y="3221212"/>
                </a:cubicBezTo>
                <a:cubicBezTo>
                  <a:pt x="1298875" y="3230496"/>
                  <a:pt x="1284177" y="3230496"/>
                  <a:pt x="1274895" y="3221212"/>
                </a:cubicBezTo>
                <a:cubicBezTo>
                  <a:pt x="1265609" y="3211929"/>
                  <a:pt x="1265609" y="3197231"/>
                  <a:pt x="1274895" y="3187947"/>
                </a:cubicBezTo>
                <a:cubicBezTo>
                  <a:pt x="1279535" y="3183305"/>
                  <a:pt x="1285532" y="3180985"/>
                  <a:pt x="1291526" y="3180985"/>
                </a:cubicBezTo>
                <a:close/>
                <a:moveTo>
                  <a:pt x="1163881" y="3180985"/>
                </a:moveTo>
                <a:cubicBezTo>
                  <a:pt x="1169877" y="3180985"/>
                  <a:pt x="1175873" y="3183305"/>
                  <a:pt x="1180513" y="3187947"/>
                </a:cubicBezTo>
                <a:cubicBezTo>
                  <a:pt x="1189797" y="3197231"/>
                  <a:pt x="1189025" y="3211929"/>
                  <a:pt x="1180513" y="3221212"/>
                </a:cubicBezTo>
                <a:cubicBezTo>
                  <a:pt x="1171230" y="3230496"/>
                  <a:pt x="1156531" y="3230496"/>
                  <a:pt x="1147250" y="3221212"/>
                </a:cubicBezTo>
                <a:cubicBezTo>
                  <a:pt x="1137965" y="3211929"/>
                  <a:pt x="1137965" y="3197231"/>
                  <a:pt x="1147250" y="3187947"/>
                </a:cubicBezTo>
                <a:cubicBezTo>
                  <a:pt x="1151891" y="3183305"/>
                  <a:pt x="1157885" y="3180985"/>
                  <a:pt x="1163881" y="3180985"/>
                </a:cubicBezTo>
                <a:close/>
                <a:moveTo>
                  <a:pt x="1035464" y="3180985"/>
                </a:moveTo>
                <a:cubicBezTo>
                  <a:pt x="1041458" y="3180985"/>
                  <a:pt x="1047454" y="3183305"/>
                  <a:pt x="1052096" y="3187947"/>
                </a:cubicBezTo>
                <a:cubicBezTo>
                  <a:pt x="1061380" y="3197231"/>
                  <a:pt x="1061380" y="3211929"/>
                  <a:pt x="1052096" y="3221212"/>
                </a:cubicBezTo>
                <a:cubicBezTo>
                  <a:pt x="1042813" y="3230496"/>
                  <a:pt x="1028115" y="3230496"/>
                  <a:pt x="1018830" y="3221212"/>
                </a:cubicBezTo>
                <a:cubicBezTo>
                  <a:pt x="1009548" y="3211929"/>
                  <a:pt x="1009548" y="3197231"/>
                  <a:pt x="1018830" y="3187947"/>
                </a:cubicBezTo>
                <a:cubicBezTo>
                  <a:pt x="1023473" y="3183305"/>
                  <a:pt x="1029468" y="3180985"/>
                  <a:pt x="1035464" y="3180985"/>
                </a:cubicBezTo>
                <a:close/>
                <a:moveTo>
                  <a:pt x="907045" y="3180985"/>
                </a:moveTo>
                <a:cubicBezTo>
                  <a:pt x="913041" y="3180985"/>
                  <a:pt x="919036" y="3183305"/>
                  <a:pt x="923676" y="3187947"/>
                </a:cubicBezTo>
                <a:cubicBezTo>
                  <a:pt x="932962" y="3197231"/>
                  <a:pt x="932962" y="3211929"/>
                  <a:pt x="923676" y="3221212"/>
                </a:cubicBezTo>
                <a:cubicBezTo>
                  <a:pt x="914394" y="3230496"/>
                  <a:pt x="899697" y="3230496"/>
                  <a:pt x="890413" y="3221212"/>
                </a:cubicBezTo>
                <a:cubicBezTo>
                  <a:pt x="881129" y="3211929"/>
                  <a:pt x="881129" y="3197231"/>
                  <a:pt x="890413" y="3187947"/>
                </a:cubicBezTo>
                <a:cubicBezTo>
                  <a:pt x="895054" y="3183305"/>
                  <a:pt x="901049" y="3180985"/>
                  <a:pt x="907045" y="3180985"/>
                </a:cubicBezTo>
                <a:close/>
                <a:moveTo>
                  <a:pt x="23594" y="3180985"/>
                </a:moveTo>
                <a:cubicBezTo>
                  <a:pt x="29590" y="3180985"/>
                  <a:pt x="35586" y="3183305"/>
                  <a:pt x="40227" y="3187947"/>
                </a:cubicBezTo>
                <a:cubicBezTo>
                  <a:pt x="49510" y="3197231"/>
                  <a:pt x="49510" y="3211929"/>
                  <a:pt x="40227" y="3221212"/>
                </a:cubicBezTo>
                <a:cubicBezTo>
                  <a:pt x="30944" y="3230496"/>
                  <a:pt x="16246" y="3230496"/>
                  <a:pt x="6964" y="3221212"/>
                </a:cubicBezTo>
                <a:cubicBezTo>
                  <a:pt x="-2322" y="3211929"/>
                  <a:pt x="-2322" y="3197231"/>
                  <a:pt x="6964" y="3187947"/>
                </a:cubicBezTo>
                <a:cubicBezTo>
                  <a:pt x="11605" y="3183305"/>
                  <a:pt x="17601" y="3180985"/>
                  <a:pt x="23594" y="3180985"/>
                </a:cubicBezTo>
                <a:close/>
                <a:moveTo>
                  <a:pt x="3851379" y="3159324"/>
                </a:moveTo>
                <a:cubicBezTo>
                  <a:pt x="3857375" y="3159324"/>
                  <a:pt x="3863370" y="3161645"/>
                  <a:pt x="3868012" y="3166287"/>
                </a:cubicBezTo>
                <a:cubicBezTo>
                  <a:pt x="3876522" y="3175570"/>
                  <a:pt x="3876522" y="3190268"/>
                  <a:pt x="3868012" y="3199551"/>
                </a:cubicBezTo>
                <a:cubicBezTo>
                  <a:pt x="3858729" y="3208835"/>
                  <a:pt x="3844030" y="3208835"/>
                  <a:pt x="3834748" y="3199551"/>
                </a:cubicBezTo>
                <a:cubicBezTo>
                  <a:pt x="3825464" y="3190268"/>
                  <a:pt x="3825464" y="3175570"/>
                  <a:pt x="3834748" y="3166287"/>
                </a:cubicBezTo>
                <a:cubicBezTo>
                  <a:pt x="3839389" y="3161645"/>
                  <a:pt x="3845384" y="3159324"/>
                  <a:pt x="3851379" y="3159324"/>
                </a:cubicBezTo>
                <a:close/>
                <a:moveTo>
                  <a:pt x="778626" y="3159324"/>
                </a:moveTo>
                <a:cubicBezTo>
                  <a:pt x="784620" y="3159324"/>
                  <a:pt x="790616" y="3161645"/>
                  <a:pt x="795258" y="3166287"/>
                </a:cubicBezTo>
                <a:cubicBezTo>
                  <a:pt x="804541" y="3175570"/>
                  <a:pt x="804541" y="3190268"/>
                  <a:pt x="795258" y="3199551"/>
                </a:cubicBezTo>
                <a:cubicBezTo>
                  <a:pt x="785975" y="3208835"/>
                  <a:pt x="771276" y="3208835"/>
                  <a:pt x="761994" y="3199551"/>
                </a:cubicBezTo>
                <a:cubicBezTo>
                  <a:pt x="752709" y="3190268"/>
                  <a:pt x="752709" y="3175570"/>
                  <a:pt x="761994" y="3166287"/>
                </a:cubicBezTo>
                <a:cubicBezTo>
                  <a:pt x="766635" y="3161645"/>
                  <a:pt x="772630" y="3159324"/>
                  <a:pt x="778626" y="3159324"/>
                </a:cubicBezTo>
                <a:close/>
                <a:moveTo>
                  <a:pt x="650208" y="3159324"/>
                </a:moveTo>
                <a:cubicBezTo>
                  <a:pt x="656203" y="3159324"/>
                  <a:pt x="662197" y="3161645"/>
                  <a:pt x="666839" y="3166287"/>
                </a:cubicBezTo>
                <a:cubicBezTo>
                  <a:pt x="676123" y="3175570"/>
                  <a:pt x="676123" y="3190268"/>
                  <a:pt x="666839" y="3199551"/>
                </a:cubicBezTo>
                <a:cubicBezTo>
                  <a:pt x="657557" y="3208835"/>
                  <a:pt x="642858" y="3208835"/>
                  <a:pt x="633575" y="3199551"/>
                </a:cubicBezTo>
                <a:cubicBezTo>
                  <a:pt x="624292" y="3190268"/>
                  <a:pt x="624292" y="3175570"/>
                  <a:pt x="633575" y="3166287"/>
                </a:cubicBezTo>
                <a:cubicBezTo>
                  <a:pt x="638217" y="3161645"/>
                  <a:pt x="644212" y="3159324"/>
                  <a:pt x="650208" y="3159324"/>
                </a:cubicBezTo>
                <a:close/>
                <a:moveTo>
                  <a:pt x="3466124" y="3088926"/>
                </a:moveTo>
                <a:cubicBezTo>
                  <a:pt x="3472120" y="3088926"/>
                  <a:pt x="3478116" y="3091246"/>
                  <a:pt x="3482758" y="3095888"/>
                </a:cubicBezTo>
                <a:cubicBezTo>
                  <a:pt x="3492040" y="3105172"/>
                  <a:pt x="3492040" y="3119870"/>
                  <a:pt x="3482758" y="3129153"/>
                </a:cubicBezTo>
                <a:cubicBezTo>
                  <a:pt x="3473474" y="3138437"/>
                  <a:pt x="3458775" y="3138437"/>
                  <a:pt x="3449492" y="3129153"/>
                </a:cubicBezTo>
                <a:cubicBezTo>
                  <a:pt x="3440209" y="3119870"/>
                  <a:pt x="3440209" y="3105172"/>
                  <a:pt x="3449492" y="3095888"/>
                </a:cubicBezTo>
                <a:cubicBezTo>
                  <a:pt x="3454133" y="3091246"/>
                  <a:pt x="3460129" y="3088926"/>
                  <a:pt x="3466124" y="3088926"/>
                </a:cubicBezTo>
                <a:close/>
                <a:moveTo>
                  <a:pt x="3209287" y="3088926"/>
                </a:moveTo>
                <a:cubicBezTo>
                  <a:pt x="3215283" y="3088926"/>
                  <a:pt x="3221278" y="3091246"/>
                  <a:pt x="3225920" y="3095888"/>
                </a:cubicBezTo>
                <a:cubicBezTo>
                  <a:pt x="3235204" y="3105172"/>
                  <a:pt x="3235204" y="3119870"/>
                  <a:pt x="3225920" y="3129153"/>
                </a:cubicBezTo>
                <a:cubicBezTo>
                  <a:pt x="3216637" y="3138437"/>
                  <a:pt x="3201938" y="3138437"/>
                  <a:pt x="3192656" y="3129153"/>
                </a:cubicBezTo>
                <a:cubicBezTo>
                  <a:pt x="3183372" y="3119870"/>
                  <a:pt x="3183372" y="3105172"/>
                  <a:pt x="3192656" y="3095888"/>
                </a:cubicBezTo>
                <a:cubicBezTo>
                  <a:pt x="3197297" y="3091246"/>
                  <a:pt x="3203292" y="3088926"/>
                  <a:pt x="3209287" y="3088926"/>
                </a:cubicBezTo>
                <a:close/>
                <a:moveTo>
                  <a:pt x="5648462" y="3065718"/>
                </a:moveTo>
                <a:cubicBezTo>
                  <a:pt x="5654458" y="3065718"/>
                  <a:pt x="5660453" y="3068038"/>
                  <a:pt x="5665094" y="3072680"/>
                </a:cubicBezTo>
                <a:cubicBezTo>
                  <a:pt x="5674378" y="3081964"/>
                  <a:pt x="5674378" y="3096662"/>
                  <a:pt x="5665094" y="3105945"/>
                </a:cubicBezTo>
                <a:cubicBezTo>
                  <a:pt x="5655811" y="3115229"/>
                  <a:pt x="5641113" y="3115229"/>
                  <a:pt x="5631830" y="3105945"/>
                </a:cubicBezTo>
                <a:cubicBezTo>
                  <a:pt x="5622546" y="3096662"/>
                  <a:pt x="5622546" y="3081964"/>
                  <a:pt x="5631830" y="3072680"/>
                </a:cubicBezTo>
                <a:cubicBezTo>
                  <a:pt x="5636472" y="3068038"/>
                  <a:pt x="5642467" y="3065718"/>
                  <a:pt x="5648462" y="3065718"/>
                </a:cubicBezTo>
                <a:close/>
                <a:moveTo>
                  <a:pt x="5520044" y="3065718"/>
                </a:moveTo>
                <a:cubicBezTo>
                  <a:pt x="5526039" y="3065718"/>
                  <a:pt x="5532035" y="3068038"/>
                  <a:pt x="5536677" y="3072680"/>
                </a:cubicBezTo>
                <a:cubicBezTo>
                  <a:pt x="5545959" y="3081964"/>
                  <a:pt x="5545959" y="3096662"/>
                  <a:pt x="5536677" y="3105945"/>
                </a:cubicBezTo>
                <a:cubicBezTo>
                  <a:pt x="5527393" y="3115229"/>
                  <a:pt x="5512694" y="3115229"/>
                  <a:pt x="5503411" y="3105945"/>
                </a:cubicBezTo>
                <a:cubicBezTo>
                  <a:pt x="5494128" y="3096662"/>
                  <a:pt x="5494128" y="3081964"/>
                  <a:pt x="5503411" y="3072680"/>
                </a:cubicBezTo>
                <a:cubicBezTo>
                  <a:pt x="5508053" y="3068038"/>
                  <a:pt x="5514048" y="3065718"/>
                  <a:pt x="5520044" y="3065718"/>
                </a:cubicBezTo>
                <a:close/>
                <a:moveTo>
                  <a:pt x="5391625" y="3065718"/>
                </a:moveTo>
                <a:cubicBezTo>
                  <a:pt x="5397621" y="3065718"/>
                  <a:pt x="5403616" y="3068038"/>
                  <a:pt x="5408257" y="3072680"/>
                </a:cubicBezTo>
                <a:cubicBezTo>
                  <a:pt x="5417541" y="3081964"/>
                  <a:pt x="5417541" y="3096662"/>
                  <a:pt x="5408257" y="3105945"/>
                </a:cubicBezTo>
                <a:cubicBezTo>
                  <a:pt x="5398974" y="3115229"/>
                  <a:pt x="5384276" y="3115229"/>
                  <a:pt x="5374993" y="3105945"/>
                </a:cubicBezTo>
                <a:cubicBezTo>
                  <a:pt x="5365709" y="3096662"/>
                  <a:pt x="5365709" y="3081964"/>
                  <a:pt x="5374993" y="3072680"/>
                </a:cubicBezTo>
                <a:cubicBezTo>
                  <a:pt x="5379635" y="3068038"/>
                  <a:pt x="5385630" y="3065718"/>
                  <a:pt x="5391625" y="3065718"/>
                </a:cubicBezTo>
                <a:close/>
                <a:moveTo>
                  <a:pt x="4878726" y="3065718"/>
                </a:moveTo>
                <a:cubicBezTo>
                  <a:pt x="4884721" y="3065718"/>
                  <a:pt x="4890717" y="3068038"/>
                  <a:pt x="4895358" y="3072680"/>
                </a:cubicBezTo>
                <a:cubicBezTo>
                  <a:pt x="4904642" y="3081964"/>
                  <a:pt x="4903868" y="3096662"/>
                  <a:pt x="4895358" y="3105945"/>
                </a:cubicBezTo>
                <a:cubicBezTo>
                  <a:pt x="4886075" y="3115229"/>
                  <a:pt x="4871377" y="3115229"/>
                  <a:pt x="4862094" y="3105945"/>
                </a:cubicBezTo>
                <a:cubicBezTo>
                  <a:pt x="4852810" y="3096662"/>
                  <a:pt x="4852810" y="3081964"/>
                  <a:pt x="4862094" y="3072680"/>
                </a:cubicBezTo>
                <a:cubicBezTo>
                  <a:pt x="4866736" y="3068038"/>
                  <a:pt x="4872731" y="3065718"/>
                  <a:pt x="4878726" y="3065718"/>
                </a:cubicBezTo>
                <a:close/>
                <a:moveTo>
                  <a:pt x="4750308" y="3065718"/>
                </a:moveTo>
                <a:cubicBezTo>
                  <a:pt x="4756304" y="3065718"/>
                  <a:pt x="4762299" y="3068038"/>
                  <a:pt x="4766941" y="3072680"/>
                </a:cubicBezTo>
                <a:cubicBezTo>
                  <a:pt x="4776223" y="3081964"/>
                  <a:pt x="4776223" y="3096662"/>
                  <a:pt x="4766941" y="3105945"/>
                </a:cubicBezTo>
                <a:cubicBezTo>
                  <a:pt x="4757657" y="3115229"/>
                  <a:pt x="4742958" y="3115229"/>
                  <a:pt x="4733675" y="3105945"/>
                </a:cubicBezTo>
                <a:cubicBezTo>
                  <a:pt x="4724392" y="3096662"/>
                  <a:pt x="4724392" y="3081964"/>
                  <a:pt x="4733675" y="3072680"/>
                </a:cubicBezTo>
                <a:cubicBezTo>
                  <a:pt x="4738317" y="3068038"/>
                  <a:pt x="4744312" y="3065718"/>
                  <a:pt x="4750308" y="3065718"/>
                </a:cubicBezTo>
                <a:close/>
                <a:moveTo>
                  <a:pt x="4621889" y="3065718"/>
                </a:moveTo>
                <a:cubicBezTo>
                  <a:pt x="4627885" y="3065718"/>
                  <a:pt x="4633880" y="3068038"/>
                  <a:pt x="4638521" y="3072680"/>
                </a:cubicBezTo>
                <a:cubicBezTo>
                  <a:pt x="4647805" y="3081964"/>
                  <a:pt x="4647805" y="3096662"/>
                  <a:pt x="4638521" y="3105945"/>
                </a:cubicBezTo>
                <a:cubicBezTo>
                  <a:pt x="4629238" y="3115229"/>
                  <a:pt x="4614540" y="3115229"/>
                  <a:pt x="4605257" y="3105945"/>
                </a:cubicBezTo>
                <a:cubicBezTo>
                  <a:pt x="4595973" y="3096662"/>
                  <a:pt x="4595973" y="3081964"/>
                  <a:pt x="4605257" y="3072680"/>
                </a:cubicBezTo>
                <a:cubicBezTo>
                  <a:pt x="4609899" y="3068038"/>
                  <a:pt x="4615894" y="3065718"/>
                  <a:pt x="4621889" y="3065718"/>
                </a:cubicBezTo>
                <a:close/>
                <a:moveTo>
                  <a:pt x="4364279" y="3065718"/>
                </a:moveTo>
                <a:cubicBezTo>
                  <a:pt x="4370274" y="3065718"/>
                  <a:pt x="4376269" y="3068038"/>
                  <a:pt x="4380911" y="3072680"/>
                </a:cubicBezTo>
                <a:cubicBezTo>
                  <a:pt x="4390195" y="3081964"/>
                  <a:pt x="4390195" y="3096662"/>
                  <a:pt x="4380911" y="3105945"/>
                </a:cubicBezTo>
                <a:cubicBezTo>
                  <a:pt x="4371628" y="3115229"/>
                  <a:pt x="4356930" y="3115229"/>
                  <a:pt x="4347647" y="3105945"/>
                </a:cubicBezTo>
                <a:cubicBezTo>
                  <a:pt x="4338363" y="3096662"/>
                  <a:pt x="4338363" y="3081964"/>
                  <a:pt x="4347647" y="3072680"/>
                </a:cubicBezTo>
                <a:cubicBezTo>
                  <a:pt x="4352288" y="3068038"/>
                  <a:pt x="4358284" y="3065718"/>
                  <a:pt x="4364279" y="3065718"/>
                </a:cubicBezTo>
                <a:close/>
                <a:moveTo>
                  <a:pt x="4235860" y="3065718"/>
                </a:moveTo>
                <a:cubicBezTo>
                  <a:pt x="4241856" y="3065718"/>
                  <a:pt x="4247852" y="3068038"/>
                  <a:pt x="4252494" y="3072680"/>
                </a:cubicBezTo>
                <a:cubicBezTo>
                  <a:pt x="4261776" y="3081964"/>
                  <a:pt x="4261776" y="3096662"/>
                  <a:pt x="4252494" y="3105945"/>
                </a:cubicBezTo>
                <a:cubicBezTo>
                  <a:pt x="4243210" y="3115229"/>
                  <a:pt x="4228511" y="3115229"/>
                  <a:pt x="4219228" y="3105945"/>
                </a:cubicBezTo>
                <a:cubicBezTo>
                  <a:pt x="4209945" y="3096662"/>
                  <a:pt x="4209945" y="3081964"/>
                  <a:pt x="4219228" y="3072680"/>
                </a:cubicBezTo>
                <a:cubicBezTo>
                  <a:pt x="4223869" y="3068038"/>
                  <a:pt x="4229865" y="3065718"/>
                  <a:pt x="4235860" y="3065718"/>
                </a:cubicBezTo>
                <a:close/>
                <a:moveTo>
                  <a:pt x="4107443" y="3065718"/>
                </a:moveTo>
                <a:cubicBezTo>
                  <a:pt x="4113438" y="3065718"/>
                  <a:pt x="4119433" y="3068038"/>
                  <a:pt x="4124075" y="3072680"/>
                </a:cubicBezTo>
                <a:cubicBezTo>
                  <a:pt x="4133359" y="3081964"/>
                  <a:pt x="4133359" y="3096662"/>
                  <a:pt x="4124075" y="3105945"/>
                </a:cubicBezTo>
                <a:cubicBezTo>
                  <a:pt x="4114792" y="3115229"/>
                  <a:pt x="4100094" y="3115229"/>
                  <a:pt x="4090811" y="3105945"/>
                </a:cubicBezTo>
                <a:cubicBezTo>
                  <a:pt x="4081527" y="3096662"/>
                  <a:pt x="4081527" y="3081964"/>
                  <a:pt x="4090811" y="3072680"/>
                </a:cubicBezTo>
                <a:cubicBezTo>
                  <a:pt x="4095452" y="3068038"/>
                  <a:pt x="4101448" y="3065718"/>
                  <a:pt x="4107443" y="3065718"/>
                </a:cubicBezTo>
                <a:close/>
                <a:moveTo>
                  <a:pt x="3979024" y="3065718"/>
                </a:moveTo>
                <a:cubicBezTo>
                  <a:pt x="3985020" y="3065718"/>
                  <a:pt x="3991015" y="3068038"/>
                  <a:pt x="3995657" y="3072680"/>
                </a:cubicBezTo>
                <a:cubicBezTo>
                  <a:pt x="4004941" y="3081964"/>
                  <a:pt x="4004941" y="3096662"/>
                  <a:pt x="3995657" y="3105945"/>
                </a:cubicBezTo>
                <a:cubicBezTo>
                  <a:pt x="3986374" y="3115229"/>
                  <a:pt x="3971675" y="3115229"/>
                  <a:pt x="3962393" y="3105945"/>
                </a:cubicBezTo>
                <a:cubicBezTo>
                  <a:pt x="3953109" y="3096662"/>
                  <a:pt x="3953109" y="3081964"/>
                  <a:pt x="3962393" y="3072680"/>
                </a:cubicBezTo>
                <a:cubicBezTo>
                  <a:pt x="3967034" y="3068038"/>
                  <a:pt x="3973029" y="3065718"/>
                  <a:pt x="3979024" y="3065718"/>
                </a:cubicBezTo>
                <a:close/>
                <a:moveTo>
                  <a:pt x="2575707" y="3065718"/>
                </a:moveTo>
                <a:cubicBezTo>
                  <a:pt x="2581702" y="3065718"/>
                  <a:pt x="2587697" y="3068038"/>
                  <a:pt x="2592339" y="3072680"/>
                </a:cubicBezTo>
                <a:cubicBezTo>
                  <a:pt x="2601623" y="3081964"/>
                  <a:pt x="2601623" y="3096662"/>
                  <a:pt x="2592339" y="3105945"/>
                </a:cubicBezTo>
                <a:cubicBezTo>
                  <a:pt x="2583056" y="3115229"/>
                  <a:pt x="2568358" y="3115229"/>
                  <a:pt x="2559075" y="3105945"/>
                </a:cubicBezTo>
                <a:cubicBezTo>
                  <a:pt x="2549791" y="3096662"/>
                  <a:pt x="2549791" y="3081964"/>
                  <a:pt x="2559075" y="3072680"/>
                </a:cubicBezTo>
                <a:cubicBezTo>
                  <a:pt x="2563716" y="3068038"/>
                  <a:pt x="2569712" y="3065718"/>
                  <a:pt x="2575707" y="3065718"/>
                </a:cubicBezTo>
                <a:close/>
                <a:moveTo>
                  <a:pt x="2447287" y="3065718"/>
                </a:moveTo>
                <a:cubicBezTo>
                  <a:pt x="2453283" y="3065718"/>
                  <a:pt x="2459278" y="3068038"/>
                  <a:pt x="2463920" y="3072680"/>
                </a:cubicBezTo>
                <a:cubicBezTo>
                  <a:pt x="2473204" y="3081964"/>
                  <a:pt x="2473204" y="3096662"/>
                  <a:pt x="2463920" y="3105945"/>
                </a:cubicBezTo>
                <a:cubicBezTo>
                  <a:pt x="2454637" y="3115229"/>
                  <a:pt x="2439938" y="3115229"/>
                  <a:pt x="2430656" y="3105945"/>
                </a:cubicBezTo>
                <a:cubicBezTo>
                  <a:pt x="2421372" y="3096662"/>
                  <a:pt x="2421372" y="3081964"/>
                  <a:pt x="2430656" y="3072680"/>
                </a:cubicBezTo>
                <a:cubicBezTo>
                  <a:pt x="2435297" y="3068038"/>
                  <a:pt x="2441292" y="3065718"/>
                  <a:pt x="2447287" y="3065718"/>
                </a:cubicBezTo>
                <a:close/>
                <a:moveTo>
                  <a:pt x="2319643" y="3065718"/>
                </a:moveTo>
                <a:cubicBezTo>
                  <a:pt x="2325639" y="3065718"/>
                  <a:pt x="2331634" y="3068038"/>
                  <a:pt x="2336276" y="3072680"/>
                </a:cubicBezTo>
                <a:cubicBezTo>
                  <a:pt x="2344786" y="3081964"/>
                  <a:pt x="2344786" y="3096662"/>
                  <a:pt x="2336276" y="3105945"/>
                </a:cubicBezTo>
                <a:cubicBezTo>
                  <a:pt x="2326993" y="3115229"/>
                  <a:pt x="2312294" y="3115229"/>
                  <a:pt x="2303012" y="3105945"/>
                </a:cubicBezTo>
                <a:cubicBezTo>
                  <a:pt x="2293728" y="3096662"/>
                  <a:pt x="2293728" y="3081964"/>
                  <a:pt x="2303012" y="3072680"/>
                </a:cubicBezTo>
                <a:cubicBezTo>
                  <a:pt x="2307653" y="3068038"/>
                  <a:pt x="2313648" y="3065718"/>
                  <a:pt x="2319643" y="3065718"/>
                </a:cubicBezTo>
                <a:close/>
                <a:moveTo>
                  <a:pt x="1805972" y="3065718"/>
                </a:moveTo>
                <a:cubicBezTo>
                  <a:pt x="1811968" y="3065718"/>
                  <a:pt x="1817964" y="3068038"/>
                  <a:pt x="1822604" y="3072680"/>
                </a:cubicBezTo>
                <a:cubicBezTo>
                  <a:pt x="1831890" y="3081964"/>
                  <a:pt x="1831890" y="3096662"/>
                  <a:pt x="1822604" y="3105945"/>
                </a:cubicBezTo>
                <a:cubicBezTo>
                  <a:pt x="1813322" y="3115229"/>
                  <a:pt x="1798624" y="3115229"/>
                  <a:pt x="1789340" y="3105945"/>
                </a:cubicBezTo>
                <a:cubicBezTo>
                  <a:pt x="1780057" y="3096662"/>
                  <a:pt x="1780057" y="3081964"/>
                  <a:pt x="1789340" y="3072680"/>
                </a:cubicBezTo>
                <a:cubicBezTo>
                  <a:pt x="1793983" y="3068038"/>
                  <a:pt x="1799978" y="3065718"/>
                  <a:pt x="1805972" y="3065718"/>
                </a:cubicBezTo>
                <a:close/>
                <a:moveTo>
                  <a:pt x="1677554" y="3065718"/>
                </a:moveTo>
                <a:cubicBezTo>
                  <a:pt x="1683548" y="3065718"/>
                  <a:pt x="1689544" y="3068038"/>
                  <a:pt x="1694187" y="3072680"/>
                </a:cubicBezTo>
                <a:cubicBezTo>
                  <a:pt x="1703471" y="3081964"/>
                  <a:pt x="1703471" y="3096662"/>
                  <a:pt x="1694187" y="3105945"/>
                </a:cubicBezTo>
                <a:cubicBezTo>
                  <a:pt x="1684903" y="3115229"/>
                  <a:pt x="1670205" y="3115229"/>
                  <a:pt x="1660922" y="3105945"/>
                </a:cubicBezTo>
                <a:cubicBezTo>
                  <a:pt x="1651638" y="3096662"/>
                  <a:pt x="1651638" y="3081964"/>
                  <a:pt x="1660922" y="3072680"/>
                </a:cubicBezTo>
                <a:cubicBezTo>
                  <a:pt x="1665562" y="3068038"/>
                  <a:pt x="1671558" y="3065718"/>
                  <a:pt x="1677554" y="3065718"/>
                </a:cubicBezTo>
                <a:close/>
                <a:moveTo>
                  <a:pt x="1549137" y="3065718"/>
                </a:moveTo>
                <a:cubicBezTo>
                  <a:pt x="1555131" y="3065718"/>
                  <a:pt x="1561126" y="3068038"/>
                  <a:pt x="1565768" y="3072680"/>
                </a:cubicBezTo>
                <a:cubicBezTo>
                  <a:pt x="1575052" y="3081964"/>
                  <a:pt x="1575052" y="3096662"/>
                  <a:pt x="1565768" y="3105945"/>
                </a:cubicBezTo>
                <a:cubicBezTo>
                  <a:pt x="1556485" y="3115229"/>
                  <a:pt x="1541787" y="3115229"/>
                  <a:pt x="1532503" y="3105945"/>
                </a:cubicBezTo>
                <a:cubicBezTo>
                  <a:pt x="1523219" y="3096662"/>
                  <a:pt x="1523219" y="3081964"/>
                  <a:pt x="1532503" y="3072680"/>
                </a:cubicBezTo>
                <a:cubicBezTo>
                  <a:pt x="1537145" y="3068038"/>
                  <a:pt x="1543140" y="3065718"/>
                  <a:pt x="1549137" y="3065718"/>
                </a:cubicBezTo>
                <a:close/>
                <a:moveTo>
                  <a:pt x="1291526" y="3065718"/>
                </a:moveTo>
                <a:cubicBezTo>
                  <a:pt x="1297523" y="3065718"/>
                  <a:pt x="1303517" y="3068038"/>
                  <a:pt x="1308159" y="3072680"/>
                </a:cubicBezTo>
                <a:cubicBezTo>
                  <a:pt x="1317442" y="3081964"/>
                  <a:pt x="1317442" y="3096662"/>
                  <a:pt x="1308159" y="3105945"/>
                </a:cubicBezTo>
                <a:cubicBezTo>
                  <a:pt x="1298875" y="3115229"/>
                  <a:pt x="1284177" y="3115229"/>
                  <a:pt x="1274895" y="3105945"/>
                </a:cubicBezTo>
                <a:cubicBezTo>
                  <a:pt x="1265609" y="3096662"/>
                  <a:pt x="1265609" y="3081964"/>
                  <a:pt x="1274895" y="3072680"/>
                </a:cubicBezTo>
                <a:cubicBezTo>
                  <a:pt x="1279535" y="3068038"/>
                  <a:pt x="1285532" y="3065718"/>
                  <a:pt x="1291526" y="3065718"/>
                </a:cubicBezTo>
                <a:close/>
                <a:moveTo>
                  <a:pt x="1163881" y="3065718"/>
                </a:moveTo>
                <a:cubicBezTo>
                  <a:pt x="1169877" y="3065718"/>
                  <a:pt x="1175873" y="3068038"/>
                  <a:pt x="1180513" y="3072680"/>
                </a:cubicBezTo>
                <a:cubicBezTo>
                  <a:pt x="1189797" y="3081964"/>
                  <a:pt x="1189025" y="3096662"/>
                  <a:pt x="1180513" y="3105945"/>
                </a:cubicBezTo>
                <a:cubicBezTo>
                  <a:pt x="1171230" y="3115229"/>
                  <a:pt x="1156531" y="3115229"/>
                  <a:pt x="1147250" y="3105945"/>
                </a:cubicBezTo>
                <a:cubicBezTo>
                  <a:pt x="1137965" y="3096662"/>
                  <a:pt x="1137965" y="3081964"/>
                  <a:pt x="1147250" y="3072680"/>
                </a:cubicBezTo>
                <a:cubicBezTo>
                  <a:pt x="1151891" y="3068038"/>
                  <a:pt x="1157885" y="3065718"/>
                  <a:pt x="1163881" y="3065718"/>
                </a:cubicBezTo>
                <a:close/>
                <a:moveTo>
                  <a:pt x="1035464" y="3065718"/>
                </a:moveTo>
                <a:cubicBezTo>
                  <a:pt x="1041458" y="3065718"/>
                  <a:pt x="1047454" y="3068038"/>
                  <a:pt x="1052096" y="3072680"/>
                </a:cubicBezTo>
                <a:cubicBezTo>
                  <a:pt x="1061380" y="3081964"/>
                  <a:pt x="1061380" y="3096662"/>
                  <a:pt x="1052096" y="3105945"/>
                </a:cubicBezTo>
                <a:cubicBezTo>
                  <a:pt x="1042813" y="3115229"/>
                  <a:pt x="1028115" y="3115229"/>
                  <a:pt x="1018830" y="3105945"/>
                </a:cubicBezTo>
                <a:cubicBezTo>
                  <a:pt x="1009548" y="3096662"/>
                  <a:pt x="1009548" y="3081964"/>
                  <a:pt x="1018830" y="3072680"/>
                </a:cubicBezTo>
                <a:cubicBezTo>
                  <a:pt x="1023473" y="3068038"/>
                  <a:pt x="1029468" y="3065718"/>
                  <a:pt x="1035464" y="3065718"/>
                </a:cubicBezTo>
                <a:close/>
                <a:moveTo>
                  <a:pt x="907045" y="3065718"/>
                </a:moveTo>
                <a:cubicBezTo>
                  <a:pt x="913041" y="3065718"/>
                  <a:pt x="919036" y="3068038"/>
                  <a:pt x="923676" y="3072680"/>
                </a:cubicBezTo>
                <a:cubicBezTo>
                  <a:pt x="932962" y="3081964"/>
                  <a:pt x="932962" y="3096662"/>
                  <a:pt x="923676" y="3105945"/>
                </a:cubicBezTo>
                <a:cubicBezTo>
                  <a:pt x="914394" y="3115229"/>
                  <a:pt x="899697" y="3115229"/>
                  <a:pt x="890413" y="3105945"/>
                </a:cubicBezTo>
                <a:cubicBezTo>
                  <a:pt x="881129" y="3096662"/>
                  <a:pt x="881129" y="3081964"/>
                  <a:pt x="890413" y="3072680"/>
                </a:cubicBezTo>
                <a:cubicBezTo>
                  <a:pt x="895054" y="3068038"/>
                  <a:pt x="901049" y="3065718"/>
                  <a:pt x="907045" y="3065718"/>
                </a:cubicBezTo>
                <a:close/>
                <a:moveTo>
                  <a:pt x="393371" y="3065718"/>
                </a:moveTo>
                <a:cubicBezTo>
                  <a:pt x="399367" y="3065718"/>
                  <a:pt x="405362" y="3068038"/>
                  <a:pt x="410004" y="3072680"/>
                </a:cubicBezTo>
                <a:cubicBezTo>
                  <a:pt x="419287" y="3081964"/>
                  <a:pt x="419287" y="3096662"/>
                  <a:pt x="410004" y="3105945"/>
                </a:cubicBezTo>
                <a:cubicBezTo>
                  <a:pt x="400720" y="3115229"/>
                  <a:pt x="386022" y="3115229"/>
                  <a:pt x="376737" y="3105945"/>
                </a:cubicBezTo>
                <a:cubicBezTo>
                  <a:pt x="367455" y="3096662"/>
                  <a:pt x="367455" y="3081964"/>
                  <a:pt x="376737" y="3072680"/>
                </a:cubicBezTo>
                <a:cubicBezTo>
                  <a:pt x="381380" y="3068038"/>
                  <a:pt x="387375" y="3065718"/>
                  <a:pt x="393371" y="3065718"/>
                </a:cubicBezTo>
                <a:close/>
                <a:moveTo>
                  <a:pt x="265726" y="3065718"/>
                </a:moveTo>
                <a:cubicBezTo>
                  <a:pt x="271722" y="3065718"/>
                  <a:pt x="277718" y="3068038"/>
                  <a:pt x="282358" y="3072680"/>
                </a:cubicBezTo>
                <a:cubicBezTo>
                  <a:pt x="291642" y="3081964"/>
                  <a:pt x="290868" y="3096662"/>
                  <a:pt x="282358" y="3105945"/>
                </a:cubicBezTo>
                <a:cubicBezTo>
                  <a:pt x="273076" y="3115229"/>
                  <a:pt x="258378" y="3115229"/>
                  <a:pt x="249094" y="3105945"/>
                </a:cubicBezTo>
                <a:cubicBezTo>
                  <a:pt x="239811" y="3096662"/>
                  <a:pt x="239811" y="3081964"/>
                  <a:pt x="249094" y="3072680"/>
                </a:cubicBezTo>
                <a:cubicBezTo>
                  <a:pt x="253735" y="3068038"/>
                  <a:pt x="259732" y="3065718"/>
                  <a:pt x="265726" y="3065718"/>
                </a:cubicBezTo>
                <a:close/>
                <a:moveTo>
                  <a:pt x="3851379" y="3051019"/>
                </a:moveTo>
                <a:cubicBezTo>
                  <a:pt x="3857375" y="3051019"/>
                  <a:pt x="3863370" y="3053340"/>
                  <a:pt x="3868012" y="3057982"/>
                </a:cubicBezTo>
                <a:cubicBezTo>
                  <a:pt x="3876522" y="3068038"/>
                  <a:pt x="3876522" y="3082737"/>
                  <a:pt x="3868012" y="3091246"/>
                </a:cubicBezTo>
                <a:cubicBezTo>
                  <a:pt x="3858729" y="3100530"/>
                  <a:pt x="3844030" y="3100530"/>
                  <a:pt x="3834748" y="3091246"/>
                </a:cubicBezTo>
                <a:cubicBezTo>
                  <a:pt x="3825464" y="3081963"/>
                  <a:pt x="3825464" y="3067265"/>
                  <a:pt x="3834748" y="3057982"/>
                </a:cubicBezTo>
                <a:cubicBezTo>
                  <a:pt x="3839389" y="3053340"/>
                  <a:pt x="3845384" y="3051019"/>
                  <a:pt x="3851379" y="3051019"/>
                </a:cubicBezTo>
                <a:close/>
                <a:moveTo>
                  <a:pt x="778626" y="3051019"/>
                </a:moveTo>
                <a:cubicBezTo>
                  <a:pt x="784620" y="3051019"/>
                  <a:pt x="790616" y="3053340"/>
                  <a:pt x="795258" y="3057982"/>
                </a:cubicBezTo>
                <a:cubicBezTo>
                  <a:pt x="804541" y="3068038"/>
                  <a:pt x="804541" y="3082737"/>
                  <a:pt x="795258" y="3091246"/>
                </a:cubicBezTo>
                <a:cubicBezTo>
                  <a:pt x="785975" y="3100530"/>
                  <a:pt x="771276" y="3100530"/>
                  <a:pt x="761994" y="3091246"/>
                </a:cubicBezTo>
                <a:cubicBezTo>
                  <a:pt x="752709" y="3081963"/>
                  <a:pt x="752709" y="3067265"/>
                  <a:pt x="761994" y="3057982"/>
                </a:cubicBezTo>
                <a:cubicBezTo>
                  <a:pt x="766635" y="3053340"/>
                  <a:pt x="772630" y="3051019"/>
                  <a:pt x="778626" y="3051019"/>
                </a:cubicBezTo>
                <a:close/>
                <a:moveTo>
                  <a:pt x="650208" y="3051019"/>
                </a:moveTo>
                <a:cubicBezTo>
                  <a:pt x="656203" y="3051019"/>
                  <a:pt x="662197" y="3053340"/>
                  <a:pt x="666839" y="3057982"/>
                </a:cubicBezTo>
                <a:cubicBezTo>
                  <a:pt x="676123" y="3068038"/>
                  <a:pt x="676123" y="3082737"/>
                  <a:pt x="666839" y="3091246"/>
                </a:cubicBezTo>
                <a:cubicBezTo>
                  <a:pt x="657557" y="3100530"/>
                  <a:pt x="642858" y="3100530"/>
                  <a:pt x="633575" y="3091246"/>
                </a:cubicBezTo>
                <a:cubicBezTo>
                  <a:pt x="624292" y="3081963"/>
                  <a:pt x="624292" y="3067265"/>
                  <a:pt x="633575" y="3057982"/>
                </a:cubicBezTo>
                <a:cubicBezTo>
                  <a:pt x="638217" y="3053340"/>
                  <a:pt x="644212" y="3051019"/>
                  <a:pt x="650208" y="3051019"/>
                </a:cubicBezTo>
                <a:close/>
                <a:moveTo>
                  <a:pt x="2961734" y="2987874"/>
                </a:moveTo>
                <a:cubicBezTo>
                  <a:pt x="2967730" y="2987971"/>
                  <a:pt x="2973726" y="2990291"/>
                  <a:pt x="2978368" y="2994546"/>
                </a:cubicBezTo>
                <a:cubicBezTo>
                  <a:pt x="2987651" y="3003830"/>
                  <a:pt x="2987651" y="3018528"/>
                  <a:pt x="2978368" y="3027811"/>
                </a:cubicBezTo>
                <a:cubicBezTo>
                  <a:pt x="2969084" y="3037095"/>
                  <a:pt x="2954385" y="3036321"/>
                  <a:pt x="2945103" y="3027811"/>
                </a:cubicBezTo>
                <a:cubicBezTo>
                  <a:pt x="2935819" y="3018528"/>
                  <a:pt x="2936593" y="3003830"/>
                  <a:pt x="2945103" y="2994546"/>
                </a:cubicBezTo>
                <a:cubicBezTo>
                  <a:pt x="2949744" y="2989904"/>
                  <a:pt x="2955739" y="2987777"/>
                  <a:pt x="2961734" y="2987874"/>
                </a:cubicBezTo>
                <a:close/>
                <a:moveTo>
                  <a:pt x="5391625" y="2957413"/>
                </a:moveTo>
                <a:cubicBezTo>
                  <a:pt x="5397621" y="2957413"/>
                  <a:pt x="5403616" y="2959733"/>
                  <a:pt x="5408257" y="2964375"/>
                </a:cubicBezTo>
                <a:cubicBezTo>
                  <a:pt x="5417541" y="2973659"/>
                  <a:pt x="5417541" y="2989131"/>
                  <a:pt x="5408257" y="2997640"/>
                </a:cubicBezTo>
                <a:cubicBezTo>
                  <a:pt x="5398974" y="3006924"/>
                  <a:pt x="5384276" y="3006924"/>
                  <a:pt x="5374993" y="2997640"/>
                </a:cubicBezTo>
                <a:cubicBezTo>
                  <a:pt x="5365709" y="2988357"/>
                  <a:pt x="5365709" y="2973659"/>
                  <a:pt x="5374993" y="2964375"/>
                </a:cubicBezTo>
                <a:cubicBezTo>
                  <a:pt x="5379635" y="2959733"/>
                  <a:pt x="5385630" y="2957413"/>
                  <a:pt x="5391625" y="2957413"/>
                </a:cubicBezTo>
                <a:close/>
                <a:moveTo>
                  <a:pt x="4878726" y="2957413"/>
                </a:moveTo>
                <a:cubicBezTo>
                  <a:pt x="4884721" y="2957413"/>
                  <a:pt x="4890717" y="2959733"/>
                  <a:pt x="4895358" y="2964375"/>
                </a:cubicBezTo>
                <a:cubicBezTo>
                  <a:pt x="4904642" y="2973659"/>
                  <a:pt x="4903868" y="2989131"/>
                  <a:pt x="4895358" y="2997640"/>
                </a:cubicBezTo>
                <a:cubicBezTo>
                  <a:pt x="4886075" y="3006924"/>
                  <a:pt x="4871377" y="3006924"/>
                  <a:pt x="4862094" y="2997640"/>
                </a:cubicBezTo>
                <a:cubicBezTo>
                  <a:pt x="4852810" y="2988357"/>
                  <a:pt x="4852810" y="2973659"/>
                  <a:pt x="4862094" y="2964375"/>
                </a:cubicBezTo>
                <a:cubicBezTo>
                  <a:pt x="4866736" y="2959733"/>
                  <a:pt x="4872731" y="2957413"/>
                  <a:pt x="4878726" y="2957413"/>
                </a:cubicBezTo>
                <a:close/>
                <a:moveTo>
                  <a:pt x="4621889" y="2957413"/>
                </a:moveTo>
                <a:cubicBezTo>
                  <a:pt x="4627885" y="2957413"/>
                  <a:pt x="4633880" y="2959733"/>
                  <a:pt x="4638521" y="2964375"/>
                </a:cubicBezTo>
                <a:cubicBezTo>
                  <a:pt x="4647805" y="2973659"/>
                  <a:pt x="4647805" y="2989131"/>
                  <a:pt x="4638521" y="2997640"/>
                </a:cubicBezTo>
                <a:cubicBezTo>
                  <a:pt x="4629238" y="3006924"/>
                  <a:pt x="4614540" y="3006924"/>
                  <a:pt x="4605257" y="2997640"/>
                </a:cubicBezTo>
                <a:cubicBezTo>
                  <a:pt x="4595973" y="2988357"/>
                  <a:pt x="4595973" y="2973659"/>
                  <a:pt x="4605257" y="2964375"/>
                </a:cubicBezTo>
                <a:cubicBezTo>
                  <a:pt x="4609899" y="2959733"/>
                  <a:pt x="4615894" y="2957413"/>
                  <a:pt x="4621889" y="2957413"/>
                </a:cubicBezTo>
                <a:close/>
                <a:moveTo>
                  <a:pt x="4364279" y="2957413"/>
                </a:moveTo>
                <a:cubicBezTo>
                  <a:pt x="4370274" y="2957413"/>
                  <a:pt x="4376269" y="2959733"/>
                  <a:pt x="4380911" y="2964375"/>
                </a:cubicBezTo>
                <a:cubicBezTo>
                  <a:pt x="4390195" y="2973659"/>
                  <a:pt x="4390195" y="2989131"/>
                  <a:pt x="4380911" y="2997640"/>
                </a:cubicBezTo>
                <a:cubicBezTo>
                  <a:pt x="4371628" y="3006924"/>
                  <a:pt x="4356930" y="3006924"/>
                  <a:pt x="4347647" y="2997640"/>
                </a:cubicBezTo>
                <a:cubicBezTo>
                  <a:pt x="4338363" y="2988357"/>
                  <a:pt x="4338363" y="2973659"/>
                  <a:pt x="4347647" y="2964375"/>
                </a:cubicBezTo>
                <a:cubicBezTo>
                  <a:pt x="4352288" y="2959733"/>
                  <a:pt x="4358284" y="2957413"/>
                  <a:pt x="4364279" y="2957413"/>
                </a:cubicBezTo>
                <a:close/>
                <a:moveTo>
                  <a:pt x="4235860" y="2957413"/>
                </a:moveTo>
                <a:cubicBezTo>
                  <a:pt x="4241856" y="2957413"/>
                  <a:pt x="4247852" y="2959733"/>
                  <a:pt x="4252494" y="2964375"/>
                </a:cubicBezTo>
                <a:cubicBezTo>
                  <a:pt x="4261776" y="2973659"/>
                  <a:pt x="4261776" y="2989131"/>
                  <a:pt x="4252494" y="2997640"/>
                </a:cubicBezTo>
                <a:cubicBezTo>
                  <a:pt x="4243210" y="3006924"/>
                  <a:pt x="4228511" y="3006924"/>
                  <a:pt x="4219228" y="2997640"/>
                </a:cubicBezTo>
                <a:cubicBezTo>
                  <a:pt x="4209945" y="2988357"/>
                  <a:pt x="4209945" y="2973659"/>
                  <a:pt x="4219228" y="2964375"/>
                </a:cubicBezTo>
                <a:cubicBezTo>
                  <a:pt x="4223869" y="2959733"/>
                  <a:pt x="4229865" y="2957413"/>
                  <a:pt x="4235860" y="2957413"/>
                </a:cubicBezTo>
                <a:close/>
                <a:moveTo>
                  <a:pt x="4107443" y="2957413"/>
                </a:moveTo>
                <a:cubicBezTo>
                  <a:pt x="4113438" y="2957413"/>
                  <a:pt x="4119433" y="2959733"/>
                  <a:pt x="4124075" y="2964375"/>
                </a:cubicBezTo>
                <a:cubicBezTo>
                  <a:pt x="4133359" y="2973659"/>
                  <a:pt x="4133359" y="2989131"/>
                  <a:pt x="4124075" y="2997640"/>
                </a:cubicBezTo>
                <a:cubicBezTo>
                  <a:pt x="4114792" y="3006924"/>
                  <a:pt x="4100094" y="3006924"/>
                  <a:pt x="4090811" y="2997640"/>
                </a:cubicBezTo>
                <a:cubicBezTo>
                  <a:pt x="4081527" y="2988357"/>
                  <a:pt x="4081527" y="2973659"/>
                  <a:pt x="4090811" y="2964375"/>
                </a:cubicBezTo>
                <a:cubicBezTo>
                  <a:pt x="4095452" y="2959733"/>
                  <a:pt x="4101448" y="2957413"/>
                  <a:pt x="4107443" y="2957413"/>
                </a:cubicBezTo>
                <a:close/>
                <a:moveTo>
                  <a:pt x="2319643" y="2957413"/>
                </a:moveTo>
                <a:cubicBezTo>
                  <a:pt x="2325639" y="2957413"/>
                  <a:pt x="2331634" y="2959733"/>
                  <a:pt x="2336276" y="2964375"/>
                </a:cubicBezTo>
                <a:cubicBezTo>
                  <a:pt x="2344786" y="2973659"/>
                  <a:pt x="2344786" y="2989131"/>
                  <a:pt x="2336276" y="2997640"/>
                </a:cubicBezTo>
                <a:cubicBezTo>
                  <a:pt x="2326993" y="3006924"/>
                  <a:pt x="2312294" y="3006924"/>
                  <a:pt x="2303012" y="2997640"/>
                </a:cubicBezTo>
                <a:cubicBezTo>
                  <a:pt x="2293728" y="2988357"/>
                  <a:pt x="2293728" y="2973659"/>
                  <a:pt x="2303012" y="2964375"/>
                </a:cubicBezTo>
                <a:cubicBezTo>
                  <a:pt x="2307653" y="2959733"/>
                  <a:pt x="2313648" y="2957413"/>
                  <a:pt x="2319643" y="2957413"/>
                </a:cubicBezTo>
                <a:close/>
                <a:moveTo>
                  <a:pt x="1805972" y="2957413"/>
                </a:moveTo>
                <a:cubicBezTo>
                  <a:pt x="1811968" y="2957413"/>
                  <a:pt x="1817964" y="2959733"/>
                  <a:pt x="1822604" y="2964375"/>
                </a:cubicBezTo>
                <a:cubicBezTo>
                  <a:pt x="1831890" y="2973659"/>
                  <a:pt x="1831890" y="2989131"/>
                  <a:pt x="1822604" y="2997640"/>
                </a:cubicBezTo>
                <a:cubicBezTo>
                  <a:pt x="1813322" y="3006924"/>
                  <a:pt x="1798624" y="3006924"/>
                  <a:pt x="1789340" y="2997640"/>
                </a:cubicBezTo>
                <a:cubicBezTo>
                  <a:pt x="1780057" y="2988357"/>
                  <a:pt x="1780057" y="2973659"/>
                  <a:pt x="1789340" y="2964375"/>
                </a:cubicBezTo>
                <a:cubicBezTo>
                  <a:pt x="1793983" y="2959733"/>
                  <a:pt x="1799978" y="2957413"/>
                  <a:pt x="1805972" y="2957413"/>
                </a:cubicBezTo>
                <a:close/>
                <a:moveTo>
                  <a:pt x="1549137" y="2957413"/>
                </a:moveTo>
                <a:cubicBezTo>
                  <a:pt x="1555131" y="2957413"/>
                  <a:pt x="1561126" y="2959733"/>
                  <a:pt x="1565768" y="2964375"/>
                </a:cubicBezTo>
                <a:cubicBezTo>
                  <a:pt x="1575052" y="2973659"/>
                  <a:pt x="1575052" y="2989131"/>
                  <a:pt x="1565768" y="2997640"/>
                </a:cubicBezTo>
                <a:cubicBezTo>
                  <a:pt x="1556485" y="3006924"/>
                  <a:pt x="1541787" y="3006924"/>
                  <a:pt x="1532503" y="2997640"/>
                </a:cubicBezTo>
                <a:cubicBezTo>
                  <a:pt x="1523219" y="2988357"/>
                  <a:pt x="1523219" y="2973659"/>
                  <a:pt x="1532503" y="2964375"/>
                </a:cubicBezTo>
                <a:cubicBezTo>
                  <a:pt x="1537145" y="2959733"/>
                  <a:pt x="1543140" y="2957413"/>
                  <a:pt x="1549137" y="2957413"/>
                </a:cubicBezTo>
                <a:close/>
                <a:moveTo>
                  <a:pt x="1291526" y="2957413"/>
                </a:moveTo>
                <a:cubicBezTo>
                  <a:pt x="1297523" y="2957413"/>
                  <a:pt x="1303517" y="2959733"/>
                  <a:pt x="1308159" y="2964375"/>
                </a:cubicBezTo>
                <a:cubicBezTo>
                  <a:pt x="1317442" y="2973659"/>
                  <a:pt x="1317442" y="2989131"/>
                  <a:pt x="1308159" y="2997640"/>
                </a:cubicBezTo>
                <a:cubicBezTo>
                  <a:pt x="1298875" y="3006924"/>
                  <a:pt x="1284177" y="3006924"/>
                  <a:pt x="1274895" y="2997640"/>
                </a:cubicBezTo>
                <a:cubicBezTo>
                  <a:pt x="1265609" y="2988357"/>
                  <a:pt x="1265609" y="2973659"/>
                  <a:pt x="1274895" y="2964375"/>
                </a:cubicBezTo>
                <a:cubicBezTo>
                  <a:pt x="1279535" y="2959733"/>
                  <a:pt x="1285532" y="2957413"/>
                  <a:pt x="1291526" y="2957413"/>
                </a:cubicBezTo>
                <a:close/>
                <a:moveTo>
                  <a:pt x="1163881" y="2957413"/>
                </a:moveTo>
                <a:cubicBezTo>
                  <a:pt x="1169877" y="2957413"/>
                  <a:pt x="1175873" y="2959733"/>
                  <a:pt x="1180513" y="2964375"/>
                </a:cubicBezTo>
                <a:cubicBezTo>
                  <a:pt x="1189797" y="2973659"/>
                  <a:pt x="1189025" y="2989131"/>
                  <a:pt x="1180513" y="2997640"/>
                </a:cubicBezTo>
                <a:cubicBezTo>
                  <a:pt x="1171230" y="3006924"/>
                  <a:pt x="1156531" y="3006924"/>
                  <a:pt x="1147250" y="2997640"/>
                </a:cubicBezTo>
                <a:cubicBezTo>
                  <a:pt x="1137965" y="2988357"/>
                  <a:pt x="1137965" y="2973659"/>
                  <a:pt x="1147250" y="2964375"/>
                </a:cubicBezTo>
                <a:cubicBezTo>
                  <a:pt x="1151891" y="2959733"/>
                  <a:pt x="1157885" y="2957413"/>
                  <a:pt x="1163881" y="2957413"/>
                </a:cubicBezTo>
                <a:close/>
                <a:moveTo>
                  <a:pt x="1035464" y="2957413"/>
                </a:moveTo>
                <a:cubicBezTo>
                  <a:pt x="1041458" y="2957413"/>
                  <a:pt x="1047454" y="2959733"/>
                  <a:pt x="1052096" y="2964375"/>
                </a:cubicBezTo>
                <a:cubicBezTo>
                  <a:pt x="1061380" y="2973659"/>
                  <a:pt x="1061380" y="2989131"/>
                  <a:pt x="1052096" y="2997640"/>
                </a:cubicBezTo>
                <a:cubicBezTo>
                  <a:pt x="1042813" y="3006924"/>
                  <a:pt x="1028115" y="3006924"/>
                  <a:pt x="1018830" y="2997640"/>
                </a:cubicBezTo>
                <a:cubicBezTo>
                  <a:pt x="1009548" y="2988357"/>
                  <a:pt x="1009548" y="2973659"/>
                  <a:pt x="1018830" y="2964375"/>
                </a:cubicBezTo>
                <a:cubicBezTo>
                  <a:pt x="1023473" y="2959733"/>
                  <a:pt x="1029468" y="2957413"/>
                  <a:pt x="1035464" y="2957413"/>
                </a:cubicBezTo>
                <a:close/>
                <a:moveTo>
                  <a:pt x="393371" y="2957413"/>
                </a:moveTo>
                <a:cubicBezTo>
                  <a:pt x="399367" y="2957413"/>
                  <a:pt x="405362" y="2959733"/>
                  <a:pt x="410004" y="2964375"/>
                </a:cubicBezTo>
                <a:cubicBezTo>
                  <a:pt x="419287" y="2973659"/>
                  <a:pt x="419287" y="2989131"/>
                  <a:pt x="410004" y="2997640"/>
                </a:cubicBezTo>
                <a:cubicBezTo>
                  <a:pt x="400720" y="3006924"/>
                  <a:pt x="386022" y="3006924"/>
                  <a:pt x="376737" y="2997640"/>
                </a:cubicBezTo>
                <a:cubicBezTo>
                  <a:pt x="367455" y="2988357"/>
                  <a:pt x="367455" y="2973659"/>
                  <a:pt x="376737" y="2964375"/>
                </a:cubicBezTo>
                <a:cubicBezTo>
                  <a:pt x="381380" y="2959733"/>
                  <a:pt x="387375" y="2957413"/>
                  <a:pt x="393371" y="2957413"/>
                </a:cubicBezTo>
                <a:close/>
                <a:moveTo>
                  <a:pt x="3851379" y="2943488"/>
                </a:moveTo>
                <a:cubicBezTo>
                  <a:pt x="3857375" y="2943488"/>
                  <a:pt x="3863370" y="2945809"/>
                  <a:pt x="3868012" y="2950451"/>
                </a:cubicBezTo>
                <a:cubicBezTo>
                  <a:pt x="3876522" y="2959734"/>
                  <a:pt x="3876522" y="2974432"/>
                  <a:pt x="3868012" y="2983715"/>
                </a:cubicBezTo>
                <a:cubicBezTo>
                  <a:pt x="3858729" y="2992999"/>
                  <a:pt x="3844030" y="2992999"/>
                  <a:pt x="3834748" y="2983715"/>
                </a:cubicBezTo>
                <a:cubicBezTo>
                  <a:pt x="3825464" y="2974432"/>
                  <a:pt x="3825464" y="2959734"/>
                  <a:pt x="3834748" y="2950451"/>
                </a:cubicBezTo>
                <a:cubicBezTo>
                  <a:pt x="3839389" y="2945809"/>
                  <a:pt x="3845384" y="2943488"/>
                  <a:pt x="3851379" y="2943488"/>
                </a:cubicBezTo>
                <a:close/>
                <a:moveTo>
                  <a:pt x="778626" y="2943488"/>
                </a:moveTo>
                <a:cubicBezTo>
                  <a:pt x="784620" y="2943488"/>
                  <a:pt x="790616" y="2945809"/>
                  <a:pt x="795258" y="2950451"/>
                </a:cubicBezTo>
                <a:cubicBezTo>
                  <a:pt x="804541" y="2959734"/>
                  <a:pt x="804541" y="2974432"/>
                  <a:pt x="795258" y="2983715"/>
                </a:cubicBezTo>
                <a:cubicBezTo>
                  <a:pt x="785975" y="2992999"/>
                  <a:pt x="771276" y="2992999"/>
                  <a:pt x="761994" y="2983715"/>
                </a:cubicBezTo>
                <a:cubicBezTo>
                  <a:pt x="752709" y="2974432"/>
                  <a:pt x="752709" y="2959734"/>
                  <a:pt x="761994" y="2950451"/>
                </a:cubicBezTo>
                <a:cubicBezTo>
                  <a:pt x="766635" y="2945809"/>
                  <a:pt x="772630" y="2943488"/>
                  <a:pt x="778626" y="2943488"/>
                </a:cubicBezTo>
                <a:close/>
                <a:moveTo>
                  <a:pt x="650208" y="2943488"/>
                </a:moveTo>
                <a:cubicBezTo>
                  <a:pt x="656203" y="2943488"/>
                  <a:pt x="662197" y="2945809"/>
                  <a:pt x="666839" y="2950451"/>
                </a:cubicBezTo>
                <a:cubicBezTo>
                  <a:pt x="676123" y="2959734"/>
                  <a:pt x="676123" y="2974432"/>
                  <a:pt x="666839" y="2983715"/>
                </a:cubicBezTo>
                <a:cubicBezTo>
                  <a:pt x="657557" y="2992999"/>
                  <a:pt x="642858" y="2992999"/>
                  <a:pt x="633575" y="2983715"/>
                </a:cubicBezTo>
                <a:cubicBezTo>
                  <a:pt x="624292" y="2974432"/>
                  <a:pt x="624292" y="2959734"/>
                  <a:pt x="633575" y="2950451"/>
                </a:cubicBezTo>
                <a:cubicBezTo>
                  <a:pt x="638217" y="2945809"/>
                  <a:pt x="644212" y="2943488"/>
                  <a:pt x="650208" y="2943488"/>
                </a:cubicBezTo>
                <a:close/>
                <a:moveTo>
                  <a:pt x="2961734" y="2881600"/>
                </a:moveTo>
                <a:cubicBezTo>
                  <a:pt x="2967730" y="2881600"/>
                  <a:pt x="2973725" y="2883921"/>
                  <a:pt x="2978367" y="2888563"/>
                </a:cubicBezTo>
                <a:cubicBezTo>
                  <a:pt x="2987651" y="2897072"/>
                  <a:pt x="2987651" y="2911771"/>
                  <a:pt x="2978367" y="2921827"/>
                </a:cubicBezTo>
                <a:cubicBezTo>
                  <a:pt x="2969084" y="2931111"/>
                  <a:pt x="2954385" y="2931111"/>
                  <a:pt x="2945103" y="2921827"/>
                </a:cubicBezTo>
                <a:cubicBezTo>
                  <a:pt x="2935819" y="2912544"/>
                  <a:pt x="2935819" y="2897846"/>
                  <a:pt x="2945103" y="2888563"/>
                </a:cubicBezTo>
                <a:cubicBezTo>
                  <a:pt x="2949744" y="2883921"/>
                  <a:pt x="2955739" y="2881600"/>
                  <a:pt x="2961734" y="2881600"/>
                </a:cubicBezTo>
                <a:close/>
                <a:moveTo>
                  <a:pt x="5134790" y="2866128"/>
                </a:moveTo>
                <a:cubicBezTo>
                  <a:pt x="5140785" y="2866128"/>
                  <a:pt x="5146780" y="2868449"/>
                  <a:pt x="5151421" y="2873091"/>
                </a:cubicBezTo>
                <a:cubicBezTo>
                  <a:pt x="5160705" y="2882374"/>
                  <a:pt x="5160705" y="2897846"/>
                  <a:pt x="5151421" y="2906355"/>
                </a:cubicBezTo>
                <a:cubicBezTo>
                  <a:pt x="5142139" y="2915639"/>
                  <a:pt x="5127440" y="2915639"/>
                  <a:pt x="5118157" y="2906355"/>
                </a:cubicBezTo>
                <a:cubicBezTo>
                  <a:pt x="5108873" y="2897072"/>
                  <a:pt x="5108873" y="2882374"/>
                  <a:pt x="5118157" y="2873091"/>
                </a:cubicBezTo>
                <a:cubicBezTo>
                  <a:pt x="5122799" y="2868449"/>
                  <a:pt x="5128794" y="2866128"/>
                  <a:pt x="5134790" y="2866128"/>
                </a:cubicBezTo>
                <a:close/>
                <a:moveTo>
                  <a:pt x="2062811" y="2866128"/>
                </a:moveTo>
                <a:cubicBezTo>
                  <a:pt x="2068804" y="2866128"/>
                  <a:pt x="2074799" y="2868449"/>
                  <a:pt x="2079442" y="2873091"/>
                </a:cubicBezTo>
                <a:cubicBezTo>
                  <a:pt x="2088725" y="2882374"/>
                  <a:pt x="2088725" y="2897846"/>
                  <a:pt x="2079442" y="2906355"/>
                </a:cubicBezTo>
                <a:cubicBezTo>
                  <a:pt x="2070157" y="2915639"/>
                  <a:pt x="2055461" y="2915639"/>
                  <a:pt x="2046177" y="2906355"/>
                </a:cubicBezTo>
                <a:cubicBezTo>
                  <a:pt x="2036893" y="2897072"/>
                  <a:pt x="2036893" y="2882374"/>
                  <a:pt x="2046177" y="2873091"/>
                </a:cubicBezTo>
                <a:cubicBezTo>
                  <a:pt x="2050819" y="2868449"/>
                  <a:pt x="2056815" y="2866128"/>
                  <a:pt x="2062811" y="2866128"/>
                </a:cubicBezTo>
                <a:close/>
                <a:moveTo>
                  <a:pt x="4235860" y="2848335"/>
                </a:moveTo>
                <a:cubicBezTo>
                  <a:pt x="4241856" y="2848335"/>
                  <a:pt x="4247852" y="2850655"/>
                  <a:pt x="4252494" y="2855297"/>
                </a:cubicBezTo>
                <a:cubicBezTo>
                  <a:pt x="4261776" y="2864581"/>
                  <a:pt x="4261776" y="2880053"/>
                  <a:pt x="4252494" y="2888562"/>
                </a:cubicBezTo>
                <a:cubicBezTo>
                  <a:pt x="4243210" y="2897846"/>
                  <a:pt x="4228511" y="2897846"/>
                  <a:pt x="4219228" y="2888562"/>
                </a:cubicBezTo>
                <a:cubicBezTo>
                  <a:pt x="4209945" y="2879279"/>
                  <a:pt x="4209945" y="2864581"/>
                  <a:pt x="4219228" y="2855297"/>
                </a:cubicBezTo>
                <a:cubicBezTo>
                  <a:pt x="4223869" y="2850655"/>
                  <a:pt x="4229865" y="2848335"/>
                  <a:pt x="4235860" y="2848335"/>
                </a:cubicBezTo>
                <a:close/>
                <a:moveTo>
                  <a:pt x="1163881" y="2848335"/>
                </a:moveTo>
                <a:cubicBezTo>
                  <a:pt x="1169877" y="2848335"/>
                  <a:pt x="1175873" y="2850655"/>
                  <a:pt x="1180513" y="2855297"/>
                </a:cubicBezTo>
                <a:cubicBezTo>
                  <a:pt x="1189797" y="2864581"/>
                  <a:pt x="1189025" y="2880053"/>
                  <a:pt x="1180513" y="2888562"/>
                </a:cubicBezTo>
                <a:cubicBezTo>
                  <a:pt x="1171230" y="2897846"/>
                  <a:pt x="1156531" y="2897846"/>
                  <a:pt x="1147250" y="2888562"/>
                </a:cubicBezTo>
                <a:cubicBezTo>
                  <a:pt x="1137965" y="2879279"/>
                  <a:pt x="1137965" y="2864581"/>
                  <a:pt x="1147250" y="2855297"/>
                </a:cubicBezTo>
                <a:cubicBezTo>
                  <a:pt x="1151891" y="2850655"/>
                  <a:pt x="1157885" y="2848335"/>
                  <a:pt x="1163881" y="2848335"/>
                </a:cubicBezTo>
                <a:close/>
                <a:moveTo>
                  <a:pt x="3851379" y="2835957"/>
                </a:moveTo>
                <a:cubicBezTo>
                  <a:pt x="3857375" y="2835957"/>
                  <a:pt x="3863370" y="2838278"/>
                  <a:pt x="3868012" y="2842920"/>
                </a:cubicBezTo>
                <a:cubicBezTo>
                  <a:pt x="3876522" y="2852203"/>
                  <a:pt x="3876522" y="2866901"/>
                  <a:pt x="3868012" y="2876184"/>
                </a:cubicBezTo>
                <a:cubicBezTo>
                  <a:pt x="3858729" y="2885468"/>
                  <a:pt x="3844030" y="2885468"/>
                  <a:pt x="3834748" y="2876184"/>
                </a:cubicBezTo>
                <a:cubicBezTo>
                  <a:pt x="3825464" y="2866901"/>
                  <a:pt x="3825464" y="2852203"/>
                  <a:pt x="3834748" y="2842920"/>
                </a:cubicBezTo>
                <a:cubicBezTo>
                  <a:pt x="3839389" y="2838278"/>
                  <a:pt x="3845384" y="2835957"/>
                  <a:pt x="3851379" y="2835957"/>
                </a:cubicBezTo>
                <a:close/>
                <a:moveTo>
                  <a:pt x="778626" y="2835957"/>
                </a:moveTo>
                <a:cubicBezTo>
                  <a:pt x="784620" y="2835957"/>
                  <a:pt x="790616" y="2838278"/>
                  <a:pt x="795258" y="2842920"/>
                </a:cubicBezTo>
                <a:cubicBezTo>
                  <a:pt x="804541" y="2852203"/>
                  <a:pt x="804541" y="2866901"/>
                  <a:pt x="795258" y="2876184"/>
                </a:cubicBezTo>
                <a:cubicBezTo>
                  <a:pt x="785975" y="2885468"/>
                  <a:pt x="771276" y="2885468"/>
                  <a:pt x="761994" y="2876184"/>
                </a:cubicBezTo>
                <a:cubicBezTo>
                  <a:pt x="752709" y="2866901"/>
                  <a:pt x="752709" y="2852203"/>
                  <a:pt x="761994" y="2842920"/>
                </a:cubicBezTo>
                <a:cubicBezTo>
                  <a:pt x="766635" y="2838278"/>
                  <a:pt x="772630" y="2835957"/>
                  <a:pt x="778626" y="2835957"/>
                </a:cubicBezTo>
                <a:close/>
                <a:moveTo>
                  <a:pt x="5263207" y="2758597"/>
                </a:moveTo>
                <a:cubicBezTo>
                  <a:pt x="5269202" y="2758597"/>
                  <a:pt x="5275198" y="2760918"/>
                  <a:pt x="5279839" y="2765560"/>
                </a:cubicBezTo>
                <a:cubicBezTo>
                  <a:pt x="5289123" y="2774843"/>
                  <a:pt x="5289123" y="2789541"/>
                  <a:pt x="5279839" y="2798824"/>
                </a:cubicBezTo>
                <a:cubicBezTo>
                  <a:pt x="5270556" y="2808108"/>
                  <a:pt x="5255857" y="2808108"/>
                  <a:pt x="5246575" y="2798824"/>
                </a:cubicBezTo>
                <a:cubicBezTo>
                  <a:pt x="5237291" y="2789541"/>
                  <a:pt x="5237291" y="2774843"/>
                  <a:pt x="5246575" y="2765560"/>
                </a:cubicBezTo>
                <a:cubicBezTo>
                  <a:pt x="5251216" y="2760918"/>
                  <a:pt x="5257211" y="2758597"/>
                  <a:pt x="5263207" y="2758597"/>
                </a:cubicBezTo>
                <a:close/>
                <a:moveTo>
                  <a:pt x="5134790" y="2758597"/>
                </a:moveTo>
                <a:cubicBezTo>
                  <a:pt x="5140785" y="2758597"/>
                  <a:pt x="5146780" y="2760918"/>
                  <a:pt x="5151421" y="2765560"/>
                </a:cubicBezTo>
                <a:cubicBezTo>
                  <a:pt x="5160705" y="2774843"/>
                  <a:pt x="5160705" y="2789541"/>
                  <a:pt x="5151421" y="2798824"/>
                </a:cubicBezTo>
                <a:cubicBezTo>
                  <a:pt x="5142139" y="2808108"/>
                  <a:pt x="5127440" y="2808108"/>
                  <a:pt x="5118157" y="2798824"/>
                </a:cubicBezTo>
                <a:cubicBezTo>
                  <a:pt x="5108873" y="2789541"/>
                  <a:pt x="5108873" y="2774843"/>
                  <a:pt x="5118157" y="2765560"/>
                </a:cubicBezTo>
                <a:cubicBezTo>
                  <a:pt x="5122799" y="2760918"/>
                  <a:pt x="5128794" y="2758597"/>
                  <a:pt x="5134790" y="2758597"/>
                </a:cubicBezTo>
                <a:close/>
                <a:moveTo>
                  <a:pt x="2191228" y="2758597"/>
                </a:moveTo>
                <a:cubicBezTo>
                  <a:pt x="2197223" y="2758597"/>
                  <a:pt x="2203218" y="2760918"/>
                  <a:pt x="2207858" y="2765560"/>
                </a:cubicBezTo>
                <a:cubicBezTo>
                  <a:pt x="2217143" y="2774843"/>
                  <a:pt x="2217143" y="2789541"/>
                  <a:pt x="2207858" y="2798824"/>
                </a:cubicBezTo>
                <a:cubicBezTo>
                  <a:pt x="2198577" y="2808108"/>
                  <a:pt x="2183878" y="2808108"/>
                  <a:pt x="2174594" y="2798824"/>
                </a:cubicBezTo>
                <a:cubicBezTo>
                  <a:pt x="2165312" y="2789541"/>
                  <a:pt x="2165312" y="2774843"/>
                  <a:pt x="2174594" y="2765560"/>
                </a:cubicBezTo>
                <a:cubicBezTo>
                  <a:pt x="2179237" y="2760918"/>
                  <a:pt x="2185232" y="2758597"/>
                  <a:pt x="2191228" y="2758597"/>
                </a:cubicBezTo>
                <a:close/>
                <a:moveTo>
                  <a:pt x="2062811" y="2758597"/>
                </a:moveTo>
                <a:cubicBezTo>
                  <a:pt x="2068804" y="2758597"/>
                  <a:pt x="2074799" y="2760918"/>
                  <a:pt x="2079442" y="2765560"/>
                </a:cubicBezTo>
                <a:cubicBezTo>
                  <a:pt x="2088725" y="2774843"/>
                  <a:pt x="2088725" y="2789541"/>
                  <a:pt x="2079442" y="2798824"/>
                </a:cubicBezTo>
                <a:cubicBezTo>
                  <a:pt x="2070157" y="2808108"/>
                  <a:pt x="2055461" y="2808108"/>
                  <a:pt x="2046177" y="2798824"/>
                </a:cubicBezTo>
                <a:cubicBezTo>
                  <a:pt x="2036893" y="2789541"/>
                  <a:pt x="2036893" y="2774843"/>
                  <a:pt x="2046177" y="2765560"/>
                </a:cubicBezTo>
                <a:cubicBezTo>
                  <a:pt x="2050819" y="2760918"/>
                  <a:pt x="2056815" y="2758597"/>
                  <a:pt x="2062811" y="2758597"/>
                </a:cubicBezTo>
                <a:close/>
                <a:moveTo>
                  <a:pt x="4235860" y="2731521"/>
                </a:moveTo>
                <a:cubicBezTo>
                  <a:pt x="4241856" y="2731521"/>
                  <a:pt x="4247852" y="2733842"/>
                  <a:pt x="4252494" y="2738484"/>
                </a:cubicBezTo>
                <a:cubicBezTo>
                  <a:pt x="4261776" y="2747767"/>
                  <a:pt x="4261776" y="2762465"/>
                  <a:pt x="4252494" y="2771748"/>
                </a:cubicBezTo>
                <a:cubicBezTo>
                  <a:pt x="4243210" y="2781032"/>
                  <a:pt x="4228511" y="2781032"/>
                  <a:pt x="4219228" y="2771748"/>
                </a:cubicBezTo>
                <a:cubicBezTo>
                  <a:pt x="4209945" y="2762465"/>
                  <a:pt x="4209945" y="2747767"/>
                  <a:pt x="4219228" y="2738484"/>
                </a:cubicBezTo>
                <a:cubicBezTo>
                  <a:pt x="4223869" y="2733842"/>
                  <a:pt x="4229865" y="2731521"/>
                  <a:pt x="4235860" y="2731521"/>
                </a:cubicBezTo>
                <a:close/>
                <a:moveTo>
                  <a:pt x="1163881" y="2731521"/>
                </a:moveTo>
                <a:cubicBezTo>
                  <a:pt x="1169877" y="2731521"/>
                  <a:pt x="1175873" y="2733842"/>
                  <a:pt x="1180513" y="2738484"/>
                </a:cubicBezTo>
                <a:cubicBezTo>
                  <a:pt x="1189025" y="2747767"/>
                  <a:pt x="1189797" y="2762465"/>
                  <a:pt x="1180513" y="2771748"/>
                </a:cubicBezTo>
                <a:cubicBezTo>
                  <a:pt x="1171230" y="2781032"/>
                  <a:pt x="1156531" y="2781032"/>
                  <a:pt x="1147250" y="2771748"/>
                </a:cubicBezTo>
                <a:cubicBezTo>
                  <a:pt x="1137965" y="2762465"/>
                  <a:pt x="1137965" y="2747767"/>
                  <a:pt x="1147250" y="2738484"/>
                </a:cubicBezTo>
                <a:cubicBezTo>
                  <a:pt x="1151891" y="2733842"/>
                  <a:pt x="1157885" y="2731521"/>
                  <a:pt x="1163881" y="2731521"/>
                </a:cubicBezTo>
                <a:close/>
                <a:moveTo>
                  <a:pt x="3851379" y="2728426"/>
                </a:moveTo>
                <a:cubicBezTo>
                  <a:pt x="3857375" y="2728426"/>
                  <a:pt x="3863370" y="2730746"/>
                  <a:pt x="3868012" y="2735388"/>
                </a:cubicBezTo>
                <a:cubicBezTo>
                  <a:pt x="3876522" y="2744672"/>
                  <a:pt x="3876522" y="2759370"/>
                  <a:pt x="3868012" y="2768653"/>
                </a:cubicBezTo>
                <a:cubicBezTo>
                  <a:pt x="3858729" y="2777937"/>
                  <a:pt x="3844030" y="2777937"/>
                  <a:pt x="3834748" y="2768653"/>
                </a:cubicBezTo>
                <a:cubicBezTo>
                  <a:pt x="3825464" y="2759370"/>
                  <a:pt x="3825464" y="2744672"/>
                  <a:pt x="3834748" y="2735388"/>
                </a:cubicBezTo>
                <a:cubicBezTo>
                  <a:pt x="3839389" y="2730746"/>
                  <a:pt x="3845384" y="2728426"/>
                  <a:pt x="3851379" y="2728426"/>
                </a:cubicBezTo>
                <a:close/>
                <a:moveTo>
                  <a:pt x="778626" y="2728426"/>
                </a:moveTo>
                <a:cubicBezTo>
                  <a:pt x="784620" y="2728426"/>
                  <a:pt x="790616" y="2730746"/>
                  <a:pt x="795258" y="2735388"/>
                </a:cubicBezTo>
                <a:cubicBezTo>
                  <a:pt x="804541" y="2744672"/>
                  <a:pt x="804541" y="2759370"/>
                  <a:pt x="795258" y="2768653"/>
                </a:cubicBezTo>
                <a:cubicBezTo>
                  <a:pt x="785975" y="2777937"/>
                  <a:pt x="771276" y="2777937"/>
                  <a:pt x="761994" y="2768653"/>
                </a:cubicBezTo>
                <a:cubicBezTo>
                  <a:pt x="752709" y="2759370"/>
                  <a:pt x="752709" y="2744672"/>
                  <a:pt x="761994" y="2735388"/>
                </a:cubicBezTo>
                <a:cubicBezTo>
                  <a:pt x="766635" y="2730746"/>
                  <a:pt x="772630" y="2728426"/>
                  <a:pt x="778626" y="2728426"/>
                </a:cubicBezTo>
                <a:close/>
                <a:moveTo>
                  <a:pt x="5263207" y="2622443"/>
                </a:moveTo>
                <a:cubicBezTo>
                  <a:pt x="5269202" y="2622443"/>
                  <a:pt x="5275198" y="2624764"/>
                  <a:pt x="5279839" y="2629406"/>
                </a:cubicBezTo>
                <a:cubicBezTo>
                  <a:pt x="5289123" y="2638689"/>
                  <a:pt x="5289123" y="2653387"/>
                  <a:pt x="5279839" y="2662670"/>
                </a:cubicBezTo>
                <a:cubicBezTo>
                  <a:pt x="5270556" y="2671954"/>
                  <a:pt x="5255857" y="2671954"/>
                  <a:pt x="5246575" y="2662670"/>
                </a:cubicBezTo>
                <a:cubicBezTo>
                  <a:pt x="5237291" y="2653387"/>
                  <a:pt x="5237291" y="2638689"/>
                  <a:pt x="5246575" y="2629406"/>
                </a:cubicBezTo>
                <a:cubicBezTo>
                  <a:pt x="5251216" y="2624764"/>
                  <a:pt x="5257212" y="2622443"/>
                  <a:pt x="5263207" y="2622443"/>
                </a:cubicBezTo>
                <a:close/>
                <a:moveTo>
                  <a:pt x="4235860" y="2622443"/>
                </a:moveTo>
                <a:cubicBezTo>
                  <a:pt x="4241856" y="2622443"/>
                  <a:pt x="4247852" y="2624764"/>
                  <a:pt x="4252494" y="2629406"/>
                </a:cubicBezTo>
                <a:cubicBezTo>
                  <a:pt x="4261776" y="2638689"/>
                  <a:pt x="4261776" y="2653387"/>
                  <a:pt x="4252494" y="2662670"/>
                </a:cubicBezTo>
                <a:cubicBezTo>
                  <a:pt x="4243210" y="2671954"/>
                  <a:pt x="4228511" y="2671954"/>
                  <a:pt x="4219228" y="2662670"/>
                </a:cubicBezTo>
                <a:cubicBezTo>
                  <a:pt x="4209945" y="2653387"/>
                  <a:pt x="4209945" y="2638689"/>
                  <a:pt x="4219228" y="2629406"/>
                </a:cubicBezTo>
                <a:cubicBezTo>
                  <a:pt x="4223869" y="2624764"/>
                  <a:pt x="4229865" y="2622443"/>
                  <a:pt x="4235860" y="2622443"/>
                </a:cubicBezTo>
                <a:close/>
                <a:moveTo>
                  <a:pt x="5391625" y="2622443"/>
                </a:moveTo>
                <a:cubicBezTo>
                  <a:pt x="5397621" y="2622443"/>
                  <a:pt x="5403616" y="2624764"/>
                  <a:pt x="5408257" y="2629406"/>
                </a:cubicBezTo>
                <a:cubicBezTo>
                  <a:pt x="5417541" y="2638689"/>
                  <a:pt x="5417541" y="2653387"/>
                  <a:pt x="5408257" y="2662670"/>
                </a:cubicBezTo>
                <a:cubicBezTo>
                  <a:pt x="5398974" y="2671954"/>
                  <a:pt x="5384276" y="2671954"/>
                  <a:pt x="5374993" y="2662670"/>
                </a:cubicBezTo>
                <a:cubicBezTo>
                  <a:pt x="5365709" y="2653387"/>
                  <a:pt x="5365709" y="2638689"/>
                  <a:pt x="5374993" y="2629406"/>
                </a:cubicBezTo>
                <a:cubicBezTo>
                  <a:pt x="5379635" y="2624764"/>
                  <a:pt x="5385630" y="2622443"/>
                  <a:pt x="5391625" y="2622443"/>
                </a:cubicBezTo>
                <a:close/>
                <a:moveTo>
                  <a:pt x="5134790" y="2622443"/>
                </a:moveTo>
                <a:cubicBezTo>
                  <a:pt x="5140785" y="2622443"/>
                  <a:pt x="5146780" y="2624764"/>
                  <a:pt x="5151421" y="2629406"/>
                </a:cubicBezTo>
                <a:cubicBezTo>
                  <a:pt x="5160705" y="2638689"/>
                  <a:pt x="5160705" y="2653387"/>
                  <a:pt x="5151421" y="2662670"/>
                </a:cubicBezTo>
                <a:cubicBezTo>
                  <a:pt x="5142139" y="2671954"/>
                  <a:pt x="5127440" y="2671954"/>
                  <a:pt x="5118157" y="2662670"/>
                </a:cubicBezTo>
                <a:cubicBezTo>
                  <a:pt x="5108873" y="2653387"/>
                  <a:pt x="5108873" y="2638689"/>
                  <a:pt x="5118157" y="2629406"/>
                </a:cubicBezTo>
                <a:cubicBezTo>
                  <a:pt x="5122799" y="2624764"/>
                  <a:pt x="5128794" y="2622443"/>
                  <a:pt x="5134790" y="2622443"/>
                </a:cubicBezTo>
                <a:close/>
                <a:moveTo>
                  <a:pt x="4878726" y="2622443"/>
                </a:moveTo>
                <a:cubicBezTo>
                  <a:pt x="4884721" y="2622443"/>
                  <a:pt x="4890717" y="2624764"/>
                  <a:pt x="4895358" y="2629406"/>
                </a:cubicBezTo>
                <a:cubicBezTo>
                  <a:pt x="4903868" y="2638689"/>
                  <a:pt x="4904642" y="2653387"/>
                  <a:pt x="4895358" y="2662670"/>
                </a:cubicBezTo>
                <a:cubicBezTo>
                  <a:pt x="4886075" y="2671954"/>
                  <a:pt x="4871377" y="2671954"/>
                  <a:pt x="4862094" y="2662670"/>
                </a:cubicBezTo>
                <a:cubicBezTo>
                  <a:pt x="4852810" y="2653387"/>
                  <a:pt x="4852810" y="2638689"/>
                  <a:pt x="4862094" y="2629406"/>
                </a:cubicBezTo>
                <a:cubicBezTo>
                  <a:pt x="4866736" y="2624764"/>
                  <a:pt x="4872731" y="2622443"/>
                  <a:pt x="4878726" y="2622443"/>
                </a:cubicBezTo>
                <a:close/>
                <a:moveTo>
                  <a:pt x="4621889" y="2622443"/>
                </a:moveTo>
                <a:cubicBezTo>
                  <a:pt x="4627885" y="2622443"/>
                  <a:pt x="4633880" y="2624764"/>
                  <a:pt x="4638521" y="2629406"/>
                </a:cubicBezTo>
                <a:cubicBezTo>
                  <a:pt x="4647805" y="2638689"/>
                  <a:pt x="4647805" y="2653387"/>
                  <a:pt x="4638521" y="2662670"/>
                </a:cubicBezTo>
                <a:cubicBezTo>
                  <a:pt x="4629238" y="2671954"/>
                  <a:pt x="4614540" y="2671954"/>
                  <a:pt x="4605257" y="2662670"/>
                </a:cubicBezTo>
                <a:cubicBezTo>
                  <a:pt x="4595973" y="2653387"/>
                  <a:pt x="4595973" y="2638689"/>
                  <a:pt x="4605257" y="2629406"/>
                </a:cubicBezTo>
                <a:cubicBezTo>
                  <a:pt x="4609899" y="2624764"/>
                  <a:pt x="4615894" y="2622443"/>
                  <a:pt x="4621889" y="2622443"/>
                </a:cubicBezTo>
                <a:close/>
                <a:moveTo>
                  <a:pt x="4364279" y="2622443"/>
                </a:moveTo>
                <a:cubicBezTo>
                  <a:pt x="4370274" y="2622443"/>
                  <a:pt x="4376269" y="2624764"/>
                  <a:pt x="4380911" y="2629406"/>
                </a:cubicBezTo>
                <a:cubicBezTo>
                  <a:pt x="4390195" y="2638689"/>
                  <a:pt x="4390195" y="2653387"/>
                  <a:pt x="4380911" y="2662670"/>
                </a:cubicBezTo>
                <a:cubicBezTo>
                  <a:pt x="4371628" y="2671954"/>
                  <a:pt x="4356930" y="2671954"/>
                  <a:pt x="4347647" y="2662670"/>
                </a:cubicBezTo>
                <a:cubicBezTo>
                  <a:pt x="4338363" y="2653387"/>
                  <a:pt x="4338363" y="2638689"/>
                  <a:pt x="4347647" y="2629406"/>
                </a:cubicBezTo>
                <a:cubicBezTo>
                  <a:pt x="4352288" y="2624764"/>
                  <a:pt x="4358283" y="2622443"/>
                  <a:pt x="4364279" y="2622443"/>
                </a:cubicBezTo>
                <a:close/>
                <a:moveTo>
                  <a:pt x="4107443" y="2622443"/>
                </a:moveTo>
                <a:cubicBezTo>
                  <a:pt x="4113438" y="2622443"/>
                  <a:pt x="4119433" y="2624764"/>
                  <a:pt x="4124075" y="2629406"/>
                </a:cubicBezTo>
                <a:cubicBezTo>
                  <a:pt x="4133359" y="2638689"/>
                  <a:pt x="4133359" y="2653387"/>
                  <a:pt x="4124075" y="2662670"/>
                </a:cubicBezTo>
                <a:cubicBezTo>
                  <a:pt x="4114792" y="2671954"/>
                  <a:pt x="4100094" y="2671954"/>
                  <a:pt x="4090811" y="2662670"/>
                </a:cubicBezTo>
                <a:cubicBezTo>
                  <a:pt x="4081527" y="2653387"/>
                  <a:pt x="4081527" y="2638689"/>
                  <a:pt x="4090811" y="2629406"/>
                </a:cubicBezTo>
                <a:cubicBezTo>
                  <a:pt x="4095452" y="2624764"/>
                  <a:pt x="4101447" y="2622443"/>
                  <a:pt x="4107443" y="2622443"/>
                </a:cubicBezTo>
                <a:close/>
                <a:moveTo>
                  <a:pt x="3466124" y="2622443"/>
                </a:moveTo>
                <a:cubicBezTo>
                  <a:pt x="3472120" y="2622443"/>
                  <a:pt x="3478116" y="2624764"/>
                  <a:pt x="3482758" y="2629406"/>
                </a:cubicBezTo>
                <a:cubicBezTo>
                  <a:pt x="3492040" y="2638689"/>
                  <a:pt x="3492040" y="2653387"/>
                  <a:pt x="3482758" y="2662670"/>
                </a:cubicBezTo>
                <a:cubicBezTo>
                  <a:pt x="3473474" y="2671954"/>
                  <a:pt x="3458775" y="2671954"/>
                  <a:pt x="3449492" y="2662670"/>
                </a:cubicBezTo>
                <a:cubicBezTo>
                  <a:pt x="3440209" y="2653387"/>
                  <a:pt x="3440209" y="2638689"/>
                  <a:pt x="3449492" y="2629406"/>
                </a:cubicBezTo>
                <a:cubicBezTo>
                  <a:pt x="3454133" y="2624764"/>
                  <a:pt x="3460129" y="2622443"/>
                  <a:pt x="3466124" y="2622443"/>
                </a:cubicBezTo>
                <a:close/>
                <a:moveTo>
                  <a:pt x="2319643" y="2622443"/>
                </a:moveTo>
                <a:cubicBezTo>
                  <a:pt x="2325639" y="2622443"/>
                  <a:pt x="2331634" y="2624764"/>
                  <a:pt x="2336276" y="2629406"/>
                </a:cubicBezTo>
                <a:cubicBezTo>
                  <a:pt x="2344786" y="2638689"/>
                  <a:pt x="2344786" y="2653387"/>
                  <a:pt x="2336276" y="2662670"/>
                </a:cubicBezTo>
                <a:cubicBezTo>
                  <a:pt x="2326993" y="2671954"/>
                  <a:pt x="2312294" y="2671954"/>
                  <a:pt x="2303012" y="2662670"/>
                </a:cubicBezTo>
                <a:cubicBezTo>
                  <a:pt x="2293728" y="2653387"/>
                  <a:pt x="2293728" y="2638689"/>
                  <a:pt x="2303012" y="2629406"/>
                </a:cubicBezTo>
                <a:cubicBezTo>
                  <a:pt x="2307653" y="2624764"/>
                  <a:pt x="2313648" y="2622443"/>
                  <a:pt x="2319643" y="2622443"/>
                </a:cubicBezTo>
                <a:close/>
                <a:moveTo>
                  <a:pt x="2191228" y="2622443"/>
                </a:moveTo>
                <a:cubicBezTo>
                  <a:pt x="2197223" y="2622443"/>
                  <a:pt x="2203218" y="2624764"/>
                  <a:pt x="2207858" y="2629406"/>
                </a:cubicBezTo>
                <a:cubicBezTo>
                  <a:pt x="2217143" y="2638689"/>
                  <a:pt x="2217143" y="2653387"/>
                  <a:pt x="2207858" y="2662670"/>
                </a:cubicBezTo>
                <a:cubicBezTo>
                  <a:pt x="2198577" y="2671954"/>
                  <a:pt x="2183878" y="2671954"/>
                  <a:pt x="2174594" y="2662670"/>
                </a:cubicBezTo>
                <a:cubicBezTo>
                  <a:pt x="2165312" y="2653387"/>
                  <a:pt x="2165312" y="2638689"/>
                  <a:pt x="2174594" y="2629406"/>
                </a:cubicBezTo>
                <a:cubicBezTo>
                  <a:pt x="2179237" y="2624764"/>
                  <a:pt x="2185232" y="2622443"/>
                  <a:pt x="2191228" y="2622443"/>
                </a:cubicBezTo>
                <a:close/>
                <a:moveTo>
                  <a:pt x="2062811" y="2622443"/>
                </a:moveTo>
                <a:cubicBezTo>
                  <a:pt x="2068804" y="2622443"/>
                  <a:pt x="2074799" y="2624764"/>
                  <a:pt x="2079442" y="2629406"/>
                </a:cubicBezTo>
                <a:cubicBezTo>
                  <a:pt x="2088725" y="2638689"/>
                  <a:pt x="2088725" y="2653387"/>
                  <a:pt x="2079442" y="2662670"/>
                </a:cubicBezTo>
                <a:cubicBezTo>
                  <a:pt x="2070157" y="2671954"/>
                  <a:pt x="2055461" y="2671954"/>
                  <a:pt x="2046177" y="2662670"/>
                </a:cubicBezTo>
                <a:cubicBezTo>
                  <a:pt x="2036893" y="2653387"/>
                  <a:pt x="2036893" y="2638689"/>
                  <a:pt x="2046177" y="2629406"/>
                </a:cubicBezTo>
                <a:cubicBezTo>
                  <a:pt x="2050819" y="2624764"/>
                  <a:pt x="2056815" y="2622443"/>
                  <a:pt x="2062811" y="2622443"/>
                </a:cubicBezTo>
                <a:close/>
                <a:moveTo>
                  <a:pt x="1805972" y="2622443"/>
                </a:moveTo>
                <a:cubicBezTo>
                  <a:pt x="1811968" y="2622443"/>
                  <a:pt x="1817964" y="2624764"/>
                  <a:pt x="1822604" y="2629406"/>
                </a:cubicBezTo>
                <a:cubicBezTo>
                  <a:pt x="1831890" y="2638689"/>
                  <a:pt x="1831890" y="2653387"/>
                  <a:pt x="1822604" y="2662670"/>
                </a:cubicBezTo>
                <a:cubicBezTo>
                  <a:pt x="1813322" y="2671954"/>
                  <a:pt x="1798624" y="2671954"/>
                  <a:pt x="1789340" y="2662670"/>
                </a:cubicBezTo>
                <a:cubicBezTo>
                  <a:pt x="1780057" y="2653387"/>
                  <a:pt x="1780057" y="2638689"/>
                  <a:pt x="1789340" y="2629406"/>
                </a:cubicBezTo>
                <a:cubicBezTo>
                  <a:pt x="1793983" y="2624764"/>
                  <a:pt x="1799978" y="2622443"/>
                  <a:pt x="1805972" y="2622443"/>
                </a:cubicBezTo>
                <a:close/>
                <a:moveTo>
                  <a:pt x="1549137" y="2622443"/>
                </a:moveTo>
                <a:cubicBezTo>
                  <a:pt x="1555131" y="2622443"/>
                  <a:pt x="1561126" y="2624764"/>
                  <a:pt x="1565768" y="2629406"/>
                </a:cubicBezTo>
                <a:cubicBezTo>
                  <a:pt x="1575052" y="2638689"/>
                  <a:pt x="1575052" y="2653387"/>
                  <a:pt x="1565768" y="2662670"/>
                </a:cubicBezTo>
                <a:cubicBezTo>
                  <a:pt x="1556485" y="2671954"/>
                  <a:pt x="1541787" y="2671954"/>
                  <a:pt x="1532503" y="2662670"/>
                </a:cubicBezTo>
                <a:cubicBezTo>
                  <a:pt x="1523219" y="2653387"/>
                  <a:pt x="1523219" y="2638689"/>
                  <a:pt x="1532503" y="2629406"/>
                </a:cubicBezTo>
                <a:cubicBezTo>
                  <a:pt x="1537145" y="2624764"/>
                  <a:pt x="1543140" y="2622443"/>
                  <a:pt x="1549137" y="2622443"/>
                </a:cubicBezTo>
                <a:close/>
                <a:moveTo>
                  <a:pt x="1291526" y="2622443"/>
                </a:moveTo>
                <a:cubicBezTo>
                  <a:pt x="1297523" y="2622443"/>
                  <a:pt x="1303517" y="2624764"/>
                  <a:pt x="1308159" y="2629406"/>
                </a:cubicBezTo>
                <a:cubicBezTo>
                  <a:pt x="1317442" y="2638689"/>
                  <a:pt x="1317442" y="2653387"/>
                  <a:pt x="1308159" y="2662670"/>
                </a:cubicBezTo>
                <a:cubicBezTo>
                  <a:pt x="1298875" y="2671954"/>
                  <a:pt x="1284177" y="2671954"/>
                  <a:pt x="1274895" y="2662670"/>
                </a:cubicBezTo>
                <a:cubicBezTo>
                  <a:pt x="1265609" y="2653387"/>
                  <a:pt x="1265609" y="2638689"/>
                  <a:pt x="1274895" y="2629406"/>
                </a:cubicBezTo>
                <a:cubicBezTo>
                  <a:pt x="1279535" y="2624764"/>
                  <a:pt x="1285532" y="2622443"/>
                  <a:pt x="1291526" y="2622443"/>
                </a:cubicBezTo>
                <a:close/>
                <a:moveTo>
                  <a:pt x="1163881" y="2622443"/>
                </a:moveTo>
                <a:cubicBezTo>
                  <a:pt x="1169877" y="2622443"/>
                  <a:pt x="1175873" y="2624764"/>
                  <a:pt x="1180513" y="2629406"/>
                </a:cubicBezTo>
                <a:cubicBezTo>
                  <a:pt x="1189025" y="2638689"/>
                  <a:pt x="1189797" y="2653387"/>
                  <a:pt x="1180513" y="2662670"/>
                </a:cubicBezTo>
                <a:cubicBezTo>
                  <a:pt x="1171230" y="2671954"/>
                  <a:pt x="1156531" y="2671954"/>
                  <a:pt x="1147250" y="2662670"/>
                </a:cubicBezTo>
                <a:cubicBezTo>
                  <a:pt x="1137965" y="2653387"/>
                  <a:pt x="1137965" y="2638689"/>
                  <a:pt x="1147250" y="2629406"/>
                </a:cubicBezTo>
                <a:cubicBezTo>
                  <a:pt x="1151891" y="2624764"/>
                  <a:pt x="1157885" y="2622443"/>
                  <a:pt x="1163881" y="2622443"/>
                </a:cubicBezTo>
                <a:close/>
                <a:moveTo>
                  <a:pt x="1035464" y="2622443"/>
                </a:moveTo>
                <a:cubicBezTo>
                  <a:pt x="1041458" y="2622443"/>
                  <a:pt x="1047454" y="2624764"/>
                  <a:pt x="1052096" y="2629406"/>
                </a:cubicBezTo>
                <a:cubicBezTo>
                  <a:pt x="1061380" y="2638689"/>
                  <a:pt x="1061380" y="2653387"/>
                  <a:pt x="1052096" y="2662670"/>
                </a:cubicBezTo>
                <a:cubicBezTo>
                  <a:pt x="1042813" y="2671954"/>
                  <a:pt x="1028115" y="2671954"/>
                  <a:pt x="1018830" y="2662670"/>
                </a:cubicBezTo>
                <a:cubicBezTo>
                  <a:pt x="1009548" y="2653387"/>
                  <a:pt x="1009548" y="2638689"/>
                  <a:pt x="1018830" y="2629406"/>
                </a:cubicBezTo>
                <a:cubicBezTo>
                  <a:pt x="1023473" y="2624764"/>
                  <a:pt x="1029468" y="2622443"/>
                  <a:pt x="1035464" y="2622443"/>
                </a:cubicBezTo>
                <a:close/>
                <a:moveTo>
                  <a:pt x="393371" y="2622443"/>
                </a:moveTo>
                <a:cubicBezTo>
                  <a:pt x="399367" y="2622443"/>
                  <a:pt x="405362" y="2624764"/>
                  <a:pt x="410004" y="2629406"/>
                </a:cubicBezTo>
                <a:cubicBezTo>
                  <a:pt x="419287" y="2638689"/>
                  <a:pt x="419287" y="2653387"/>
                  <a:pt x="410004" y="2662670"/>
                </a:cubicBezTo>
                <a:cubicBezTo>
                  <a:pt x="400720" y="2671954"/>
                  <a:pt x="386022" y="2671954"/>
                  <a:pt x="376737" y="2662670"/>
                </a:cubicBezTo>
                <a:cubicBezTo>
                  <a:pt x="367455" y="2653387"/>
                  <a:pt x="367455" y="2638689"/>
                  <a:pt x="376737" y="2629406"/>
                </a:cubicBezTo>
                <a:cubicBezTo>
                  <a:pt x="381380" y="2624764"/>
                  <a:pt x="387375" y="2622443"/>
                  <a:pt x="393371" y="2622443"/>
                </a:cubicBezTo>
                <a:close/>
                <a:moveTo>
                  <a:pt x="6034490" y="2621959"/>
                </a:moveTo>
                <a:cubicBezTo>
                  <a:pt x="6040486" y="2622056"/>
                  <a:pt x="6046481" y="2624377"/>
                  <a:pt x="6051123" y="2628632"/>
                </a:cubicBezTo>
                <a:cubicBezTo>
                  <a:pt x="6060405" y="2637915"/>
                  <a:pt x="6060405" y="2652613"/>
                  <a:pt x="6051123" y="2661896"/>
                </a:cubicBezTo>
                <a:cubicBezTo>
                  <a:pt x="6041839" y="2671180"/>
                  <a:pt x="6027141" y="2670406"/>
                  <a:pt x="6017857" y="2661896"/>
                </a:cubicBezTo>
                <a:cubicBezTo>
                  <a:pt x="6008574" y="2652613"/>
                  <a:pt x="6009348" y="2637915"/>
                  <a:pt x="6017857" y="2628632"/>
                </a:cubicBezTo>
                <a:cubicBezTo>
                  <a:pt x="6022499" y="2623990"/>
                  <a:pt x="6028495" y="2621862"/>
                  <a:pt x="6034490" y="2621959"/>
                </a:cubicBezTo>
                <a:close/>
                <a:moveTo>
                  <a:pt x="2961734" y="2621959"/>
                </a:moveTo>
                <a:cubicBezTo>
                  <a:pt x="2967730" y="2622056"/>
                  <a:pt x="2973726" y="2624377"/>
                  <a:pt x="2978368" y="2628632"/>
                </a:cubicBezTo>
                <a:cubicBezTo>
                  <a:pt x="2987651" y="2637915"/>
                  <a:pt x="2987651" y="2652613"/>
                  <a:pt x="2978368" y="2661896"/>
                </a:cubicBezTo>
                <a:cubicBezTo>
                  <a:pt x="2969084" y="2671180"/>
                  <a:pt x="2954385" y="2670406"/>
                  <a:pt x="2945103" y="2661896"/>
                </a:cubicBezTo>
                <a:cubicBezTo>
                  <a:pt x="2935819" y="2652613"/>
                  <a:pt x="2936593" y="2637915"/>
                  <a:pt x="2945103" y="2628632"/>
                </a:cubicBezTo>
                <a:cubicBezTo>
                  <a:pt x="2949744" y="2623990"/>
                  <a:pt x="2955739" y="2621862"/>
                  <a:pt x="2961734" y="2621959"/>
                </a:cubicBezTo>
                <a:close/>
                <a:moveTo>
                  <a:pt x="5906072" y="2620412"/>
                </a:moveTo>
                <a:cubicBezTo>
                  <a:pt x="5912067" y="2620509"/>
                  <a:pt x="5918063" y="2622829"/>
                  <a:pt x="5922704" y="2627084"/>
                </a:cubicBezTo>
                <a:cubicBezTo>
                  <a:pt x="5931988" y="2637141"/>
                  <a:pt x="5931988" y="2651840"/>
                  <a:pt x="5922704" y="2660349"/>
                </a:cubicBezTo>
                <a:cubicBezTo>
                  <a:pt x="5913421" y="2669633"/>
                  <a:pt x="5898723" y="2668859"/>
                  <a:pt x="5889439" y="2660349"/>
                </a:cubicBezTo>
                <a:cubicBezTo>
                  <a:pt x="5880156" y="2651066"/>
                  <a:pt x="5880930" y="2636368"/>
                  <a:pt x="5889439" y="2627084"/>
                </a:cubicBezTo>
                <a:cubicBezTo>
                  <a:pt x="5894081" y="2622442"/>
                  <a:pt x="5900077" y="2620315"/>
                  <a:pt x="5906072" y="2620412"/>
                </a:cubicBezTo>
                <a:close/>
                <a:moveTo>
                  <a:pt x="2833317" y="2620412"/>
                </a:moveTo>
                <a:cubicBezTo>
                  <a:pt x="2839312" y="2620509"/>
                  <a:pt x="2845307" y="2622829"/>
                  <a:pt x="2849949" y="2627084"/>
                </a:cubicBezTo>
                <a:cubicBezTo>
                  <a:pt x="2860007" y="2637141"/>
                  <a:pt x="2859233" y="2651840"/>
                  <a:pt x="2849949" y="2660349"/>
                </a:cubicBezTo>
                <a:cubicBezTo>
                  <a:pt x="2840666" y="2669633"/>
                  <a:pt x="2825968" y="2668859"/>
                  <a:pt x="2816684" y="2660349"/>
                </a:cubicBezTo>
                <a:cubicBezTo>
                  <a:pt x="2807401" y="2651066"/>
                  <a:pt x="2808175" y="2636368"/>
                  <a:pt x="2816684" y="2627084"/>
                </a:cubicBezTo>
                <a:cubicBezTo>
                  <a:pt x="2821326" y="2622442"/>
                  <a:pt x="2827321" y="2620315"/>
                  <a:pt x="2833317" y="2620412"/>
                </a:cubicBezTo>
                <a:close/>
                <a:moveTo>
                  <a:pt x="3851379" y="2620122"/>
                </a:moveTo>
                <a:cubicBezTo>
                  <a:pt x="3857375" y="2620122"/>
                  <a:pt x="3863370" y="2622442"/>
                  <a:pt x="3868012" y="2627084"/>
                </a:cubicBezTo>
                <a:cubicBezTo>
                  <a:pt x="3876522" y="2636368"/>
                  <a:pt x="3876522" y="2651840"/>
                  <a:pt x="3868012" y="2660349"/>
                </a:cubicBezTo>
                <a:cubicBezTo>
                  <a:pt x="3858729" y="2669633"/>
                  <a:pt x="3844030" y="2669633"/>
                  <a:pt x="3834748" y="2660349"/>
                </a:cubicBezTo>
                <a:cubicBezTo>
                  <a:pt x="3825464" y="2651066"/>
                  <a:pt x="3825464" y="2636368"/>
                  <a:pt x="3834748" y="2627084"/>
                </a:cubicBezTo>
                <a:cubicBezTo>
                  <a:pt x="3839389" y="2622442"/>
                  <a:pt x="3845384" y="2620122"/>
                  <a:pt x="3851379" y="2620122"/>
                </a:cubicBezTo>
                <a:close/>
                <a:moveTo>
                  <a:pt x="778626" y="2620122"/>
                </a:moveTo>
                <a:cubicBezTo>
                  <a:pt x="784620" y="2620122"/>
                  <a:pt x="790616" y="2622442"/>
                  <a:pt x="795258" y="2627084"/>
                </a:cubicBezTo>
                <a:cubicBezTo>
                  <a:pt x="804541" y="2636368"/>
                  <a:pt x="804541" y="2651840"/>
                  <a:pt x="795258" y="2660349"/>
                </a:cubicBezTo>
                <a:cubicBezTo>
                  <a:pt x="785975" y="2669633"/>
                  <a:pt x="771276" y="2669633"/>
                  <a:pt x="761994" y="2660349"/>
                </a:cubicBezTo>
                <a:cubicBezTo>
                  <a:pt x="752709" y="2651066"/>
                  <a:pt x="752709" y="2636368"/>
                  <a:pt x="761994" y="2627084"/>
                </a:cubicBezTo>
                <a:cubicBezTo>
                  <a:pt x="766635" y="2622442"/>
                  <a:pt x="772630" y="2620122"/>
                  <a:pt x="778626" y="2620122"/>
                </a:cubicBezTo>
                <a:close/>
                <a:moveTo>
                  <a:pt x="5776880" y="2619638"/>
                </a:moveTo>
                <a:cubicBezTo>
                  <a:pt x="5782875" y="2619735"/>
                  <a:pt x="5788871" y="2622056"/>
                  <a:pt x="5793512" y="2626311"/>
                </a:cubicBezTo>
                <a:cubicBezTo>
                  <a:pt x="5802796" y="2635594"/>
                  <a:pt x="5802796" y="2651066"/>
                  <a:pt x="5793512" y="2659575"/>
                </a:cubicBezTo>
                <a:cubicBezTo>
                  <a:pt x="5784229" y="2668859"/>
                  <a:pt x="5769531" y="2668085"/>
                  <a:pt x="5760247" y="2659575"/>
                </a:cubicBezTo>
                <a:cubicBezTo>
                  <a:pt x="5750964" y="2650292"/>
                  <a:pt x="5751738" y="2635594"/>
                  <a:pt x="5760247" y="2626311"/>
                </a:cubicBezTo>
                <a:cubicBezTo>
                  <a:pt x="5764889" y="2621669"/>
                  <a:pt x="5770885" y="2619541"/>
                  <a:pt x="5776880" y="2619638"/>
                </a:cubicBezTo>
                <a:close/>
                <a:moveTo>
                  <a:pt x="2704125" y="2619638"/>
                </a:moveTo>
                <a:cubicBezTo>
                  <a:pt x="2710120" y="2619735"/>
                  <a:pt x="2716116" y="2622056"/>
                  <a:pt x="2720758" y="2626311"/>
                </a:cubicBezTo>
                <a:cubicBezTo>
                  <a:pt x="2730814" y="2635594"/>
                  <a:pt x="2730040" y="2651066"/>
                  <a:pt x="2720758" y="2659575"/>
                </a:cubicBezTo>
                <a:cubicBezTo>
                  <a:pt x="2711474" y="2668859"/>
                  <a:pt x="2696776" y="2668085"/>
                  <a:pt x="2687492" y="2659575"/>
                </a:cubicBezTo>
                <a:cubicBezTo>
                  <a:pt x="2678209" y="2650292"/>
                  <a:pt x="2678983" y="2635594"/>
                  <a:pt x="2687492" y="2626311"/>
                </a:cubicBezTo>
                <a:cubicBezTo>
                  <a:pt x="2692134" y="2621669"/>
                  <a:pt x="2698129" y="2619541"/>
                  <a:pt x="2704125" y="2619638"/>
                </a:cubicBezTo>
                <a:close/>
                <a:moveTo>
                  <a:pt x="137316" y="2619348"/>
                </a:moveTo>
                <a:cubicBezTo>
                  <a:pt x="143312" y="2619348"/>
                  <a:pt x="149308" y="2621669"/>
                  <a:pt x="153948" y="2626311"/>
                </a:cubicBezTo>
                <a:cubicBezTo>
                  <a:pt x="163232" y="2635594"/>
                  <a:pt x="163232" y="2650292"/>
                  <a:pt x="153948" y="2659575"/>
                </a:cubicBezTo>
                <a:cubicBezTo>
                  <a:pt x="144664" y="2668859"/>
                  <a:pt x="129968" y="2668859"/>
                  <a:pt x="120684" y="2659575"/>
                </a:cubicBezTo>
                <a:cubicBezTo>
                  <a:pt x="111400" y="2650292"/>
                  <a:pt x="111400" y="2635594"/>
                  <a:pt x="120684" y="2626311"/>
                </a:cubicBezTo>
                <a:cubicBezTo>
                  <a:pt x="125327" y="2621669"/>
                  <a:pt x="131320" y="2619348"/>
                  <a:pt x="137316" y="2619348"/>
                </a:cubicBezTo>
                <a:close/>
                <a:moveTo>
                  <a:pt x="6034490" y="2514912"/>
                </a:moveTo>
                <a:cubicBezTo>
                  <a:pt x="6040486" y="2514912"/>
                  <a:pt x="6046481" y="2517233"/>
                  <a:pt x="6051123" y="2521875"/>
                </a:cubicBezTo>
                <a:cubicBezTo>
                  <a:pt x="6060405" y="2531158"/>
                  <a:pt x="6060405" y="2545856"/>
                  <a:pt x="6051123" y="2555139"/>
                </a:cubicBezTo>
                <a:cubicBezTo>
                  <a:pt x="6041839" y="2564423"/>
                  <a:pt x="6027141" y="2564423"/>
                  <a:pt x="6017857" y="2555139"/>
                </a:cubicBezTo>
                <a:cubicBezTo>
                  <a:pt x="6008574" y="2545856"/>
                  <a:pt x="6008574" y="2531158"/>
                  <a:pt x="6017857" y="2521875"/>
                </a:cubicBezTo>
                <a:cubicBezTo>
                  <a:pt x="6022499" y="2517233"/>
                  <a:pt x="6028495" y="2514912"/>
                  <a:pt x="6034490" y="2514912"/>
                </a:cubicBezTo>
                <a:close/>
                <a:moveTo>
                  <a:pt x="5776881" y="2514912"/>
                </a:moveTo>
                <a:cubicBezTo>
                  <a:pt x="5782876" y="2514912"/>
                  <a:pt x="5788871" y="2517233"/>
                  <a:pt x="5793512" y="2521875"/>
                </a:cubicBezTo>
                <a:cubicBezTo>
                  <a:pt x="5802796" y="2531158"/>
                  <a:pt x="5802796" y="2545856"/>
                  <a:pt x="5793512" y="2555139"/>
                </a:cubicBezTo>
                <a:cubicBezTo>
                  <a:pt x="5784230" y="2564423"/>
                  <a:pt x="5769531" y="2564423"/>
                  <a:pt x="5760248" y="2555139"/>
                </a:cubicBezTo>
                <a:cubicBezTo>
                  <a:pt x="5750964" y="2545856"/>
                  <a:pt x="5750964" y="2531158"/>
                  <a:pt x="5760248" y="2521875"/>
                </a:cubicBezTo>
                <a:cubicBezTo>
                  <a:pt x="5764890" y="2517233"/>
                  <a:pt x="5770885" y="2514912"/>
                  <a:pt x="5776881" y="2514912"/>
                </a:cubicBezTo>
                <a:close/>
                <a:moveTo>
                  <a:pt x="5648462" y="2514912"/>
                </a:moveTo>
                <a:cubicBezTo>
                  <a:pt x="5654458" y="2514912"/>
                  <a:pt x="5660453" y="2517233"/>
                  <a:pt x="5665094" y="2521875"/>
                </a:cubicBezTo>
                <a:cubicBezTo>
                  <a:pt x="5674378" y="2531158"/>
                  <a:pt x="5674378" y="2545856"/>
                  <a:pt x="5665094" y="2555139"/>
                </a:cubicBezTo>
                <a:cubicBezTo>
                  <a:pt x="5655811" y="2564423"/>
                  <a:pt x="5641113" y="2564423"/>
                  <a:pt x="5631830" y="2555139"/>
                </a:cubicBezTo>
                <a:cubicBezTo>
                  <a:pt x="5622546" y="2545856"/>
                  <a:pt x="5622546" y="2531158"/>
                  <a:pt x="5631830" y="2521875"/>
                </a:cubicBezTo>
                <a:cubicBezTo>
                  <a:pt x="5636472" y="2517233"/>
                  <a:pt x="5642467" y="2514912"/>
                  <a:pt x="5648462" y="2514912"/>
                </a:cubicBezTo>
                <a:close/>
                <a:moveTo>
                  <a:pt x="5520044" y="2514912"/>
                </a:moveTo>
                <a:cubicBezTo>
                  <a:pt x="5526040" y="2514912"/>
                  <a:pt x="5532035" y="2517233"/>
                  <a:pt x="5536677" y="2521875"/>
                </a:cubicBezTo>
                <a:cubicBezTo>
                  <a:pt x="5545959" y="2531158"/>
                  <a:pt x="5545959" y="2545856"/>
                  <a:pt x="5536677" y="2555139"/>
                </a:cubicBezTo>
                <a:cubicBezTo>
                  <a:pt x="5527393" y="2564423"/>
                  <a:pt x="5512694" y="2564423"/>
                  <a:pt x="5503411" y="2555139"/>
                </a:cubicBezTo>
                <a:cubicBezTo>
                  <a:pt x="5494128" y="2545856"/>
                  <a:pt x="5494128" y="2531158"/>
                  <a:pt x="5503411" y="2521875"/>
                </a:cubicBezTo>
                <a:cubicBezTo>
                  <a:pt x="5508053" y="2517233"/>
                  <a:pt x="5514048" y="2514912"/>
                  <a:pt x="5520044" y="2514912"/>
                </a:cubicBezTo>
                <a:close/>
                <a:moveTo>
                  <a:pt x="5134790" y="2514912"/>
                </a:moveTo>
                <a:cubicBezTo>
                  <a:pt x="5140785" y="2514912"/>
                  <a:pt x="5146780" y="2517233"/>
                  <a:pt x="5151421" y="2521875"/>
                </a:cubicBezTo>
                <a:cubicBezTo>
                  <a:pt x="5160705" y="2531158"/>
                  <a:pt x="5160705" y="2545856"/>
                  <a:pt x="5151421" y="2555139"/>
                </a:cubicBezTo>
                <a:cubicBezTo>
                  <a:pt x="5142139" y="2564423"/>
                  <a:pt x="5127440" y="2564423"/>
                  <a:pt x="5118157" y="2555139"/>
                </a:cubicBezTo>
                <a:cubicBezTo>
                  <a:pt x="5108873" y="2545856"/>
                  <a:pt x="5108873" y="2531158"/>
                  <a:pt x="5118157" y="2521875"/>
                </a:cubicBezTo>
                <a:cubicBezTo>
                  <a:pt x="5122799" y="2517233"/>
                  <a:pt x="5128794" y="2514912"/>
                  <a:pt x="5134790" y="2514912"/>
                </a:cubicBezTo>
                <a:close/>
                <a:moveTo>
                  <a:pt x="4364279" y="2514912"/>
                </a:moveTo>
                <a:cubicBezTo>
                  <a:pt x="4370274" y="2514912"/>
                  <a:pt x="4376269" y="2517233"/>
                  <a:pt x="4380911" y="2521875"/>
                </a:cubicBezTo>
                <a:cubicBezTo>
                  <a:pt x="4390195" y="2531158"/>
                  <a:pt x="4390195" y="2545856"/>
                  <a:pt x="4380911" y="2555139"/>
                </a:cubicBezTo>
                <a:cubicBezTo>
                  <a:pt x="4371628" y="2564423"/>
                  <a:pt x="4356930" y="2564423"/>
                  <a:pt x="4347647" y="2555139"/>
                </a:cubicBezTo>
                <a:cubicBezTo>
                  <a:pt x="4338363" y="2545856"/>
                  <a:pt x="4338363" y="2531158"/>
                  <a:pt x="4347647" y="2521875"/>
                </a:cubicBezTo>
                <a:cubicBezTo>
                  <a:pt x="4352288" y="2517233"/>
                  <a:pt x="4358283" y="2514912"/>
                  <a:pt x="4364279" y="2514912"/>
                </a:cubicBezTo>
                <a:close/>
                <a:moveTo>
                  <a:pt x="4235860" y="2514912"/>
                </a:moveTo>
                <a:cubicBezTo>
                  <a:pt x="4241856" y="2514912"/>
                  <a:pt x="4247852" y="2517233"/>
                  <a:pt x="4252494" y="2521875"/>
                </a:cubicBezTo>
                <a:cubicBezTo>
                  <a:pt x="4261776" y="2531158"/>
                  <a:pt x="4261776" y="2545856"/>
                  <a:pt x="4252494" y="2555139"/>
                </a:cubicBezTo>
                <a:cubicBezTo>
                  <a:pt x="4243210" y="2564423"/>
                  <a:pt x="4228511" y="2564423"/>
                  <a:pt x="4219228" y="2555139"/>
                </a:cubicBezTo>
                <a:cubicBezTo>
                  <a:pt x="4209945" y="2545856"/>
                  <a:pt x="4209945" y="2531158"/>
                  <a:pt x="4219228" y="2521875"/>
                </a:cubicBezTo>
                <a:cubicBezTo>
                  <a:pt x="4223869" y="2517233"/>
                  <a:pt x="4229865" y="2514912"/>
                  <a:pt x="4235860" y="2514912"/>
                </a:cubicBezTo>
                <a:close/>
                <a:moveTo>
                  <a:pt x="3979024" y="2514912"/>
                </a:moveTo>
                <a:cubicBezTo>
                  <a:pt x="3985020" y="2514912"/>
                  <a:pt x="3991015" y="2517233"/>
                  <a:pt x="3995657" y="2521875"/>
                </a:cubicBezTo>
                <a:cubicBezTo>
                  <a:pt x="4004941" y="2531158"/>
                  <a:pt x="4004941" y="2545856"/>
                  <a:pt x="3995657" y="2555139"/>
                </a:cubicBezTo>
                <a:cubicBezTo>
                  <a:pt x="3986374" y="2564423"/>
                  <a:pt x="3971675" y="2564423"/>
                  <a:pt x="3962393" y="2555139"/>
                </a:cubicBezTo>
                <a:cubicBezTo>
                  <a:pt x="3953109" y="2545856"/>
                  <a:pt x="3953109" y="2531158"/>
                  <a:pt x="3962393" y="2521875"/>
                </a:cubicBezTo>
                <a:cubicBezTo>
                  <a:pt x="3967034" y="2517233"/>
                  <a:pt x="3973029" y="2514912"/>
                  <a:pt x="3979024" y="2514912"/>
                </a:cubicBezTo>
                <a:close/>
                <a:moveTo>
                  <a:pt x="5906072" y="2514912"/>
                </a:moveTo>
                <a:cubicBezTo>
                  <a:pt x="5912068" y="2514912"/>
                  <a:pt x="5918063" y="2517233"/>
                  <a:pt x="5922704" y="2521875"/>
                </a:cubicBezTo>
                <a:cubicBezTo>
                  <a:pt x="5931988" y="2531158"/>
                  <a:pt x="5931988" y="2545856"/>
                  <a:pt x="5922704" y="2555139"/>
                </a:cubicBezTo>
                <a:cubicBezTo>
                  <a:pt x="5913421" y="2564423"/>
                  <a:pt x="5898723" y="2564423"/>
                  <a:pt x="5889440" y="2555139"/>
                </a:cubicBezTo>
                <a:cubicBezTo>
                  <a:pt x="5880156" y="2545856"/>
                  <a:pt x="5880156" y="2531158"/>
                  <a:pt x="5889440" y="2521875"/>
                </a:cubicBezTo>
                <a:cubicBezTo>
                  <a:pt x="5894082" y="2517233"/>
                  <a:pt x="5900077" y="2514912"/>
                  <a:pt x="5906072" y="2514912"/>
                </a:cubicBezTo>
                <a:close/>
                <a:moveTo>
                  <a:pt x="5391625" y="2514912"/>
                </a:moveTo>
                <a:cubicBezTo>
                  <a:pt x="5397621" y="2514912"/>
                  <a:pt x="5403616" y="2517233"/>
                  <a:pt x="5408257" y="2521875"/>
                </a:cubicBezTo>
                <a:cubicBezTo>
                  <a:pt x="5417541" y="2531158"/>
                  <a:pt x="5417541" y="2545856"/>
                  <a:pt x="5408257" y="2555139"/>
                </a:cubicBezTo>
                <a:cubicBezTo>
                  <a:pt x="5398974" y="2564423"/>
                  <a:pt x="5384276" y="2564423"/>
                  <a:pt x="5374993" y="2555139"/>
                </a:cubicBezTo>
                <a:cubicBezTo>
                  <a:pt x="5365709" y="2545856"/>
                  <a:pt x="5365709" y="2531158"/>
                  <a:pt x="5374993" y="2521875"/>
                </a:cubicBezTo>
                <a:cubicBezTo>
                  <a:pt x="5379635" y="2517233"/>
                  <a:pt x="5385630" y="2514912"/>
                  <a:pt x="5391625" y="2514912"/>
                </a:cubicBezTo>
                <a:close/>
                <a:moveTo>
                  <a:pt x="4878726" y="2514912"/>
                </a:moveTo>
                <a:cubicBezTo>
                  <a:pt x="4884721" y="2514912"/>
                  <a:pt x="4890717" y="2517233"/>
                  <a:pt x="4895358" y="2521875"/>
                </a:cubicBezTo>
                <a:cubicBezTo>
                  <a:pt x="4903868" y="2531158"/>
                  <a:pt x="4904642" y="2545856"/>
                  <a:pt x="4895358" y="2555139"/>
                </a:cubicBezTo>
                <a:cubicBezTo>
                  <a:pt x="4886075" y="2564423"/>
                  <a:pt x="4871377" y="2564423"/>
                  <a:pt x="4862094" y="2555139"/>
                </a:cubicBezTo>
                <a:cubicBezTo>
                  <a:pt x="4852810" y="2545856"/>
                  <a:pt x="4852810" y="2531158"/>
                  <a:pt x="4862094" y="2521875"/>
                </a:cubicBezTo>
                <a:cubicBezTo>
                  <a:pt x="4866736" y="2517233"/>
                  <a:pt x="4872731" y="2514912"/>
                  <a:pt x="4878726" y="2514912"/>
                </a:cubicBezTo>
                <a:close/>
                <a:moveTo>
                  <a:pt x="4750308" y="2514912"/>
                </a:moveTo>
                <a:cubicBezTo>
                  <a:pt x="4756303" y="2514912"/>
                  <a:pt x="4762299" y="2517233"/>
                  <a:pt x="4766941" y="2521875"/>
                </a:cubicBezTo>
                <a:cubicBezTo>
                  <a:pt x="4776223" y="2531158"/>
                  <a:pt x="4776223" y="2545856"/>
                  <a:pt x="4766941" y="2555139"/>
                </a:cubicBezTo>
                <a:cubicBezTo>
                  <a:pt x="4757657" y="2564423"/>
                  <a:pt x="4742958" y="2564423"/>
                  <a:pt x="4733675" y="2555139"/>
                </a:cubicBezTo>
                <a:cubicBezTo>
                  <a:pt x="4724392" y="2545856"/>
                  <a:pt x="4724392" y="2531158"/>
                  <a:pt x="4733675" y="2521875"/>
                </a:cubicBezTo>
                <a:cubicBezTo>
                  <a:pt x="4738317" y="2517233"/>
                  <a:pt x="4744312" y="2514912"/>
                  <a:pt x="4750308" y="2514912"/>
                </a:cubicBezTo>
                <a:close/>
                <a:moveTo>
                  <a:pt x="4621889" y="2514912"/>
                </a:moveTo>
                <a:cubicBezTo>
                  <a:pt x="4627885" y="2514912"/>
                  <a:pt x="4633880" y="2517233"/>
                  <a:pt x="4638521" y="2521875"/>
                </a:cubicBezTo>
                <a:cubicBezTo>
                  <a:pt x="4647805" y="2531158"/>
                  <a:pt x="4647805" y="2545856"/>
                  <a:pt x="4638521" y="2555139"/>
                </a:cubicBezTo>
                <a:cubicBezTo>
                  <a:pt x="4629238" y="2564423"/>
                  <a:pt x="4614540" y="2564423"/>
                  <a:pt x="4605257" y="2555139"/>
                </a:cubicBezTo>
                <a:cubicBezTo>
                  <a:pt x="4595973" y="2545856"/>
                  <a:pt x="4595973" y="2531158"/>
                  <a:pt x="4605257" y="2521875"/>
                </a:cubicBezTo>
                <a:cubicBezTo>
                  <a:pt x="4609899" y="2517233"/>
                  <a:pt x="4615894" y="2514912"/>
                  <a:pt x="4621889" y="2514912"/>
                </a:cubicBezTo>
                <a:close/>
                <a:moveTo>
                  <a:pt x="4107443" y="2514912"/>
                </a:moveTo>
                <a:cubicBezTo>
                  <a:pt x="4113438" y="2514912"/>
                  <a:pt x="4119433" y="2517233"/>
                  <a:pt x="4124075" y="2521875"/>
                </a:cubicBezTo>
                <a:cubicBezTo>
                  <a:pt x="4133359" y="2531158"/>
                  <a:pt x="4133359" y="2545856"/>
                  <a:pt x="4124075" y="2555139"/>
                </a:cubicBezTo>
                <a:cubicBezTo>
                  <a:pt x="4114792" y="2564423"/>
                  <a:pt x="4100094" y="2564423"/>
                  <a:pt x="4090811" y="2555139"/>
                </a:cubicBezTo>
                <a:cubicBezTo>
                  <a:pt x="4081527" y="2545856"/>
                  <a:pt x="4081527" y="2531158"/>
                  <a:pt x="4090811" y="2521875"/>
                </a:cubicBezTo>
                <a:cubicBezTo>
                  <a:pt x="4095452" y="2517233"/>
                  <a:pt x="4101447" y="2514912"/>
                  <a:pt x="4107443" y="2514912"/>
                </a:cubicBezTo>
                <a:close/>
                <a:moveTo>
                  <a:pt x="3466124" y="2514912"/>
                </a:moveTo>
                <a:cubicBezTo>
                  <a:pt x="3472120" y="2514912"/>
                  <a:pt x="3478116" y="2517233"/>
                  <a:pt x="3482758" y="2521875"/>
                </a:cubicBezTo>
                <a:cubicBezTo>
                  <a:pt x="3492040" y="2531158"/>
                  <a:pt x="3492040" y="2545856"/>
                  <a:pt x="3482758" y="2555139"/>
                </a:cubicBezTo>
                <a:cubicBezTo>
                  <a:pt x="3473474" y="2564423"/>
                  <a:pt x="3458775" y="2564423"/>
                  <a:pt x="3449492" y="2555139"/>
                </a:cubicBezTo>
                <a:cubicBezTo>
                  <a:pt x="3440209" y="2545856"/>
                  <a:pt x="3440209" y="2531158"/>
                  <a:pt x="3449492" y="2521875"/>
                </a:cubicBezTo>
                <a:cubicBezTo>
                  <a:pt x="3454133" y="2517233"/>
                  <a:pt x="3460129" y="2514912"/>
                  <a:pt x="3466124" y="2514912"/>
                </a:cubicBezTo>
                <a:close/>
                <a:moveTo>
                  <a:pt x="3337707" y="2514912"/>
                </a:moveTo>
                <a:cubicBezTo>
                  <a:pt x="3343702" y="2514912"/>
                  <a:pt x="3349697" y="2517233"/>
                  <a:pt x="3354339" y="2521875"/>
                </a:cubicBezTo>
                <a:cubicBezTo>
                  <a:pt x="3363623" y="2531158"/>
                  <a:pt x="3363623" y="2545856"/>
                  <a:pt x="3354339" y="2555139"/>
                </a:cubicBezTo>
                <a:cubicBezTo>
                  <a:pt x="3345056" y="2564423"/>
                  <a:pt x="3330358" y="2564423"/>
                  <a:pt x="3321075" y="2555139"/>
                </a:cubicBezTo>
                <a:cubicBezTo>
                  <a:pt x="3311791" y="2545856"/>
                  <a:pt x="3311791" y="2531158"/>
                  <a:pt x="3321075" y="2521875"/>
                </a:cubicBezTo>
                <a:cubicBezTo>
                  <a:pt x="3325716" y="2517233"/>
                  <a:pt x="3331712" y="2514912"/>
                  <a:pt x="3337707" y="2514912"/>
                </a:cubicBezTo>
                <a:close/>
                <a:moveTo>
                  <a:pt x="2961734" y="2514912"/>
                </a:moveTo>
                <a:cubicBezTo>
                  <a:pt x="2967730" y="2514912"/>
                  <a:pt x="2973725" y="2517233"/>
                  <a:pt x="2978367" y="2521875"/>
                </a:cubicBezTo>
                <a:cubicBezTo>
                  <a:pt x="2987651" y="2531158"/>
                  <a:pt x="2987651" y="2545856"/>
                  <a:pt x="2978367" y="2555139"/>
                </a:cubicBezTo>
                <a:cubicBezTo>
                  <a:pt x="2969084" y="2564423"/>
                  <a:pt x="2954385" y="2564423"/>
                  <a:pt x="2945103" y="2555139"/>
                </a:cubicBezTo>
                <a:cubicBezTo>
                  <a:pt x="2935819" y="2545856"/>
                  <a:pt x="2935819" y="2531158"/>
                  <a:pt x="2945103" y="2521875"/>
                </a:cubicBezTo>
                <a:cubicBezTo>
                  <a:pt x="2949744" y="2517233"/>
                  <a:pt x="2955739" y="2514912"/>
                  <a:pt x="2961734" y="2514912"/>
                </a:cubicBezTo>
                <a:close/>
                <a:moveTo>
                  <a:pt x="2834090" y="2514912"/>
                </a:moveTo>
                <a:cubicBezTo>
                  <a:pt x="2840086" y="2514912"/>
                  <a:pt x="2846081" y="2517233"/>
                  <a:pt x="2850723" y="2521875"/>
                </a:cubicBezTo>
                <a:cubicBezTo>
                  <a:pt x="2859233" y="2531158"/>
                  <a:pt x="2859233" y="2545856"/>
                  <a:pt x="2850723" y="2555139"/>
                </a:cubicBezTo>
                <a:cubicBezTo>
                  <a:pt x="2841440" y="2564423"/>
                  <a:pt x="2826741" y="2564423"/>
                  <a:pt x="2817459" y="2555139"/>
                </a:cubicBezTo>
                <a:cubicBezTo>
                  <a:pt x="2808175" y="2545856"/>
                  <a:pt x="2808175" y="2531158"/>
                  <a:pt x="2817459" y="2521875"/>
                </a:cubicBezTo>
                <a:cubicBezTo>
                  <a:pt x="2822100" y="2517233"/>
                  <a:pt x="2828095" y="2514912"/>
                  <a:pt x="2834090" y="2514912"/>
                </a:cubicBezTo>
                <a:close/>
                <a:moveTo>
                  <a:pt x="2704899" y="2514912"/>
                </a:moveTo>
                <a:cubicBezTo>
                  <a:pt x="2710894" y="2514912"/>
                  <a:pt x="2716889" y="2517233"/>
                  <a:pt x="2721531" y="2521875"/>
                </a:cubicBezTo>
                <a:cubicBezTo>
                  <a:pt x="2730041" y="2531158"/>
                  <a:pt x="2730041" y="2545856"/>
                  <a:pt x="2721531" y="2555139"/>
                </a:cubicBezTo>
                <a:cubicBezTo>
                  <a:pt x="2712248" y="2564423"/>
                  <a:pt x="2697550" y="2564423"/>
                  <a:pt x="2688267" y="2555139"/>
                </a:cubicBezTo>
                <a:cubicBezTo>
                  <a:pt x="2678983" y="2545856"/>
                  <a:pt x="2678983" y="2531158"/>
                  <a:pt x="2688267" y="2521875"/>
                </a:cubicBezTo>
                <a:cubicBezTo>
                  <a:pt x="2692908" y="2517233"/>
                  <a:pt x="2698904" y="2514912"/>
                  <a:pt x="2704899" y="2514912"/>
                </a:cubicBezTo>
                <a:close/>
                <a:moveTo>
                  <a:pt x="2575707" y="2514912"/>
                </a:moveTo>
                <a:cubicBezTo>
                  <a:pt x="2581702" y="2514912"/>
                  <a:pt x="2587697" y="2517233"/>
                  <a:pt x="2592339" y="2521875"/>
                </a:cubicBezTo>
                <a:cubicBezTo>
                  <a:pt x="2601623" y="2531158"/>
                  <a:pt x="2601623" y="2545856"/>
                  <a:pt x="2592339" y="2555139"/>
                </a:cubicBezTo>
                <a:cubicBezTo>
                  <a:pt x="2583056" y="2564423"/>
                  <a:pt x="2568358" y="2564423"/>
                  <a:pt x="2559075" y="2555139"/>
                </a:cubicBezTo>
                <a:cubicBezTo>
                  <a:pt x="2549791" y="2545856"/>
                  <a:pt x="2549791" y="2531158"/>
                  <a:pt x="2559075" y="2521875"/>
                </a:cubicBezTo>
                <a:cubicBezTo>
                  <a:pt x="2563716" y="2517233"/>
                  <a:pt x="2569712" y="2514912"/>
                  <a:pt x="2575707" y="2514912"/>
                </a:cubicBezTo>
                <a:close/>
                <a:moveTo>
                  <a:pt x="2447287" y="2514912"/>
                </a:moveTo>
                <a:cubicBezTo>
                  <a:pt x="2453283" y="2514912"/>
                  <a:pt x="2459278" y="2517233"/>
                  <a:pt x="2463920" y="2521875"/>
                </a:cubicBezTo>
                <a:cubicBezTo>
                  <a:pt x="2473204" y="2531158"/>
                  <a:pt x="2473204" y="2545856"/>
                  <a:pt x="2463920" y="2555139"/>
                </a:cubicBezTo>
                <a:cubicBezTo>
                  <a:pt x="2454637" y="2564423"/>
                  <a:pt x="2439938" y="2564423"/>
                  <a:pt x="2430656" y="2555139"/>
                </a:cubicBezTo>
                <a:cubicBezTo>
                  <a:pt x="2421372" y="2545856"/>
                  <a:pt x="2421372" y="2531158"/>
                  <a:pt x="2430656" y="2521875"/>
                </a:cubicBezTo>
                <a:cubicBezTo>
                  <a:pt x="2435297" y="2517233"/>
                  <a:pt x="2441292" y="2514912"/>
                  <a:pt x="2447287" y="2514912"/>
                </a:cubicBezTo>
                <a:close/>
                <a:moveTo>
                  <a:pt x="2319643" y="2514912"/>
                </a:moveTo>
                <a:cubicBezTo>
                  <a:pt x="2325639" y="2514912"/>
                  <a:pt x="2331634" y="2517233"/>
                  <a:pt x="2336276" y="2521875"/>
                </a:cubicBezTo>
                <a:cubicBezTo>
                  <a:pt x="2344786" y="2531158"/>
                  <a:pt x="2344786" y="2545856"/>
                  <a:pt x="2336276" y="2555139"/>
                </a:cubicBezTo>
                <a:cubicBezTo>
                  <a:pt x="2326993" y="2564423"/>
                  <a:pt x="2312294" y="2564423"/>
                  <a:pt x="2303012" y="2555139"/>
                </a:cubicBezTo>
                <a:cubicBezTo>
                  <a:pt x="2293728" y="2545856"/>
                  <a:pt x="2293728" y="2531158"/>
                  <a:pt x="2303012" y="2521875"/>
                </a:cubicBezTo>
                <a:cubicBezTo>
                  <a:pt x="2307653" y="2517233"/>
                  <a:pt x="2313648" y="2514912"/>
                  <a:pt x="2319643" y="2514912"/>
                </a:cubicBezTo>
                <a:close/>
                <a:moveTo>
                  <a:pt x="2062811" y="2514912"/>
                </a:moveTo>
                <a:cubicBezTo>
                  <a:pt x="2068804" y="2514912"/>
                  <a:pt x="2074799" y="2517233"/>
                  <a:pt x="2079442" y="2521875"/>
                </a:cubicBezTo>
                <a:cubicBezTo>
                  <a:pt x="2088725" y="2531158"/>
                  <a:pt x="2088725" y="2545856"/>
                  <a:pt x="2079442" y="2555139"/>
                </a:cubicBezTo>
                <a:cubicBezTo>
                  <a:pt x="2070157" y="2564423"/>
                  <a:pt x="2055461" y="2564423"/>
                  <a:pt x="2046177" y="2555139"/>
                </a:cubicBezTo>
                <a:cubicBezTo>
                  <a:pt x="2036893" y="2545856"/>
                  <a:pt x="2036893" y="2531158"/>
                  <a:pt x="2046177" y="2521875"/>
                </a:cubicBezTo>
                <a:cubicBezTo>
                  <a:pt x="2050819" y="2517233"/>
                  <a:pt x="2056815" y="2514912"/>
                  <a:pt x="2062811" y="2514912"/>
                </a:cubicBezTo>
                <a:close/>
                <a:moveTo>
                  <a:pt x="1805972" y="2514912"/>
                </a:moveTo>
                <a:cubicBezTo>
                  <a:pt x="1811968" y="2514912"/>
                  <a:pt x="1817964" y="2517233"/>
                  <a:pt x="1822604" y="2521875"/>
                </a:cubicBezTo>
                <a:cubicBezTo>
                  <a:pt x="1831890" y="2531158"/>
                  <a:pt x="1831890" y="2545856"/>
                  <a:pt x="1822604" y="2555139"/>
                </a:cubicBezTo>
                <a:cubicBezTo>
                  <a:pt x="1813322" y="2564423"/>
                  <a:pt x="1798624" y="2564423"/>
                  <a:pt x="1789340" y="2555139"/>
                </a:cubicBezTo>
                <a:cubicBezTo>
                  <a:pt x="1780057" y="2545856"/>
                  <a:pt x="1780057" y="2531158"/>
                  <a:pt x="1789340" y="2521875"/>
                </a:cubicBezTo>
                <a:cubicBezTo>
                  <a:pt x="1793983" y="2517233"/>
                  <a:pt x="1799978" y="2514912"/>
                  <a:pt x="1805972" y="2514912"/>
                </a:cubicBezTo>
                <a:close/>
                <a:moveTo>
                  <a:pt x="1677554" y="2514912"/>
                </a:moveTo>
                <a:cubicBezTo>
                  <a:pt x="1683548" y="2514912"/>
                  <a:pt x="1689544" y="2517233"/>
                  <a:pt x="1694187" y="2521875"/>
                </a:cubicBezTo>
                <a:cubicBezTo>
                  <a:pt x="1703471" y="2531158"/>
                  <a:pt x="1703471" y="2545856"/>
                  <a:pt x="1694187" y="2555139"/>
                </a:cubicBezTo>
                <a:cubicBezTo>
                  <a:pt x="1684903" y="2564423"/>
                  <a:pt x="1670205" y="2564423"/>
                  <a:pt x="1660922" y="2555139"/>
                </a:cubicBezTo>
                <a:cubicBezTo>
                  <a:pt x="1651638" y="2545856"/>
                  <a:pt x="1651638" y="2531158"/>
                  <a:pt x="1660922" y="2521875"/>
                </a:cubicBezTo>
                <a:cubicBezTo>
                  <a:pt x="1665562" y="2517233"/>
                  <a:pt x="1671558" y="2514912"/>
                  <a:pt x="1677554" y="2514912"/>
                </a:cubicBezTo>
                <a:close/>
                <a:moveTo>
                  <a:pt x="1549137" y="2514912"/>
                </a:moveTo>
                <a:cubicBezTo>
                  <a:pt x="1555131" y="2514912"/>
                  <a:pt x="1561126" y="2517233"/>
                  <a:pt x="1565768" y="2521875"/>
                </a:cubicBezTo>
                <a:cubicBezTo>
                  <a:pt x="1575052" y="2531158"/>
                  <a:pt x="1575052" y="2545856"/>
                  <a:pt x="1565768" y="2555139"/>
                </a:cubicBezTo>
                <a:cubicBezTo>
                  <a:pt x="1556485" y="2564423"/>
                  <a:pt x="1541787" y="2564423"/>
                  <a:pt x="1532503" y="2555139"/>
                </a:cubicBezTo>
                <a:cubicBezTo>
                  <a:pt x="1523219" y="2545856"/>
                  <a:pt x="1523219" y="2531158"/>
                  <a:pt x="1532503" y="2521875"/>
                </a:cubicBezTo>
                <a:cubicBezTo>
                  <a:pt x="1537145" y="2517233"/>
                  <a:pt x="1543140" y="2514912"/>
                  <a:pt x="1549137" y="2514912"/>
                </a:cubicBezTo>
                <a:close/>
                <a:moveTo>
                  <a:pt x="1291526" y="2514912"/>
                </a:moveTo>
                <a:cubicBezTo>
                  <a:pt x="1297523" y="2514912"/>
                  <a:pt x="1303517" y="2517233"/>
                  <a:pt x="1308159" y="2521875"/>
                </a:cubicBezTo>
                <a:cubicBezTo>
                  <a:pt x="1317442" y="2531158"/>
                  <a:pt x="1317442" y="2545856"/>
                  <a:pt x="1308159" y="2555139"/>
                </a:cubicBezTo>
                <a:cubicBezTo>
                  <a:pt x="1298875" y="2564423"/>
                  <a:pt x="1284177" y="2564423"/>
                  <a:pt x="1274895" y="2555139"/>
                </a:cubicBezTo>
                <a:cubicBezTo>
                  <a:pt x="1265609" y="2545856"/>
                  <a:pt x="1265609" y="2531158"/>
                  <a:pt x="1274895" y="2521875"/>
                </a:cubicBezTo>
                <a:cubicBezTo>
                  <a:pt x="1279535" y="2517233"/>
                  <a:pt x="1285532" y="2514912"/>
                  <a:pt x="1291526" y="2514912"/>
                </a:cubicBezTo>
                <a:close/>
                <a:moveTo>
                  <a:pt x="1163881" y="2514912"/>
                </a:moveTo>
                <a:cubicBezTo>
                  <a:pt x="1169877" y="2514912"/>
                  <a:pt x="1175873" y="2517233"/>
                  <a:pt x="1180513" y="2521875"/>
                </a:cubicBezTo>
                <a:cubicBezTo>
                  <a:pt x="1189025" y="2531158"/>
                  <a:pt x="1189797" y="2545856"/>
                  <a:pt x="1180513" y="2555139"/>
                </a:cubicBezTo>
                <a:cubicBezTo>
                  <a:pt x="1171230" y="2564423"/>
                  <a:pt x="1156531" y="2564423"/>
                  <a:pt x="1147250" y="2555139"/>
                </a:cubicBezTo>
                <a:cubicBezTo>
                  <a:pt x="1137965" y="2545856"/>
                  <a:pt x="1137965" y="2531158"/>
                  <a:pt x="1147250" y="2521875"/>
                </a:cubicBezTo>
                <a:cubicBezTo>
                  <a:pt x="1151891" y="2517233"/>
                  <a:pt x="1157885" y="2514912"/>
                  <a:pt x="1163881" y="2514912"/>
                </a:cubicBezTo>
                <a:close/>
                <a:moveTo>
                  <a:pt x="1035464" y="2514912"/>
                </a:moveTo>
                <a:cubicBezTo>
                  <a:pt x="1041458" y="2514912"/>
                  <a:pt x="1047454" y="2517233"/>
                  <a:pt x="1052096" y="2521875"/>
                </a:cubicBezTo>
                <a:cubicBezTo>
                  <a:pt x="1061380" y="2531158"/>
                  <a:pt x="1061380" y="2545856"/>
                  <a:pt x="1052096" y="2555139"/>
                </a:cubicBezTo>
                <a:cubicBezTo>
                  <a:pt x="1042813" y="2564423"/>
                  <a:pt x="1028115" y="2564423"/>
                  <a:pt x="1018830" y="2555139"/>
                </a:cubicBezTo>
                <a:cubicBezTo>
                  <a:pt x="1009548" y="2545856"/>
                  <a:pt x="1009548" y="2531158"/>
                  <a:pt x="1018830" y="2521875"/>
                </a:cubicBezTo>
                <a:cubicBezTo>
                  <a:pt x="1023473" y="2517233"/>
                  <a:pt x="1029468" y="2514912"/>
                  <a:pt x="1035464" y="2514912"/>
                </a:cubicBezTo>
                <a:close/>
                <a:moveTo>
                  <a:pt x="907045" y="2514912"/>
                </a:moveTo>
                <a:cubicBezTo>
                  <a:pt x="913041" y="2514912"/>
                  <a:pt x="919036" y="2517233"/>
                  <a:pt x="923676" y="2521875"/>
                </a:cubicBezTo>
                <a:cubicBezTo>
                  <a:pt x="932962" y="2531158"/>
                  <a:pt x="932962" y="2545856"/>
                  <a:pt x="923676" y="2555139"/>
                </a:cubicBezTo>
                <a:cubicBezTo>
                  <a:pt x="914394" y="2564423"/>
                  <a:pt x="899697" y="2564423"/>
                  <a:pt x="890413" y="2555139"/>
                </a:cubicBezTo>
                <a:cubicBezTo>
                  <a:pt x="881129" y="2545856"/>
                  <a:pt x="881129" y="2531158"/>
                  <a:pt x="890413" y="2521875"/>
                </a:cubicBezTo>
                <a:cubicBezTo>
                  <a:pt x="895054" y="2517233"/>
                  <a:pt x="901049" y="2514912"/>
                  <a:pt x="907045" y="2514912"/>
                </a:cubicBezTo>
                <a:close/>
                <a:moveTo>
                  <a:pt x="393371" y="2514912"/>
                </a:moveTo>
                <a:cubicBezTo>
                  <a:pt x="399367" y="2514912"/>
                  <a:pt x="405362" y="2517233"/>
                  <a:pt x="410004" y="2521875"/>
                </a:cubicBezTo>
                <a:cubicBezTo>
                  <a:pt x="419287" y="2531158"/>
                  <a:pt x="419287" y="2545856"/>
                  <a:pt x="410004" y="2555139"/>
                </a:cubicBezTo>
                <a:cubicBezTo>
                  <a:pt x="400720" y="2564423"/>
                  <a:pt x="386022" y="2564423"/>
                  <a:pt x="376737" y="2555139"/>
                </a:cubicBezTo>
                <a:cubicBezTo>
                  <a:pt x="367455" y="2545856"/>
                  <a:pt x="367455" y="2531158"/>
                  <a:pt x="376737" y="2521875"/>
                </a:cubicBezTo>
                <a:cubicBezTo>
                  <a:pt x="381380" y="2517233"/>
                  <a:pt x="387375" y="2514912"/>
                  <a:pt x="393371" y="2514912"/>
                </a:cubicBezTo>
                <a:close/>
                <a:moveTo>
                  <a:pt x="265726" y="2514912"/>
                </a:moveTo>
                <a:cubicBezTo>
                  <a:pt x="271722" y="2514912"/>
                  <a:pt x="277718" y="2517233"/>
                  <a:pt x="282358" y="2521875"/>
                </a:cubicBezTo>
                <a:cubicBezTo>
                  <a:pt x="290868" y="2531158"/>
                  <a:pt x="291642" y="2545856"/>
                  <a:pt x="282358" y="2555139"/>
                </a:cubicBezTo>
                <a:cubicBezTo>
                  <a:pt x="273076" y="2564423"/>
                  <a:pt x="258378" y="2564423"/>
                  <a:pt x="249094" y="2555139"/>
                </a:cubicBezTo>
                <a:cubicBezTo>
                  <a:pt x="239811" y="2545856"/>
                  <a:pt x="239811" y="2531158"/>
                  <a:pt x="249094" y="2521875"/>
                </a:cubicBezTo>
                <a:cubicBezTo>
                  <a:pt x="253735" y="2517233"/>
                  <a:pt x="259732" y="2514912"/>
                  <a:pt x="265726" y="2514912"/>
                </a:cubicBezTo>
                <a:close/>
                <a:moveTo>
                  <a:pt x="6162910" y="2512591"/>
                </a:moveTo>
                <a:cubicBezTo>
                  <a:pt x="6168905" y="2512591"/>
                  <a:pt x="6174901" y="2514911"/>
                  <a:pt x="6179542" y="2519553"/>
                </a:cubicBezTo>
                <a:cubicBezTo>
                  <a:pt x="6188824" y="2528837"/>
                  <a:pt x="6188824" y="2543535"/>
                  <a:pt x="6179542" y="2552818"/>
                </a:cubicBezTo>
                <a:cubicBezTo>
                  <a:pt x="6170259" y="2562102"/>
                  <a:pt x="6155560" y="2562102"/>
                  <a:pt x="6146276" y="2552818"/>
                </a:cubicBezTo>
                <a:cubicBezTo>
                  <a:pt x="6136993" y="2543535"/>
                  <a:pt x="6136993" y="2528837"/>
                  <a:pt x="6146276" y="2519553"/>
                </a:cubicBezTo>
                <a:cubicBezTo>
                  <a:pt x="6150918" y="2514911"/>
                  <a:pt x="6156914" y="2512591"/>
                  <a:pt x="6162910" y="2512591"/>
                </a:cubicBezTo>
                <a:close/>
                <a:moveTo>
                  <a:pt x="3851379" y="2512591"/>
                </a:moveTo>
                <a:cubicBezTo>
                  <a:pt x="3857375" y="2512591"/>
                  <a:pt x="3863370" y="2514911"/>
                  <a:pt x="3868012" y="2519553"/>
                </a:cubicBezTo>
                <a:cubicBezTo>
                  <a:pt x="3876522" y="2528837"/>
                  <a:pt x="3876522" y="2543535"/>
                  <a:pt x="3868012" y="2552818"/>
                </a:cubicBezTo>
                <a:cubicBezTo>
                  <a:pt x="3858729" y="2562102"/>
                  <a:pt x="3844030" y="2562102"/>
                  <a:pt x="3834748" y="2552818"/>
                </a:cubicBezTo>
                <a:cubicBezTo>
                  <a:pt x="3825464" y="2543535"/>
                  <a:pt x="3825464" y="2528837"/>
                  <a:pt x="3834748" y="2519553"/>
                </a:cubicBezTo>
                <a:cubicBezTo>
                  <a:pt x="3839389" y="2514911"/>
                  <a:pt x="3845384" y="2512591"/>
                  <a:pt x="3851379" y="2512591"/>
                </a:cubicBezTo>
                <a:close/>
                <a:moveTo>
                  <a:pt x="3090153" y="2512591"/>
                </a:moveTo>
                <a:cubicBezTo>
                  <a:pt x="3096148" y="2512591"/>
                  <a:pt x="3102143" y="2514911"/>
                  <a:pt x="3106785" y="2519553"/>
                </a:cubicBezTo>
                <a:cubicBezTo>
                  <a:pt x="3116069" y="2528837"/>
                  <a:pt x="3116069" y="2543535"/>
                  <a:pt x="3106785" y="2552818"/>
                </a:cubicBezTo>
                <a:cubicBezTo>
                  <a:pt x="3097502" y="2562102"/>
                  <a:pt x="3082804" y="2562102"/>
                  <a:pt x="3073521" y="2552818"/>
                </a:cubicBezTo>
                <a:cubicBezTo>
                  <a:pt x="3064237" y="2543535"/>
                  <a:pt x="3064237" y="2528837"/>
                  <a:pt x="3073521" y="2519553"/>
                </a:cubicBezTo>
                <a:cubicBezTo>
                  <a:pt x="3078162" y="2514911"/>
                  <a:pt x="3084158" y="2512591"/>
                  <a:pt x="3090153" y="2512591"/>
                </a:cubicBezTo>
                <a:close/>
                <a:moveTo>
                  <a:pt x="778626" y="2512591"/>
                </a:moveTo>
                <a:cubicBezTo>
                  <a:pt x="784620" y="2512591"/>
                  <a:pt x="790616" y="2514911"/>
                  <a:pt x="795258" y="2519553"/>
                </a:cubicBezTo>
                <a:cubicBezTo>
                  <a:pt x="804541" y="2528837"/>
                  <a:pt x="804541" y="2543535"/>
                  <a:pt x="795258" y="2552818"/>
                </a:cubicBezTo>
                <a:cubicBezTo>
                  <a:pt x="785975" y="2562102"/>
                  <a:pt x="771276" y="2562102"/>
                  <a:pt x="761994" y="2552818"/>
                </a:cubicBezTo>
                <a:cubicBezTo>
                  <a:pt x="752709" y="2543535"/>
                  <a:pt x="752709" y="2528837"/>
                  <a:pt x="761994" y="2519553"/>
                </a:cubicBezTo>
                <a:cubicBezTo>
                  <a:pt x="766635" y="2514911"/>
                  <a:pt x="772630" y="2512591"/>
                  <a:pt x="778626" y="2512591"/>
                </a:cubicBezTo>
                <a:close/>
                <a:moveTo>
                  <a:pt x="5520044" y="2399645"/>
                </a:moveTo>
                <a:cubicBezTo>
                  <a:pt x="5526040" y="2399645"/>
                  <a:pt x="5532035" y="2401965"/>
                  <a:pt x="5536677" y="2406607"/>
                </a:cubicBezTo>
                <a:cubicBezTo>
                  <a:pt x="5545959" y="2415117"/>
                  <a:pt x="5545959" y="2429815"/>
                  <a:pt x="5536677" y="2439872"/>
                </a:cubicBezTo>
                <a:cubicBezTo>
                  <a:pt x="5527393" y="2449156"/>
                  <a:pt x="5512694" y="2449156"/>
                  <a:pt x="5503411" y="2439872"/>
                </a:cubicBezTo>
                <a:cubicBezTo>
                  <a:pt x="5494128" y="2430589"/>
                  <a:pt x="5494128" y="2415891"/>
                  <a:pt x="5503411" y="2406607"/>
                </a:cubicBezTo>
                <a:cubicBezTo>
                  <a:pt x="5508053" y="2401965"/>
                  <a:pt x="5514048" y="2399645"/>
                  <a:pt x="5520044" y="2399645"/>
                </a:cubicBezTo>
                <a:close/>
                <a:moveTo>
                  <a:pt x="5007145" y="2399645"/>
                </a:moveTo>
                <a:cubicBezTo>
                  <a:pt x="5013140" y="2399645"/>
                  <a:pt x="5019135" y="2401965"/>
                  <a:pt x="5023776" y="2406607"/>
                </a:cubicBezTo>
                <a:cubicBezTo>
                  <a:pt x="5032286" y="2415117"/>
                  <a:pt x="5032286" y="2429815"/>
                  <a:pt x="5023776" y="2439872"/>
                </a:cubicBezTo>
                <a:cubicBezTo>
                  <a:pt x="5014494" y="2449156"/>
                  <a:pt x="4999795" y="2449156"/>
                  <a:pt x="4990512" y="2439872"/>
                </a:cubicBezTo>
                <a:cubicBezTo>
                  <a:pt x="4981228" y="2430589"/>
                  <a:pt x="4981228" y="2415891"/>
                  <a:pt x="4990512" y="2406607"/>
                </a:cubicBezTo>
                <a:cubicBezTo>
                  <a:pt x="4995154" y="2401965"/>
                  <a:pt x="5001149" y="2399645"/>
                  <a:pt x="5007145" y="2399645"/>
                </a:cubicBezTo>
                <a:close/>
                <a:moveTo>
                  <a:pt x="4235860" y="2399645"/>
                </a:moveTo>
                <a:cubicBezTo>
                  <a:pt x="4241856" y="2399645"/>
                  <a:pt x="4247852" y="2401965"/>
                  <a:pt x="4252494" y="2406607"/>
                </a:cubicBezTo>
                <a:cubicBezTo>
                  <a:pt x="4261776" y="2415117"/>
                  <a:pt x="4261776" y="2429815"/>
                  <a:pt x="4252494" y="2439872"/>
                </a:cubicBezTo>
                <a:cubicBezTo>
                  <a:pt x="4243210" y="2449156"/>
                  <a:pt x="4228511" y="2449156"/>
                  <a:pt x="4219228" y="2439872"/>
                </a:cubicBezTo>
                <a:cubicBezTo>
                  <a:pt x="4209945" y="2430589"/>
                  <a:pt x="4209945" y="2415891"/>
                  <a:pt x="4219228" y="2406607"/>
                </a:cubicBezTo>
                <a:cubicBezTo>
                  <a:pt x="4223869" y="2401965"/>
                  <a:pt x="4229865" y="2399645"/>
                  <a:pt x="4235860" y="2399645"/>
                </a:cubicBezTo>
                <a:close/>
                <a:moveTo>
                  <a:pt x="3979024" y="2399645"/>
                </a:moveTo>
                <a:cubicBezTo>
                  <a:pt x="3985020" y="2399645"/>
                  <a:pt x="3991015" y="2401965"/>
                  <a:pt x="3995657" y="2406607"/>
                </a:cubicBezTo>
                <a:cubicBezTo>
                  <a:pt x="4004941" y="2415117"/>
                  <a:pt x="4004941" y="2429815"/>
                  <a:pt x="3995657" y="2439872"/>
                </a:cubicBezTo>
                <a:cubicBezTo>
                  <a:pt x="3986374" y="2449156"/>
                  <a:pt x="3971675" y="2449156"/>
                  <a:pt x="3962393" y="2439872"/>
                </a:cubicBezTo>
                <a:cubicBezTo>
                  <a:pt x="3953109" y="2430589"/>
                  <a:pt x="3953109" y="2415891"/>
                  <a:pt x="3962393" y="2406607"/>
                </a:cubicBezTo>
                <a:cubicBezTo>
                  <a:pt x="3967034" y="2401965"/>
                  <a:pt x="3973029" y="2399645"/>
                  <a:pt x="3979024" y="2399645"/>
                </a:cubicBezTo>
                <a:close/>
                <a:moveTo>
                  <a:pt x="3096342" y="2399645"/>
                </a:moveTo>
                <a:cubicBezTo>
                  <a:pt x="3102338" y="2399645"/>
                  <a:pt x="3108333" y="2401965"/>
                  <a:pt x="3112974" y="2406607"/>
                </a:cubicBezTo>
                <a:cubicBezTo>
                  <a:pt x="3122258" y="2415117"/>
                  <a:pt x="3122258" y="2429815"/>
                  <a:pt x="3112974" y="2439872"/>
                </a:cubicBezTo>
                <a:cubicBezTo>
                  <a:pt x="3103692" y="2449156"/>
                  <a:pt x="3088993" y="2449156"/>
                  <a:pt x="3079710" y="2439872"/>
                </a:cubicBezTo>
                <a:cubicBezTo>
                  <a:pt x="3070426" y="2430589"/>
                  <a:pt x="3070426" y="2415891"/>
                  <a:pt x="3079710" y="2406607"/>
                </a:cubicBezTo>
                <a:cubicBezTo>
                  <a:pt x="3084351" y="2401965"/>
                  <a:pt x="3090347" y="2399645"/>
                  <a:pt x="3096342" y="2399645"/>
                </a:cubicBezTo>
                <a:close/>
                <a:moveTo>
                  <a:pt x="5648462" y="2399645"/>
                </a:moveTo>
                <a:cubicBezTo>
                  <a:pt x="5654458" y="2399645"/>
                  <a:pt x="5660453" y="2401965"/>
                  <a:pt x="5665094" y="2406607"/>
                </a:cubicBezTo>
                <a:cubicBezTo>
                  <a:pt x="5674378" y="2415117"/>
                  <a:pt x="5674378" y="2429815"/>
                  <a:pt x="5665094" y="2439872"/>
                </a:cubicBezTo>
                <a:cubicBezTo>
                  <a:pt x="5655811" y="2449156"/>
                  <a:pt x="5641113" y="2449156"/>
                  <a:pt x="5631830" y="2439872"/>
                </a:cubicBezTo>
                <a:cubicBezTo>
                  <a:pt x="5622546" y="2430589"/>
                  <a:pt x="5622546" y="2415891"/>
                  <a:pt x="5631830" y="2406607"/>
                </a:cubicBezTo>
                <a:cubicBezTo>
                  <a:pt x="5636472" y="2401965"/>
                  <a:pt x="5642467" y="2399645"/>
                  <a:pt x="5648462" y="2399645"/>
                </a:cubicBezTo>
                <a:close/>
                <a:moveTo>
                  <a:pt x="5391625" y="2399645"/>
                </a:moveTo>
                <a:cubicBezTo>
                  <a:pt x="5397621" y="2399645"/>
                  <a:pt x="5403616" y="2401965"/>
                  <a:pt x="5408257" y="2406607"/>
                </a:cubicBezTo>
                <a:cubicBezTo>
                  <a:pt x="5417541" y="2415117"/>
                  <a:pt x="5417541" y="2429815"/>
                  <a:pt x="5408257" y="2439872"/>
                </a:cubicBezTo>
                <a:cubicBezTo>
                  <a:pt x="5398974" y="2449156"/>
                  <a:pt x="5384276" y="2449156"/>
                  <a:pt x="5374993" y="2439872"/>
                </a:cubicBezTo>
                <a:cubicBezTo>
                  <a:pt x="5365709" y="2430589"/>
                  <a:pt x="5365709" y="2415891"/>
                  <a:pt x="5374993" y="2406607"/>
                </a:cubicBezTo>
                <a:cubicBezTo>
                  <a:pt x="5379635" y="2401965"/>
                  <a:pt x="5385630" y="2399645"/>
                  <a:pt x="5391625" y="2399645"/>
                </a:cubicBezTo>
                <a:close/>
                <a:moveTo>
                  <a:pt x="4878726" y="2399645"/>
                </a:moveTo>
                <a:cubicBezTo>
                  <a:pt x="4884721" y="2399645"/>
                  <a:pt x="4890717" y="2401965"/>
                  <a:pt x="4895358" y="2406607"/>
                </a:cubicBezTo>
                <a:cubicBezTo>
                  <a:pt x="4903868" y="2415117"/>
                  <a:pt x="4904642" y="2429815"/>
                  <a:pt x="4895358" y="2439872"/>
                </a:cubicBezTo>
                <a:cubicBezTo>
                  <a:pt x="4886075" y="2449156"/>
                  <a:pt x="4871377" y="2449156"/>
                  <a:pt x="4862094" y="2439872"/>
                </a:cubicBezTo>
                <a:cubicBezTo>
                  <a:pt x="4852810" y="2430589"/>
                  <a:pt x="4852810" y="2415891"/>
                  <a:pt x="4862094" y="2406607"/>
                </a:cubicBezTo>
                <a:cubicBezTo>
                  <a:pt x="4866736" y="2401965"/>
                  <a:pt x="4872731" y="2399645"/>
                  <a:pt x="4878726" y="2399645"/>
                </a:cubicBezTo>
                <a:close/>
                <a:moveTo>
                  <a:pt x="4750308" y="2399645"/>
                </a:moveTo>
                <a:cubicBezTo>
                  <a:pt x="4756303" y="2399645"/>
                  <a:pt x="4762299" y="2401965"/>
                  <a:pt x="4766941" y="2406607"/>
                </a:cubicBezTo>
                <a:cubicBezTo>
                  <a:pt x="4776223" y="2415117"/>
                  <a:pt x="4776223" y="2429815"/>
                  <a:pt x="4766941" y="2439872"/>
                </a:cubicBezTo>
                <a:cubicBezTo>
                  <a:pt x="4757657" y="2449156"/>
                  <a:pt x="4742958" y="2449156"/>
                  <a:pt x="4733675" y="2439872"/>
                </a:cubicBezTo>
                <a:cubicBezTo>
                  <a:pt x="4724392" y="2430589"/>
                  <a:pt x="4724392" y="2415891"/>
                  <a:pt x="4733675" y="2406607"/>
                </a:cubicBezTo>
                <a:cubicBezTo>
                  <a:pt x="4738317" y="2401965"/>
                  <a:pt x="4744312" y="2399645"/>
                  <a:pt x="4750308" y="2399645"/>
                </a:cubicBezTo>
                <a:close/>
                <a:moveTo>
                  <a:pt x="4621889" y="2399645"/>
                </a:moveTo>
                <a:cubicBezTo>
                  <a:pt x="4627885" y="2399645"/>
                  <a:pt x="4633880" y="2401965"/>
                  <a:pt x="4638521" y="2406607"/>
                </a:cubicBezTo>
                <a:cubicBezTo>
                  <a:pt x="4647805" y="2415117"/>
                  <a:pt x="4647805" y="2429815"/>
                  <a:pt x="4638521" y="2439872"/>
                </a:cubicBezTo>
                <a:cubicBezTo>
                  <a:pt x="4629238" y="2449156"/>
                  <a:pt x="4614540" y="2449156"/>
                  <a:pt x="4605257" y="2439872"/>
                </a:cubicBezTo>
                <a:cubicBezTo>
                  <a:pt x="4595973" y="2430589"/>
                  <a:pt x="4595973" y="2415891"/>
                  <a:pt x="4605257" y="2406607"/>
                </a:cubicBezTo>
                <a:cubicBezTo>
                  <a:pt x="4609899" y="2401965"/>
                  <a:pt x="4615894" y="2399645"/>
                  <a:pt x="4621889" y="2399645"/>
                </a:cubicBezTo>
                <a:close/>
                <a:moveTo>
                  <a:pt x="4493471" y="2399645"/>
                </a:moveTo>
                <a:cubicBezTo>
                  <a:pt x="4499466" y="2399645"/>
                  <a:pt x="4505462" y="2401965"/>
                  <a:pt x="4510103" y="2406607"/>
                </a:cubicBezTo>
                <a:cubicBezTo>
                  <a:pt x="4519387" y="2415117"/>
                  <a:pt x="4519387" y="2429815"/>
                  <a:pt x="4510103" y="2439872"/>
                </a:cubicBezTo>
                <a:cubicBezTo>
                  <a:pt x="4500820" y="2449156"/>
                  <a:pt x="4486121" y="2449156"/>
                  <a:pt x="4476839" y="2439872"/>
                </a:cubicBezTo>
                <a:cubicBezTo>
                  <a:pt x="4467555" y="2430589"/>
                  <a:pt x="4467555" y="2415891"/>
                  <a:pt x="4476839" y="2406607"/>
                </a:cubicBezTo>
                <a:cubicBezTo>
                  <a:pt x="4481480" y="2401965"/>
                  <a:pt x="4487476" y="2399645"/>
                  <a:pt x="4493471" y="2399645"/>
                </a:cubicBezTo>
                <a:close/>
                <a:moveTo>
                  <a:pt x="4364279" y="2399645"/>
                </a:moveTo>
                <a:cubicBezTo>
                  <a:pt x="4370274" y="2399645"/>
                  <a:pt x="4376269" y="2401965"/>
                  <a:pt x="4380911" y="2406607"/>
                </a:cubicBezTo>
                <a:cubicBezTo>
                  <a:pt x="4390195" y="2415117"/>
                  <a:pt x="4390195" y="2429815"/>
                  <a:pt x="4380911" y="2439872"/>
                </a:cubicBezTo>
                <a:cubicBezTo>
                  <a:pt x="4371628" y="2449156"/>
                  <a:pt x="4356930" y="2449156"/>
                  <a:pt x="4347647" y="2439872"/>
                </a:cubicBezTo>
                <a:cubicBezTo>
                  <a:pt x="4338363" y="2430589"/>
                  <a:pt x="4338363" y="2415891"/>
                  <a:pt x="4347647" y="2406607"/>
                </a:cubicBezTo>
                <a:cubicBezTo>
                  <a:pt x="4352288" y="2401965"/>
                  <a:pt x="4358283" y="2399645"/>
                  <a:pt x="4364279" y="2399645"/>
                </a:cubicBezTo>
                <a:close/>
                <a:moveTo>
                  <a:pt x="4107443" y="2399645"/>
                </a:moveTo>
                <a:cubicBezTo>
                  <a:pt x="4113438" y="2399645"/>
                  <a:pt x="4119433" y="2401965"/>
                  <a:pt x="4124075" y="2406607"/>
                </a:cubicBezTo>
                <a:cubicBezTo>
                  <a:pt x="4133359" y="2415117"/>
                  <a:pt x="4133359" y="2429815"/>
                  <a:pt x="4124075" y="2439872"/>
                </a:cubicBezTo>
                <a:cubicBezTo>
                  <a:pt x="4114792" y="2449156"/>
                  <a:pt x="4100094" y="2449156"/>
                  <a:pt x="4090811" y="2439872"/>
                </a:cubicBezTo>
                <a:cubicBezTo>
                  <a:pt x="4081527" y="2430589"/>
                  <a:pt x="4081527" y="2415891"/>
                  <a:pt x="4090811" y="2406607"/>
                </a:cubicBezTo>
                <a:cubicBezTo>
                  <a:pt x="4095452" y="2401965"/>
                  <a:pt x="4101447" y="2399645"/>
                  <a:pt x="4107443" y="2399645"/>
                </a:cubicBezTo>
                <a:close/>
                <a:moveTo>
                  <a:pt x="3851379" y="2399645"/>
                </a:moveTo>
                <a:cubicBezTo>
                  <a:pt x="3857375" y="2399645"/>
                  <a:pt x="3863370" y="2401965"/>
                  <a:pt x="3868012" y="2406607"/>
                </a:cubicBezTo>
                <a:cubicBezTo>
                  <a:pt x="3876522" y="2415117"/>
                  <a:pt x="3876522" y="2429815"/>
                  <a:pt x="3868012" y="2439872"/>
                </a:cubicBezTo>
                <a:cubicBezTo>
                  <a:pt x="3858729" y="2449156"/>
                  <a:pt x="3844030" y="2449156"/>
                  <a:pt x="3834748" y="2439872"/>
                </a:cubicBezTo>
                <a:cubicBezTo>
                  <a:pt x="3825464" y="2430589"/>
                  <a:pt x="3825464" y="2415891"/>
                  <a:pt x="3834748" y="2406607"/>
                </a:cubicBezTo>
                <a:cubicBezTo>
                  <a:pt x="3839389" y="2401965"/>
                  <a:pt x="3845384" y="2399645"/>
                  <a:pt x="3851379" y="2399645"/>
                </a:cubicBezTo>
                <a:close/>
                <a:moveTo>
                  <a:pt x="2575707" y="2399645"/>
                </a:moveTo>
                <a:cubicBezTo>
                  <a:pt x="2581702" y="2399645"/>
                  <a:pt x="2587697" y="2401965"/>
                  <a:pt x="2592339" y="2406607"/>
                </a:cubicBezTo>
                <a:cubicBezTo>
                  <a:pt x="2601623" y="2415117"/>
                  <a:pt x="2601623" y="2429815"/>
                  <a:pt x="2592339" y="2439872"/>
                </a:cubicBezTo>
                <a:cubicBezTo>
                  <a:pt x="2583056" y="2449156"/>
                  <a:pt x="2568358" y="2449156"/>
                  <a:pt x="2559075" y="2439872"/>
                </a:cubicBezTo>
                <a:cubicBezTo>
                  <a:pt x="2549791" y="2430589"/>
                  <a:pt x="2549791" y="2415891"/>
                  <a:pt x="2559075" y="2406607"/>
                </a:cubicBezTo>
                <a:cubicBezTo>
                  <a:pt x="2563716" y="2401965"/>
                  <a:pt x="2569712" y="2399645"/>
                  <a:pt x="2575707" y="2399645"/>
                </a:cubicBezTo>
                <a:close/>
                <a:moveTo>
                  <a:pt x="2447287" y="2399645"/>
                </a:moveTo>
                <a:cubicBezTo>
                  <a:pt x="2453283" y="2399645"/>
                  <a:pt x="2459278" y="2401965"/>
                  <a:pt x="2463920" y="2406607"/>
                </a:cubicBezTo>
                <a:cubicBezTo>
                  <a:pt x="2473204" y="2415117"/>
                  <a:pt x="2473204" y="2429815"/>
                  <a:pt x="2463920" y="2439872"/>
                </a:cubicBezTo>
                <a:cubicBezTo>
                  <a:pt x="2454637" y="2449156"/>
                  <a:pt x="2439938" y="2449156"/>
                  <a:pt x="2430656" y="2439872"/>
                </a:cubicBezTo>
                <a:cubicBezTo>
                  <a:pt x="2421372" y="2430589"/>
                  <a:pt x="2421372" y="2415891"/>
                  <a:pt x="2430656" y="2406607"/>
                </a:cubicBezTo>
                <a:cubicBezTo>
                  <a:pt x="2435297" y="2401965"/>
                  <a:pt x="2441292" y="2399645"/>
                  <a:pt x="2447287" y="2399645"/>
                </a:cubicBezTo>
                <a:close/>
                <a:moveTo>
                  <a:pt x="2319643" y="2399645"/>
                </a:moveTo>
                <a:cubicBezTo>
                  <a:pt x="2325639" y="2399645"/>
                  <a:pt x="2331634" y="2401965"/>
                  <a:pt x="2336276" y="2406607"/>
                </a:cubicBezTo>
                <a:cubicBezTo>
                  <a:pt x="2344786" y="2415117"/>
                  <a:pt x="2344786" y="2429815"/>
                  <a:pt x="2336276" y="2439872"/>
                </a:cubicBezTo>
                <a:cubicBezTo>
                  <a:pt x="2326993" y="2449156"/>
                  <a:pt x="2312294" y="2449156"/>
                  <a:pt x="2303012" y="2439872"/>
                </a:cubicBezTo>
                <a:cubicBezTo>
                  <a:pt x="2293728" y="2430589"/>
                  <a:pt x="2293728" y="2415891"/>
                  <a:pt x="2303012" y="2406607"/>
                </a:cubicBezTo>
                <a:cubicBezTo>
                  <a:pt x="2307653" y="2401965"/>
                  <a:pt x="2313648" y="2399645"/>
                  <a:pt x="2319643" y="2399645"/>
                </a:cubicBezTo>
                <a:close/>
                <a:moveTo>
                  <a:pt x="1934392" y="2399645"/>
                </a:moveTo>
                <a:cubicBezTo>
                  <a:pt x="1940386" y="2399645"/>
                  <a:pt x="1946381" y="2401965"/>
                  <a:pt x="1951023" y="2406607"/>
                </a:cubicBezTo>
                <a:cubicBezTo>
                  <a:pt x="1960307" y="2415117"/>
                  <a:pt x="1960307" y="2429815"/>
                  <a:pt x="1951023" y="2439872"/>
                </a:cubicBezTo>
                <a:cubicBezTo>
                  <a:pt x="1941741" y="2449156"/>
                  <a:pt x="1927042" y="2449156"/>
                  <a:pt x="1917759" y="2439872"/>
                </a:cubicBezTo>
                <a:cubicBezTo>
                  <a:pt x="1908476" y="2430589"/>
                  <a:pt x="1908476" y="2415891"/>
                  <a:pt x="1917759" y="2406607"/>
                </a:cubicBezTo>
                <a:cubicBezTo>
                  <a:pt x="1922400" y="2401965"/>
                  <a:pt x="1928395" y="2399645"/>
                  <a:pt x="1934392" y="2399645"/>
                </a:cubicBezTo>
                <a:close/>
                <a:moveTo>
                  <a:pt x="1805972" y="2399645"/>
                </a:moveTo>
                <a:cubicBezTo>
                  <a:pt x="1811968" y="2399645"/>
                  <a:pt x="1817964" y="2401965"/>
                  <a:pt x="1822604" y="2406607"/>
                </a:cubicBezTo>
                <a:cubicBezTo>
                  <a:pt x="1831890" y="2415117"/>
                  <a:pt x="1831890" y="2429815"/>
                  <a:pt x="1822604" y="2439872"/>
                </a:cubicBezTo>
                <a:cubicBezTo>
                  <a:pt x="1813322" y="2449156"/>
                  <a:pt x="1798624" y="2449156"/>
                  <a:pt x="1789340" y="2439872"/>
                </a:cubicBezTo>
                <a:cubicBezTo>
                  <a:pt x="1780057" y="2430589"/>
                  <a:pt x="1780057" y="2415891"/>
                  <a:pt x="1789340" y="2406607"/>
                </a:cubicBezTo>
                <a:cubicBezTo>
                  <a:pt x="1793983" y="2401965"/>
                  <a:pt x="1799978" y="2399645"/>
                  <a:pt x="1805972" y="2399645"/>
                </a:cubicBezTo>
                <a:close/>
                <a:moveTo>
                  <a:pt x="1677554" y="2399645"/>
                </a:moveTo>
                <a:cubicBezTo>
                  <a:pt x="1683548" y="2399645"/>
                  <a:pt x="1689544" y="2401965"/>
                  <a:pt x="1694187" y="2406607"/>
                </a:cubicBezTo>
                <a:cubicBezTo>
                  <a:pt x="1703471" y="2415117"/>
                  <a:pt x="1703471" y="2429815"/>
                  <a:pt x="1694187" y="2439872"/>
                </a:cubicBezTo>
                <a:cubicBezTo>
                  <a:pt x="1684903" y="2449156"/>
                  <a:pt x="1670205" y="2449156"/>
                  <a:pt x="1660922" y="2439872"/>
                </a:cubicBezTo>
                <a:cubicBezTo>
                  <a:pt x="1651638" y="2430589"/>
                  <a:pt x="1651638" y="2415891"/>
                  <a:pt x="1660922" y="2406607"/>
                </a:cubicBezTo>
                <a:cubicBezTo>
                  <a:pt x="1665562" y="2401965"/>
                  <a:pt x="1671558" y="2399645"/>
                  <a:pt x="1677554" y="2399645"/>
                </a:cubicBezTo>
                <a:close/>
                <a:moveTo>
                  <a:pt x="1549137" y="2399645"/>
                </a:moveTo>
                <a:cubicBezTo>
                  <a:pt x="1555131" y="2399645"/>
                  <a:pt x="1561126" y="2401965"/>
                  <a:pt x="1565768" y="2406607"/>
                </a:cubicBezTo>
                <a:cubicBezTo>
                  <a:pt x="1575052" y="2415117"/>
                  <a:pt x="1575052" y="2429815"/>
                  <a:pt x="1565768" y="2439872"/>
                </a:cubicBezTo>
                <a:cubicBezTo>
                  <a:pt x="1556485" y="2449156"/>
                  <a:pt x="1541787" y="2449156"/>
                  <a:pt x="1532503" y="2439872"/>
                </a:cubicBezTo>
                <a:cubicBezTo>
                  <a:pt x="1523219" y="2430589"/>
                  <a:pt x="1523219" y="2415891"/>
                  <a:pt x="1532503" y="2406607"/>
                </a:cubicBezTo>
                <a:cubicBezTo>
                  <a:pt x="1537145" y="2401965"/>
                  <a:pt x="1543140" y="2399645"/>
                  <a:pt x="1549137" y="2399645"/>
                </a:cubicBezTo>
                <a:close/>
                <a:moveTo>
                  <a:pt x="1421491" y="2399645"/>
                </a:moveTo>
                <a:cubicBezTo>
                  <a:pt x="1427486" y="2399645"/>
                  <a:pt x="1433482" y="2401965"/>
                  <a:pt x="1438123" y="2406607"/>
                </a:cubicBezTo>
                <a:cubicBezTo>
                  <a:pt x="1446633" y="2415117"/>
                  <a:pt x="1446633" y="2429815"/>
                  <a:pt x="1438123" y="2439872"/>
                </a:cubicBezTo>
                <a:cubicBezTo>
                  <a:pt x="1428840" y="2449156"/>
                  <a:pt x="1414141" y="2449156"/>
                  <a:pt x="1404858" y="2439872"/>
                </a:cubicBezTo>
                <a:cubicBezTo>
                  <a:pt x="1395575" y="2430589"/>
                  <a:pt x="1395575" y="2415891"/>
                  <a:pt x="1404858" y="2406607"/>
                </a:cubicBezTo>
                <a:cubicBezTo>
                  <a:pt x="1409500" y="2401965"/>
                  <a:pt x="1415496" y="2399645"/>
                  <a:pt x="1421491" y="2399645"/>
                </a:cubicBezTo>
                <a:close/>
                <a:moveTo>
                  <a:pt x="1291526" y="2399645"/>
                </a:moveTo>
                <a:cubicBezTo>
                  <a:pt x="1297523" y="2399645"/>
                  <a:pt x="1303517" y="2401965"/>
                  <a:pt x="1308159" y="2406607"/>
                </a:cubicBezTo>
                <a:cubicBezTo>
                  <a:pt x="1317442" y="2415117"/>
                  <a:pt x="1317442" y="2429815"/>
                  <a:pt x="1308159" y="2439872"/>
                </a:cubicBezTo>
                <a:cubicBezTo>
                  <a:pt x="1298875" y="2449156"/>
                  <a:pt x="1284177" y="2449156"/>
                  <a:pt x="1274895" y="2439872"/>
                </a:cubicBezTo>
                <a:cubicBezTo>
                  <a:pt x="1265609" y="2430589"/>
                  <a:pt x="1265609" y="2415891"/>
                  <a:pt x="1274895" y="2406607"/>
                </a:cubicBezTo>
                <a:cubicBezTo>
                  <a:pt x="1279535" y="2401965"/>
                  <a:pt x="1285532" y="2399645"/>
                  <a:pt x="1291526" y="2399645"/>
                </a:cubicBezTo>
                <a:close/>
                <a:moveTo>
                  <a:pt x="1163881" y="2399645"/>
                </a:moveTo>
                <a:cubicBezTo>
                  <a:pt x="1169877" y="2399645"/>
                  <a:pt x="1175873" y="2401965"/>
                  <a:pt x="1180513" y="2406607"/>
                </a:cubicBezTo>
                <a:cubicBezTo>
                  <a:pt x="1189025" y="2415117"/>
                  <a:pt x="1189797" y="2429815"/>
                  <a:pt x="1180513" y="2439872"/>
                </a:cubicBezTo>
                <a:cubicBezTo>
                  <a:pt x="1171230" y="2449156"/>
                  <a:pt x="1156531" y="2449156"/>
                  <a:pt x="1147250" y="2439872"/>
                </a:cubicBezTo>
                <a:cubicBezTo>
                  <a:pt x="1137965" y="2430589"/>
                  <a:pt x="1137965" y="2415891"/>
                  <a:pt x="1147250" y="2406607"/>
                </a:cubicBezTo>
                <a:cubicBezTo>
                  <a:pt x="1151891" y="2401965"/>
                  <a:pt x="1157885" y="2399645"/>
                  <a:pt x="1163881" y="2399645"/>
                </a:cubicBezTo>
                <a:close/>
                <a:moveTo>
                  <a:pt x="1035464" y="2399645"/>
                </a:moveTo>
                <a:cubicBezTo>
                  <a:pt x="1041458" y="2399645"/>
                  <a:pt x="1047454" y="2401965"/>
                  <a:pt x="1052096" y="2406607"/>
                </a:cubicBezTo>
                <a:cubicBezTo>
                  <a:pt x="1061380" y="2415117"/>
                  <a:pt x="1061380" y="2429815"/>
                  <a:pt x="1052096" y="2439872"/>
                </a:cubicBezTo>
                <a:cubicBezTo>
                  <a:pt x="1042813" y="2449156"/>
                  <a:pt x="1028115" y="2449156"/>
                  <a:pt x="1018830" y="2439872"/>
                </a:cubicBezTo>
                <a:cubicBezTo>
                  <a:pt x="1009548" y="2430589"/>
                  <a:pt x="1009548" y="2415891"/>
                  <a:pt x="1018830" y="2406607"/>
                </a:cubicBezTo>
                <a:cubicBezTo>
                  <a:pt x="1023473" y="2401965"/>
                  <a:pt x="1029468" y="2399645"/>
                  <a:pt x="1035464" y="2399645"/>
                </a:cubicBezTo>
                <a:close/>
                <a:moveTo>
                  <a:pt x="907045" y="2399645"/>
                </a:moveTo>
                <a:cubicBezTo>
                  <a:pt x="913041" y="2399645"/>
                  <a:pt x="919036" y="2401965"/>
                  <a:pt x="923676" y="2406607"/>
                </a:cubicBezTo>
                <a:cubicBezTo>
                  <a:pt x="932962" y="2415117"/>
                  <a:pt x="932962" y="2429815"/>
                  <a:pt x="923676" y="2439872"/>
                </a:cubicBezTo>
                <a:cubicBezTo>
                  <a:pt x="914394" y="2449156"/>
                  <a:pt x="899697" y="2449156"/>
                  <a:pt x="890413" y="2439872"/>
                </a:cubicBezTo>
                <a:cubicBezTo>
                  <a:pt x="881129" y="2430589"/>
                  <a:pt x="881129" y="2415891"/>
                  <a:pt x="890413" y="2406607"/>
                </a:cubicBezTo>
                <a:cubicBezTo>
                  <a:pt x="895054" y="2401965"/>
                  <a:pt x="901049" y="2399645"/>
                  <a:pt x="907045" y="2399645"/>
                </a:cubicBezTo>
                <a:close/>
                <a:moveTo>
                  <a:pt x="778626" y="2399645"/>
                </a:moveTo>
                <a:cubicBezTo>
                  <a:pt x="784620" y="2399645"/>
                  <a:pt x="790616" y="2401965"/>
                  <a:pt x="795258" y="2406607"/>
                </a:cubicBezTo>
                <a:cubicBezTo>
                  <a:pt x="804541" y="2415117"/>
                  <a:pt x="804541" y="2429815"/>
                  <a:pt x="795258" y="2439872"/>
                </a:cubicBezTo>
                <a:cubicBezTo>
                  <a:pt x="785975" y="2449156"/>
                  <a:pt x="771276" y="2449156"/>
                  <a:pt x="761994" y="2439872"/>
                </a:cubicBezTo>
                <a:cubicBezTo>
                  <a:pt x="752709" y="2430589"/>
                  <a:pt x="752709" y="2415891"/>
                  <a:pt x="761994" y="2406607"/>
                </a:cubicBezTo>
                <a:cubicBezTo>
                  <a:pt x="766635" y="2401965"/>
                  <a:pt x="772630" y="2399645"/>
                  <a:pt x="778626" y="2399645"/>
                </a:cubicBezTo>
                <a:close/>
                <a:moveTo>
                  <a:pt x="137316" y="2399645"/>
                </a:moveTo>
                <a:cubicBezTo>
                  <a:pt x="143312" y="2399645"/>
                  <a:pt x="149308" y="2401965"/>
                  <a:pt x="153948" y="2406607"/>
                </a:cubicBezTo>
                <a:cubicBezTo>
                  <a:pt x="163232" y="2415117"/>
                  <a:pt x="163232" y="2429815"/>
                  <a:pt x="153948" y="2439872"/>
                </a:cubicBezTo>
                <a:cubicBezTo>
                  <a:pt x="144664" y="2449156"/>
                  <a:pt x="129968" y="2449156"/>
                  <a:pt x="120684" y="2439872"/>
                </a:cubicBezTo>
                <a:cubicBezTo>
                  <a:pt x="111400" y="2430589"/>
                  <a:pt x="111400" y="2415891"/>
                  <a:pt x="120684" y="2406607"/>
                </a:cubicBezTo>
                <a:cubicBezTo>
                  <a:pt x="125327" y="2401965"/>
                  <a:pt x="131320" y="2399645"/>
                  <a:pt x="137316" y="2399645"/>
                </a:cubicBezTo>
                <a:close/>
                <a:moveTo>
                  <a:pt x="23594" y="2399645"/>
                </a:moveTo>
                <a:cubicBezTo>
                  <a:pt x="29590" y="2399645"/>
                  <a:pt x="35586" y="2401965"/>
                  <a:pt x="40227" y="2406607"/>
                </a:cubicBezTo>
                <a:cubicBezTo>
                  <a:pt x="49510" y="2415117"/>
                  <a:pt x="49510" y="2429815"/>
                  <a:pt x="40227" y="2439872"/>
                </a:cubicBezTo>
                <a:cubicBezTo>
                  <a:pt x="30944" y="2449156"/>
                  <a:pt x="16246" y="2449156"/>
                  <a:pt x="6964" y="2439872"/>
                </a:cubicBezTo>
                <a:cubicBezTo>
                  <a:pt x="-2322" y="2430589"/>
                  <a:pt x="-2322" y="2415891"/>
                  <a:pt x="6964" y="2406607"/>
                </a:cubicBezTo>
                <a:cubicBezTo>
                  <a:pt x="11605" y="2401965"/>
                  <a:pt x="17601" y="2399645"/>
                  <a:pt x="23594" y="2399645"/>
                </a:cubicBezTo>
                <a:close/>
                <a:moveTo>
                  <a:pt x="6162910" y="2291340"/>
                </a:moveTo>
                <a:cubicBezTo>
                  <a:pt x="6168905" y="2291340"/>
                  <a:pt x="6174901" y="2293660"/>
                  <a:pt x="6179542" y="2298302"/>
                </a:cubicBezTo>
                <a:cubicBezTo>
                  <a:pt x="6188824" y="2307586"/>
                  <a:pt x="6188824" y="2322284"/>
                  <a:pt x="6179542" y="2331567"/>
                </a:cubicBezTo>
                <a:cubicBezTo>
                  <a:pt x="6170259" y="2340851"/>
                  <a:pt x="6155560" y="2340851"/>
                  <a:pt x="6146276" y="2331567"/>
                </a:cubicBezTo>
                <a:cubicBezTo>
                  <a:pt x="6136993" y="2322284"/>
                  <a:pt x="6136993" y="2307586"/>
                  <a:pt x="6146276" y="2298302"/>
                </a:cubicBezTo>
                <a:cubicBezTo>
                  <a:pt x="6150918" y="2293660"/>
                  <a:pt x="6156914" y="2291340"/>
                  <a:pt x="6162910" y="2291340"/>
                </a:cubicBezTo>
                <a:close/>
                <a:moveTo>
                  <a:pt x="5906072" y="2291340"/>
                </a:moveTo>
                <a:cubicBezTo>
                  <a:pt x="5912067" y="2291340"/>
                  <a:pt x="5918063" y="2293660"/>
                  <a:pt x="5922704" y="2298302"/>
                </a:cubicBezTo>
                <a:cubicBezTo>
                  <a:pt x="5931988" y="2307586"/>
                  <a:pt x="5931988" y="2322284"/>
                  <a:pt x="5922704" y="2331567"/>
                </a:cubicBezTo>
                <a:cubicBezTo>
                  <a:pt x="5913421" y="2340851"/>
                  <a:pt x="5898723" y="2340851"/>
                  <a:pt x="5889440" y="2331567"/>
                </a:cubicBezTo>
                <a:cubicBezTo>
                  <a:pt x="5880156" y="2322284"/>
                  <a:pt x="5880156" y="2307586"/>
                  <a:pt x="5889440" y="2298302"/>
                </a:cubicBezTo>
                <a:cubicBezTo>
                  <a:pt x="5894082" y="2293660"/>
                  <a:pt x="5900077" y="2291340"/>
                  <a:pt x="5906072" y="2291340"/>
                </a:cubicBezTo>
                <a:close/>
                <a:moveTo>
                  <a:pt x="4107443" y="2291340"/>
                </a:moveTo>
                <a:cubicBezTo>
                  <a:pt x="4113438" y="2291340"/>
                  <a:pt x="4119433" y="2293660"/>
                  <a:pt x="4124075" y="2298302"/>
                </a:cubicBezTo>
                <a:cubicBezTo>
                  <a:pt x="4133359" y="2307586"/>
                  <a:pt x="4133359" y="2322284"/>
                  <a:pt x="4124075" y="2331567"/>
                </a:cubicBezTo>
                <a:cubicBezTo>
                  <a:pt x="4114792" y="2340851"/>
                  <a:pt x="4100094" y="2340851"/>
                  <a:pt x="4090811" y="2331567"/>
                </a:cubicBezTo>
                <a:cubicBezTo>
                  <a:pt x="4081527" y="2322284"/>
                  <a:pt x="4081527" y="2307586"/>
                  <a:pt x="4090811" y="2298302"/>
                </a:cubicBezTo>
                <a:cubicBezTo>
                  <a:pt x="4095452" y="2293660"/>
                  <a:pt x="4101447" y="2291340"/>
                  <a:pt x="4107443" y="2291340"/>
                </a:cubicBezTo>
                <a:close/>
                <a:moveTo>
                  <a:pt x="3851379" y="2291340"/>
                </a:moveTo>
                <a:cubicBezTo>
                  <a:pt x="3857375" y="2291340"/>
                  <a:pt x="3863370" y="2293660"/>
                  <a:pt x="3868012" y="2298302"/>
                </a:cubicBezTo>
                <a:cubicBezTo>
                  <a:pt x="3876522" y="2307586"/>
                  <a:pt x="3876522" y="2322284"/>
                  <a:pt x="3868012" y="2331567"/>
                </a:cubicBezTo>
                <a:cubicBezTo>
                  <a:pt x="3858729" y="2340851"/>
                  <a:pt x="3844030" y="2340851"/>
                  <a:pt x="3834748" y="2331567"/>
                </a:cubicBezTo>
                <a:cubicBezTo>
                  <a:pt x="3825464" y="2322284"/>
                  <a:pt x="3825464" y="2307586"/>
                  <a:pt x="3834748" y="2298302"/>
                </a:cubicBezTo>
                <a:cubicBezTo>
                  <a:pt x="3839389" y="2293660"/>
                  <a:pt x="3845384" y="2291340"/>
                  <a:pt x="3851379" y="2291340"/>
                </a:cubicBezTo>
                <a:close/>
                <a:moveTo>
                  <a:pt x="3337707" y="2291340"/>
                </a:moveTo>
                <a:cubicBezTo>
                  <a:pt x="3343702" y="2291340"/>
                  <a:pt x="3349697" y="2293660"/>
                  <a:pt x="3354339" y="2298302"/>
                </a:cubicBezTo>
                <a:cubicBezTo>
                  <a:pt x="3363623" y="2307586"/>
                  <a:pt x="3363623" y="2322284"/>
                  <a:pt x="3354339" y="2331567"/>
                </a:cubicBezTo>
                <a:cubicBezTo>
                  <a:pt x="3345056" y="2340851"/>
                  <a:pt x="3330358" y="2340851"/>
                  <a:pt x="3321075" y="2331567"/>
                </a:cubicBezTo>
                <a:cubicBezTo>
                  <a:pt x="3311791" y="2322284"/>
                  <a:pt x="3311791" y="2307586"/>
                  <a:pt x="3321075" y="2298302"/>
                </a:cubicBezTo>
                <a:cubicBezTo>
                  <a:pt x="3325716" y="2293660"/>
                  <a:pt x="3331712" y="2291340"/>
                  <a:pt x="3337707" y="2291340"/>
                </a:cubicBezTo>
                <a:close/>
                <a:moveTo>
                  <a:pt x="3209287" y="2291340"/>
                </a:moveTo>
                <a:cubicBezTo>
                  <a:pt x="3215283" y="2291340"/>
                  <a:pt x="3221278" y="2293660"/>
                  <a:pt x="3225920" y="2298302"/>
                </a:cubicBezTo>
                <a:cubicBezTo>
                  <a:pt x="3235204" y="2307586"/>
                  <a:pt x="3235204" y="2322284"/>
                  <a:pt x="3225920" y="2331567"/>
                </a:cubicBezTo>
                <a:cubicBezTo>
                  <a:pt x="3216637" y="2340851"/>
                  <a:pt x="3201938" y="2340851"/>
                  <a:pt x="3192656" y="2331567"/>
                </a:cubicBezTo>
                <a:cubicBezTo>
                  <a:pt x="3183372" y="2322284"/>
                  <a:pt x="3183372" y="2307586"/>
                  <a:pt x="3192656" y="2298302"/>
                </a:cubicBezTo>
                <a:cubicBezTo>
                  <a:pt x="3197297" y="2293660"/>
                  <a:pt x="3203292" y="2291340"/>
                  <a:pt x="3209287" y="2291340"/>
                </a:cubicBezTo>
                <a:close/>
                <a:moveTo>
                  <a:pt x="6034490" y="2291340"/>
                </a:moveTo>
                <a:cubicBezTo>
                  <a:pt x="6040486" y="2291340"/>
                  <a:pt x="6046481" y="2293660"/>
                  <a:pt x="6051123" y="2298302"/>
                </a:cubicBezTo>
                <a:cubicBezTo>
                  <a:pt x="6060405" y="2307586"/>
                  <a:pt x="6060405" y="2322284"/>
                  <a:pt x="6051123" y="2331567"/>
                </a:cubicBezTo>
                <a:cubicBezTo>
                  <a:pt x="6041839" y="2340851"/>
                  <a:pt x="6027141" y="2340851"/>
                  <a:pt x="6017857" y="2331567"/>
                </a:cubicBezTo>
                <a:cubicBezTo>
                  <a:pt x="6008574" y="2322284"/>
                  <a:pt x="6008574" y="2307586"/>
                  <a:pt x="6017857" y="2298302"/>
                </a:cubicBezTo>
                <a:cubicBezTo>
                  <a:pt x="6022499" y="2293660"/>
                  <a:pt x="6028495" y="2291340"/>
                  <a:pt x="6034490" y="2291340"/>
                </a:cubicBezTo>
                <a:close/>
                <a:moveTo>
                  <a:pt x="5520044" y="2291340"/>
                </a:moveTo>
                <a:cubicBezTo>
                  <a:pt x="5526040" y="2291340"/>
                  <a:pt x="5532035" y="2293660"/>
                  <a:pt x="5536677" y="2298302"/>
                </a:cubicBezTo>
                <a:cubicBezTo>
                  <a:pt x="5545959" y="2307586"/>
                  <a:pt x="5545959" y="2322284"/>
                  <a:pt x="5536677" y="2331567"/>
                </a:cubicBezTo>
                <a:cubicBezTo>
                  <a:pt x="5527393" y="2340851"/>
                  <a:pt x="5512694" y="2340851"/>
                  <a:pt x="5503411" y="2331567"/>
                </a:cubicBezTo>
                <a:cubicBezTo>
                  <a:pt x="5494128" y="2322284"/>
                  <a:pt x="5494128" y="2307586"/>
                  <a:pt x="5503411" y="2298302"/>
                </a:cubicBezTo>
                <a:cubicBezTo>
                  <a:pt x="5508053" y="2293660"/>
                  <a:pt x="5514048" y="2291340"/>
                  <a:pt x="5520044" y="2291340"/>
                </a:cubicBezTo>
                <a:close/>
                <a:moveTo>
                  <a:pt x="5391625" y="2291340"/>
                </a:moveTo>
                <a:cubicBezTo>
                  <a:pt x="5397621" y="2291340"/>
                  <a:pt x="5403616" y="2293660"/>
                  <a:pt x="5408257" y="2298302"/>
                </a:cubicBezTo>
                <a:cubicBezTo>
                  <a:pt x="5417541" y="2307586"/>
                  <a:pt x="5417541" y="2322284"/>
                  <a:pt x="5408257" y="2331567"/>
                </a:cubicBezTo>
                <a:cubicBezTo>
                  <a:pt x="5398974" y="2340851"/>
                  <a:pt x="5384276" y="2340851"/>
                  <a:pt x="5374993" y="2331567"/>
                </a:cubicBezTo>
                <a:cubicBezTo>
                  <a:pt x="5365709" y="2322284"/>
                  <a:pt x="5365709" y="2307586"/>
                  <a:pt x="5374993" y="2298302"/>
                </a:cubicBezTo>
                <a:cubicBezTo>
                  <a:pt x="5379635" y="2293660"/>
                  <a:pt x="5385630" y="2291340"/>
                  <a:pt x="5391625" y="2291340"/>
                </a:cubicBezTo>
                <a:close/>
                <a:moveTo>
                  <a:pt x="4750308" y="2291340"/>
                </a:moveTo>
                <a:cubicBezTo>
                  <a:pt x="4756303" y="2291340"/>
                  <a:pt x="4762299" y="2293660"/>
                  <a:pt x="4766941" y="2298302"/>
                </a:cubicBezTo>
                <a:cubicBezTo>
                  <a:pt x="4776223" y="2307586"/>
                  <a:pt x="4776223" y="2322284"/>
                  <a:pt x="4766941" y="2331567"/>
                </a:cubicBezTo>
                <a:cubicBezTo>
                  <a:pt x="4757657" y="2340851"/>
                  <a:pt x="4742958" y="2340851"/>
                  <a:pt x="4733675" y="2331567"/>
                </a:cubicBezTo>
                <a:cubicBezTo>
                  <a:pt x="4724392" y="2322284"/>
                  <a:pt x="4724392" y="2307586"/>
                  <a:pt x="4733675" y="2298302"/>
                </a:cubicBezTo>
                <a:cubicBezTo>
                  <a:pt x="4738317" y="2293660"/>
                  <a:pt x="4744312" y="2291340"/>
                  <a:pt x="4750308" y="2291340"/>
                </a:cubicBezTo>
                <a:close/>
                <a:moveTo>
                  <a:pt x="4493471" y="2291340"/>
                </a:moveTo>
                <a:cubicBezTo>
                  <a:pt x="4499466" y="2291340"/>
                  <a:pt x="4505462" y="2293660"/>
                  <a:pt x="4510103" y="2298302"/>
                </a:cubicBezTo>
                <a:cubicBezTo>
                  <a:pt x="4519387" y="2307586"/>
                  <a:pt x="4519387" y="2322284"/>
                  <a:pt x="4510103" y="2331567"/>
                </a:cubicBezTo>
                <a:cubicBezTo>
                  <a:pt x="4500820" y="2340851"/>
                  <a:pt x="4486121" y="2340851"/>
                  <a:pt x="4476839" y="2331567"/>
                </a:cubicBezTo>
                <a:cubicBezTo>
                  <a:pt x="4467555" y="2322284"/>
                  <a:pt x="4467555" y="2307586"/>
                  <a:pt x="4476839" y="2298302"/>
                </a:cubicBezTo>
                <a:cubicBezTo>
                  <a:pt x="4481480" y="2293660"/>
                  <a:pt x="4487476" y="2291340"/>
                  <a:pt x="4493471" y="2291340"/>
                </a:cubicBezTo>
                <a:close/>
                <a:moveTo>
                  <a:pt x="4364279" y="2291340"/>
                </a:moveTo>
                <a:cubicBezTo>
                  <a:pt x="4370274" y="2291340"/>
                  <a:pt x="4376269" y="2293660"/>
                  <a:pt x="4380911" y="2298302"/>
                </a:cubicBezTo>
                <a:cubicBezTo>
                  <a:pt x="4390195" y="2307586"/>
                  <a:pt x="4390195" y="2322284"/>
                  <a:pt x="4380911" y="2331567"/>
                </a:cubicBezTo>
                <a:cubicBezTo>
                  <a:pt x="4371628" y="2340851"/>
                  <a:pt x="4356930" y="2340851"/>
                  <a:pt x="4347647" y="2331567"/>
                </a:cubicBezTo>
                <a:cubicBezTo>
                  <a:pt x="4338363" y="2322284"/>
                  <a:pt x="4338363" y="2307586"/>
                  <a:pt x="4347647" y="2298302"/>
                </a:cubicBezTo>
                <a:cubicBezTo>
                  <a:pt x="4352288" y="2293660"/>
                  <a:pt x="4358283" y="2291340"/>
                  <a:pt x="4364279" y="2291340"/>
                </a:cubicBezTo>
                <a:close/>
                <a:moveTo>
                  <a:pt x="4235860" y="2291340"/>
                </a:moveTo>
                <a:cubicBezTo>
                  <a:pt x="4241856" y="2291340"/>
                  <a:pt x="4247852" y="2293660"/>
                  <a:pt x="4252494" y="2298302"/>
                </a:cubicBezTo>
                <a:cubicBezTo>
                  <a:pt x="4261776" y="2307586"/>
                  <a:pt x="4261776" y="2322284"/>
                  <a:pt x="4252494" y="2331567"/>
                </a:cubicBezTo>
                <a:cubicBezTo>
                  <a:pt x="4243210" y="2340851"/>
                  <a:pt x="4228511" y="2340851"/>
                  <a:pt x="4219228" y="2331567"/>
                </a:cubicBezTo>
                <a:cubicBezTo>
                  <a:pt x="4209945" y="2322284"/>
                  <a:pt x="4209945" y="2307586"/>
                  <a:pt x="4219228" y="2298302"/>
                </a:cubicBezTo>
                <a:cubicBezTo>
                  <a:pt x="4223869" y="2293660"/>
                  <a:pt x="4229865" y="2291340"/>
                  <a:pt x="4235860" y="2291340"/>
                </a:cubicBezTo>
                <a:close/>
                <a:moveTo>
                  <a:pt x="3979024" y="2291340"/>
                </a:moveTo>
                <a:cubicBezTo>
                  <a:pt x="3985020" y="2291340"/>
                  <a:pt x="3991015" y="2293660"/>
                  <a:pt x="3995657" y="2298302"/>
                </a:cubicBezTo>
                <a:cubicBezTo>
                  <a:pt x="4004941" y="2307586"/>
                  <a:pt x="4004941" y="2322284"/>
                  <a:pt x="3995657" y="2331567"/>
                </a:cubicBezTo>
                <a:cubicBezTo>
                  <a:pt x="3986374" y="2340851"/>
                  <a:pt x="3971675" y="2340851"/>
                  <a:pt x="3962393" y="2331567"/>
                </a:cubicBezTo>
                <a:cubicBezTo>
                  <a:pt x="3953109" y="2322284"/>
                  <a:pt x="3953109" y="2307586"/>
                  <a:pt x="3962393" y="2298302"/>
                </a:cubicBezTo>
                <a:cubicBezTo>
                  <a:pt x="3967034" y="2293660"/>
                  <a:pt x="3973029" y="2291340"/>
                  <a:pt x="3979024" y="2291340"/>
                </a:cubicBezTo>
                <a:close/>
                <a:moveTo>
                  <a:pt x="3466124" y="2291340"/>
                </a:moveTo>
                <a:cubicBezTo>
                  <a:pt x="3472120" y="2291340"/>
                  <a:pt x="3478116" y="2293660"/>
                  <a:pt x="3482758" y="2298302"/>
                </a:cubicBezTo>
                <a:cubicBezTo>
                  <a:pt x="3492040" y="2307586"/>
                  <a:pt x="3492040" y="2322284"/>
                  <a:pt x="3482758" y="2331567"/>
                </a:cubicBezTo>
                <a:cubicBezTo>
                  <a:pt x="3473474" y="2340851"/>
                  <a:pt x="3458775" y="2340851"/>
                  <a:pt x="3449492" y="2331567"/>
                </a:cubicBezTo>
                <a:cubicBezTo>
                  <a:pt x="3440209" y="2322284"/>
                  <a:pt x="3440209" y="2307586"/>
                  <a:pt x="3449492" y="2298302"/>
                </a:cubicBezTo>
                <a:cubicBezTo>
                  <a:pt x="3454133" y="2293660"/>
                  <a:pt x="3460129" y="2291340"/>
                  <a:pt x="3466124" y="2291340"/>
                </a:cubicBezTo>
                <a:close/>
                <a:moveTo>
                  <a:pt x="3090153" y="2291340"/>
                </a:moveTo>
                <a:cubicBezTo>
                  <a:pt x="3096148" y="2291340"/>
                  <a:pt x="3102143" y="2293660"/>
                  <a:pt x="3106785" y="2298302"/>
                </a:cubicBezTo>
                <a:cubicBezTo>
                  <a:pt x="3116069" y="2307586"/>
                  <a:pt x="3116069" y="2322284"/>
                  <a:pt x="3106785" y="2331567"/>
                </a:cubicBezTo>
                <a:cubicBezTo>
                  <a:pt x="3097502" y="2340851"/>
                  <a:pt x="3082804" y="2340851"/>
                  <a:pt x="3073521" y="2331567"/>
                </a:cubicBezTo>
                <a:cubicBezTo>
                  <a:pt x="3064237" y="2322284"/>
                  <a:pt x="3064237" y="2307586"/>
                  <a:pt x="3073521" y="2298302"/>
                </a:cubicBezTo>
                <a:cubicBezTo>
                  <a:pt x="3078162" y="2293660"/>
                  <a:pt x="3084158" y="2291340"/>
                  <a:pt x="3090153" y="2291340"/>
                </a:cubicBezTo>
                <a:close/>
                <a:moveTo>
                  <a:pt x="2961734" y="2291340"/>
                </a:moveTo>
                <a:cubicBezTo>
                  <a:pt x="2967730" y="2291340"/>
                  <a:pt x="2973725" y="2293660"/>
                  <a:pt x="2978367" y="2298302"/>
                </a:cubicBezTo>
                <a:cubicBezTo>
                  <a:pt x="2987651" y="2307586"/>
                  <a:pt x="2987651" y="2322284"/>
                  <a:pt x="2978367" y="2331567"/>
                </a:cubicBezTo>
                <a:cubicBezTo>
                  <a:pt x="2969084" y="2340851"/>
                  <a:pt x="2954385" y="2340851"/>
                  <a:pt x="2945103" y="2331567"/>
                </a:cubicBezTo>
                <a:cubicBezTo>
                  <a:pt x="2935819" y="2322284"/>
                  <a:pt x="2935819" y="2307586"/>
                  <a:pt x="2945103" y="2298302"/>
                </a:cubicBezTo>
                <a:cubicBezTo>
                  <a:pt x="2949744" y="2293660"/>
                  <a:pt x="2955739" y="2291340"/>
                  <a:pt x="2961734" y="2291340"/>
                </a:cubicBezTo>
                <a:close/>
                <a:moveTo>
                  <a:pt x="2834090" y="2291340"/>
                </a:moveTo>
                <a:cubicBezTo>
                  <a:pt x="2840086" y="2291340"/>
                  <a:pt x="2846081" y="2293660"/>
                  <a:pt x="2850723" y="2298302"/>
                </a:cubicBezTo>
                <a:cubicBezTo>
                  <a:pt x="2859233" y="2307586"/>
                  <a:pt x="2859233" y="2322284"/>
                  <a:pt x="2850723" y="2331567"/>
                </a:cubicBezTo>
                <a:cubicBezTo>
                  <a:pt x="2841440" y="2340851"/>
                  <a:pt x="2826741" y="2340851"/>
                  <a:pt x="2817459" y="2331567"/>
                </a:cubicBezTo>
                <a:cubicBezTo>
                  <a:pt x="2808175" y="2322284"/>
                  <a:pt x="2808175" y="2307586"/>
                  <a:pt x="2817459" y="2298302"/>
                </a:cubicBezTo>
                <a:cubicBezTo>
                  <a:pt x="2822100" y="2293660"/>
                  <a:pt x="2828095" y="2291340"/>
                  <a:pt x="2834090" y="2291340"/>
                </a:cubicBezTo>
                <a:close/>
                <a:moveTo>
                  <a:pt x="2447287" y="2291340"/>
                </a:moveTo>
                <a:cubicBezTo>
                  <a:pt x="2453283" y="2291340"/>
                  <a:pt x="2459278" y="2293660"/>
                  <a:pt x="2463920" y="2298302"/>
                </a:cubicBezTo>
                <a:cubicBezTo>
                  <a:pt x="2473204" y="2307586"/>
                  <a:pt x="2473204" y="2322284"/>
                  <a:pt x="2463920" y="2331567"/>
                </a:cubicBezTo>
                <a:cubicBezTo>
                  <a:pt x="2454637" y="2340851"/>
                  <a:pt x="2439938" y="2340851"/>
                  <a:pt x="2430656" y="2331567"/>
                </a:cubicBezTo>
                <a:cubicBezTo>
                  <a:pt x="2421372" y="2322284"/>
                  <a:pt x="2421372" y="2307586"/>
                  <a:pt x="2430656" y="2298302"/>
                </a:cubicBezTo>
                <a:cubicBezTo>
                  <a:pt x="2435297" y="2293660"/>
                  <a:pt x="2441292" y="2291340"/>
                  <a:pt x="2447287" y="2291340"/>
                </a:cubicBezTo>
                <a:close/>
                <a:moveTo>
                  <a:pt x="2319643" y="2291340"/>
                </a:moveTo>
                <a:cubicBezTo>
                  <a:pt x="2325639" y="2291340"/>
                  <a:pt x="2331634" y="2293660"/>
                  <a:pt x="2336276" y="2298302"/>
                </a:cubicBezTo>
                <a:cubicBezTo>
                  <a:pt x="2344786" y="2307586"/>
                  <a:pt x="2344786" y="2322284"/>
                  <a:pt x="2336276" y="2331567"/>
                </a:cubicBezTo>
                <a:cubicBezTo>
                  <a:pt x="2326993" y="2340851"/>
                  <a:pt x="2312294" y="2340851"/>
                  <a:pt x="2303012" y="2331567"/>
                </a:cubicBezTo>
                <a:cubicBezTo>
                  <a:pt x="2293728" y="2322284"/>
                  <a:pt x="2293728" y="2307586"/>
                  <a:pt x="2303012" y="2298302"/>
                </a:cubicBezTo>
                <a:cubicBezTo>
                  <a:pt x="2307653" y="2293660"/>
                  <a:pt x="2313648" y="2291340"/>
                  <a:pt x="2319643" y="2291340"/>
                </a:cubicBezTo>
                <a:close/>
                <a:moveTo>
                  <a:pt x="1677554" y="2291340"/>
                </a:moveTo>
                <a:cubicBezTo>
                  <a:pt x="1683548" y="2291340"/>
                  <a:pt x="1689544" y="2293660"/>
                  <a:pt x="1694187" y="2298302"/>
                </a:cubicBezTo>
                <a:cubicBezTo>
                  <a:pt x="1703471" y="2307586"/>
                  <a:pt x="1703471" y="2322284"/>
                  <a:pt x="1694187" y="2331567"/>
                </a:cubicBezTo>
                <a:cubicBezTo>
                  <a:pt x="1684903" y="2340851"/>
                  <a:pt x="1670205" y="2340851"/>
                  <a:pt x="1660922" y="2331567"/>
                </a:cubicBezTo>
                <a:cubicBezTo>
                  <a:pt x="1651638" y="2322284"/>
                  <a:pt x="1651638" y="2307586"/>
                  <a:pt x="1660922" y="2298302"/>
                </a:cubicBezTo>
                <a:cubicBezTo>
                  <a:pt x="1665562" y="2293660"/>
                  <a:pt x="1671558" y="2291340"/>
                  <a:pt x="1677554" y="2291340"/>
                </a:cubicBezTo>
                <a:close/>
                <a:moveTo>
                  <a:pt x="1421491" y="2291340"/>
                </a:moveTo>
                <a:cubicBezTo>
                  <a:pt x="1427486" y="2291340"/>
                  <a:pt x="1433482" y="2293660"/>
                  <a:pt x="1438123" y="2298302"/>
                </a:cubicBezTo>
                <a:cubicBezTo>
                  <a:pt x="1446633" y="2307586"/>
                  <a:pt x="1446633" y="2322284"/>
                  <a:pt x="1438123" y="2331567"/>
                </a:cubicBezTo>
                <a:cubicBezTo>
                  <a:pt x="1428840" y="2340851"/>
                  <a:pt x="1414141" y="2340851"/>
                  <a:pt x="1404858" y="2331567"/>
                </a:cubicBezTo>
                <a:cubicBezTo>
                  <a:pt x="1395575" y="2322284"/>
                  <a:pt x="1395575" y="2307586"/>
                  <a:pt x="1404858" y="2298302"/>
                </a:cubicBezTo>
                <a:cubicBezTo>
                  <a:pt x="1409500" y="2293660"/>
                  <a:pt x="1415496" y="2291340"/>
                  <a:pt x="1421491" y="2291340"/>
                </a:cubicBezTo>
                <a:close/>
                <a:moveTo>
                  <a:pt x="1291526" y="2291340"/>
                </a:moveTo>
                <a:cubicBezTo>
                  <a:pt x="1297523" y="2291340"/>
                  <a:pt x="1303517" y="2293660"/>
                  <a:pt x="1308159" y="2298302"/>
                </a:cubicBezTo>
                <a:cubicBezTo>
                  <a:pt x="1317442" y="2307586"/>
                  <a:pt x="1317442" y="2322284"/>
                  <a:pt x="1308159" y="2331567"/>
                </a:cubicBezTo>
                <a:cubicBezTo>
                  <a:pt x="1298875" y="2340851"/>
                  <a:pt x="1284177" y="2340851"/>
                  <a:pt x="1274895" y="2331567"/>
                </a:cubicBezTo>
                <a:cubicBezTo>
                  <a:pt x="1265609" y="2322284"/>
                  <a:pt x="1265609" y="2307586"/>
                  <a:pt x="1274895" y="2298302"/>
                </a:cubicBezTo>
                <a:cubicBezTo>
                  <a:pt x="1279535" y="2293660"/>
                  <a:pt x="1285532" y="2291340"/>
                  <a:pt x="1291526" y="2291340"/>
                </a:cubicBezTo>
                <a:close/>
                <a:moveTo>
                  <a:pt x="1163881" y="2291340"/>
                </a:moveTo>
                <a:cubicBezTo>
                  <a:pt x="1169877" y="2291340"/>
                  <a:pt x="1175873" y="2293660"/>
                  <a:pt x="1180513" y="2298302"/>
                </a:cubicBezTo>
                <a:cubicBezTo>
                  <a:pt x="1189025" y="2307586"/>
                  <a:pt x="1189797" y="2322284"/>
                  <a:pt x="1180513" y="2331567"/>
                </a:cubicBezTo>
                <a:cubicBezTo>
                  <a:pt x="1171230" y="2340851"/>
                  <a:pt x="1156531" y="2340851"/>
                  <a:pt x="1147250" y="2331567"/>
                </a:cubicBezTo>
                <a:cubicBezTo>
                  <a:pt x="1137965" y="2322284"/>
                  <a:pt x="1137965" y="2307586"/>
                  <a:pt x="1147250" y="2298302"/>
                </a:cubicBezTo>
                <a:cubicBezTo>
                  <a:pt x="1151891" y="2293660"/>
                  <a:pt x="1157885" y="2291340"/>
                  <a:pt x="1163881" y="2291340"/>
                </a:cubicBezTo>
                <a:close/>
                <a:moveTo>
                  <a:pt x="1035464" y="2291340"/>
                </a:moveTo>
                <a:cubicBezTo>
                  <a:pt x="1041458" y="2291340"/>
                  <a:pt x="1047454" y="2293660"/>
                  <a:pt x="1052096" y="2298302"/>
                </a:cubicBezTo>
                <a:cubicBezTo>
                  <a:pt x="1061380" y="2307586"/>
                  <a:pt x="1061380" y="2322284"/>
                  <a:pt x="1052096" y="2331567"/>
                </a:cubicBezTo>
                <a:cubicBezTo>
                  <a:pt x="1042813" y="2340851"/>
                  <a:pt x="1028115" y="2340851"/>
                  <a:pt x="1018830" y="2331567"/>
                </a:cubicBezTo>
                <a:cubicBezTo>
                  <a:pt x="1009548" y="2322284"/>
                  <a:pt x="1009548" y="2307586"/>
                  <a:pt x="1018830" y="2298302"/>
                </a:cubicBezTo>
                <a:cubicBezTo>
                  <a:pt x="1023473" y="2293660"/>
                  <a:pt x="1029468" y="2291340"/>
                  <a:pt x="1035464" y="2291340"/>
                </a:cubicBezTo>
                <a:close/>
                <a:moveTo>
                  <a:pt x="907045" y="2291340"/>
                </a:moveTo>
                <a:cubicBezTo>
                  <a:pt x="913041" y="2291340"/>
                  <a:pt x="919036" y="2293660"/>
                  <a:pt x="923676" y="2298302"/>
                </a:cubicBezTo>
                <a:cubicBezTo>
                  <a:pt x="932962" y="2307586"/>
                  <a:pt x="932962" y="2322284"/>
                  <a:pt x="923676" y="2331567"/>
                </a:cubicBezTo>
                <a:cubicBezTo>
                  <a:pt x="914394" y="2340851"/>
                  <a:pt x="899697" y="2340851"/>
                  <a:pt x="890413" y="2331567"/>
                </a:cubicBezTo>
                <a:cubicBezTo>
                  <a:pt x="881129" y="2322284"/>
                  <a:pt x="881129" y="2307586"/>
                  <a:pt x="890413" y="2298302"/>
                </a:cubicBezTo>
                <a:cubicBezTo>
                  <a:pt x="895054" y="2293660"/>
                  <a:pt x="901049" y="2291340"/>
                  <a:pt x="907045" y="2291340"/>
                </a:cubicBezTo>
                <a:close/>
                <a:moveTo>
                  <a:pt x="778626" y="2291340"/>
                </a:moveTo>
                <a:cubicBezTo>
                  <a:pt x="784620" y="2291340"/>
                  <a:pt x="790616" y="2293660"/>
                  <a:pt x="795258" y="2298302"/>
                </a:cubicBezTo>
                <a:cubicBezTo>
                  <a:pt x="804541" y="2307586"/>
                  <a:pt x="804541" y="2322284"/>
                  <a:pt x="795258" y="2331567"/>
                </a:cubicBezTo>
                <a:cubicBezTo>
                  <a:pt x="785975" y="2340851"/>
                  <a:pt x="771276" y="2340851"/>
                  <a:pt x="761994" y="2331567"/>
                </a:cubicBezTo>
                <a:cubicBezTo>
                  <a:pt x="752709" y="2322284"/>
                  <a:pt x="752709" y="2307586"/>
                  <a:pt x="761994" y="2298302"/>
                </a:cubicBezTo>
                <a:cubicBezTo>
                  <a:pt x="766635" y="2293660"/>
                  <a:pt x="772630" y="2291340"/>
                  <a:pt x="778626" y="2291340"/>
                </a:cubicBezTo>
                <a:close/>
                <a:moveTo>
                  <a:pt x="393371" y="2291340"/>
                </a:moveTo>
                <a:cubicBezTo>
                  <a:pt x="399367" y="2291340"/>
                  <a:pt x="405362" y="2293660"/>
                  <a:pt x="410004" y="2298302"/>
                </a:cubicBezTo>
                <a:cubicBezTo>
                  <a:pt x="419287" y="2307586"/>
                  <a:pt x="419287" y="2322284"/>
                  <a:pt x="410004" y="2331567"/>
                </a:cubicBezTo>
                <a:cubicBezTo>
                  <a:pt x="400720" y="2340851"/>
                  <a:pt x="386022" y="2340851"/>
                  <a:pt x="376737" y="2331567"/>
                </a:cubicBezTo>
                <a:cubicBezTo>
                  <a:pt x="367455" y="2322284"/>
                  <a:pt x="367455" y="2307586"/>
                  <a:pt x="376737" y="2298302"/>
                </a:cubicBezTo>
                <a:cubicBezTo>
                  <a:pt x="381380" y="2293660"/>
                  <a:pt x="387375" y="2291340"/>
                  <a:pt x="393371" y="2291340"/>
                </a:cubicBezTo>
                <a:close/>
                <a:moveTo>
                  <a:pt x="265726" y="2291340"/>
                </a:moveTo>
                <a:cubicBezTo>
                  <a:pt x="271722" y="2291340"/>
                  <a:pt x="277718" y="2293660"/>
                  <a:pt x="282358" y="2298302"/>
                </a:cubicBezTo>
                <a:cubicBezTo>
                  <a:pt x="290868" y="2307586"/>
                  <a:pt x="291642" y="2322284"/>
                  <a:pt x="282358" y="2331567"/>
                </a:cubicBezTo>
                <a:cubicBezTo>
                  <a:pt x="273076" y="2340851"/>
                  <a:pt x="258378" y="2340851"/>
                  <a:pt x="249094" y="2331567"/>
                </a:cubicBezTo>
                <a:cubicBezTo>
                  <a:pt x="239811" y="2322284"/>
                  <a:pt x="239811" y="2307586"/>
                  <a:pt x="249094" y="2298302"/>
                </a:cubicBezTo>
                <a:cubicBezTo>
                  <a:pt x="253735" y="2293660"/>
                  <a:pt x="259732" y="2291340"/>
                  <a:pt x="265726" y="2291340"/>
                </a:cubicBezTo>
                <a:close/>
                <a:moveTo>
                  <a:pt x="137316" y="2291340"/>
                </a:moveTo>
                <a:cubicBezTo>
                  <a:pt x="143312" y="2291340"/>
                  <a:pt x="149308" y="2293660"/>
                  <a:pt x="153948" y="2298302"/>
                </a:cubicBezTo>
                <a:cubicBezTo>
                  <a:pt x="163232" y="2307586"/>
                  <a:pt x="163232" y="2322284"/>
                  <a:pt x="153948" y="2331567"/>
                </a:cubicBezTo>
                <a:cubicBezTo>
                  <a:pt x="144664" y="2340851"/>
                  <a:pt x="129968" y="2340851"/>
                  <a:pt x="120684" y="2331567"/>
                </a:cubicBezTo>
                <a:cubicBezTo>
                  <a:pt x="111400" y="2322284"/>
                  <a:pt x="111400" y="2307586"/>
                  <a:pt x="120684" y="2298302"/>
                </a:cubicBezTo>
                <a:cubicBezTo>
                  <a:pt x="125327" y="2293660"/>
                  <a:pt x="131320" y="2291340"/>
                  <a:pt x="137316" y="2291340"/>
                </a:cubicBezTo>
                <a:close/>
                <a:moveTo>
                  <a:pt x="23594" y="2291340"/>
                </a:moveTo>
                <a:cubicBezTo>
                  <a:pt x="29590" y="2291340"/>
                  <a:pt x="35586" y="2293660"/>
                  <a:pt x="40227" y="2298302"/>
                </a:cubicBezTo>
                <a:cubicBezTo>
                  <a:pt x="49510" y="2307586"/>
                  <a:pt x="49510" y="2322284"/>
                  <a:pt x="40227" y="2331567"/>
                </a:cubicBezTo>
                <a:cubicBezTo>
                  <a:pt x="30944" y="2340851"/>
                  <a:pt x="16246" y="2340851"/>
                  <a:pt x="6964" y="2331567"/>
                </a:cubicBezTo>
                <a:cubicBezTo>
                  <a:pt x="-2322" y="2322284"/>
                  <a:pt x="-2322" y="2307586"/>
                  <a:pt x="6964" y="2298302"/>
                </a:cubicBezTo>
                <a:cubicBezTo>
                  <a:pt x="11605" y="2293660"/>
                  <a:pt x="17601" y="2291340"/>
                  <a:pt x="23594" y="2291340"/>
                </a:cubicBezTo>
                <a:close/>
                <a:moveTo>
                  <a:pt x="3337707" y="2183809"/>
                </a:moveTo>
                <a:cubicBezTo>
                  <a:pt x="3343702" y="2183809"/>
                  <a:pt x="3349697" y="2186129"/>
                  <a:pt x="3354339" y="2190771"/>
                </a:cubicBezTo>
                <a:cubicBezTo>
                  <a:pt x="3363623" y="2200055"/>
                  <a:pt x="3363623" y="2214753"/>
                  <a:pt x="3354339" y="2224036"/>
                </a:cubicBezTo>
                <a:cubicBezTo>
                  <a:pt x="3345056" y="2233320"/>
                  <a:pt x="3330358" y="2233320"/>
                  <a:pt x="3321075" y="2224036"/>
                </a:cubicBezTo>
                <a:cubicBezTo>
                  <a:pt x="3311791" y="2214753"/>
                  <a:pt x="3311791" y="2200055"/>
                  <a:pt x="3321075" y="2190771"/>
                </a:cubicBezTo>
                <a:cubicBezTo>
                  <a:pt x="3325716" y="2186129"/>
                  <a:pt x="3331712" y="2183809"/>
                  <a:pt x="3337707" y="2183809"/>
                </a:cubicBezTo>
                <a:close/>
                <a:moveTo>
                  <a:pt x="5906072" y="2183809"/>
                </a:moveTo>
                <a:cubicBezTo>
                  <a:pt x="5912067" y="2183809"/>
                  <a:pt x="5918063" y="2186129"/>
                  <a:pt x="5922704" y="2190771"/>
                </a:cubicBezTo>
                <a:cubicBezTo>
                  <a:pt x="5931988" y="2200055"/>
                  <a:pt x="5931988" y="2214753"/>
                  <a:pt x="5922704" y="2224036"/>
                </a:cubicBezTo>
                <a:cubicBezTo>
                  <a:pt x="5913421" y="2233320"/>
                  <a:pt x="5898723" y="2233320"/>
                  <a:pt x="5889440" y="2224036"/>
                </a:cubicBezTo>
                <a:cubicBezTo>
                  <a:pt x="5880156" y="2214753"/>
                  <a:pt x="5880156" y="2200055"/>
                  <a:pt x="5889440" y="2190771"/>
                </a:cubicBezTo>
                <a:cubicBezTo>
                  <a:pt x="5894082" y="2186129"/>
                  <a:pt x="5900077" y="2183809"/>
                  <a:pt x="5906072" y="2183809"/>
                </a:cubicBezTo>
                <a:close/>
                <a:moveTo>
                  <a:pt x="5776881" y="2183809"/>
                </a:moveTo>
                <a:cubicBezTo>
                  <a:pt x="5782876" y="2183809"/>
                  <a:pt x="5788871" y="2186129"/>
                  <a:pt x="5793512" y="2190771"/>
                </a:cubicBezTo>
                <a:cubicBezTo>
                  <a:pt x="5802796" y="2200055"/>
                  <a:pt x="5802796" y="2214753"/>
                  <a:pt x="5793512" y="2224036"/>
                </a:cubicBezTo>
                <a:cubicBezTo>
                  <a:pt x="5784230" y="2233320"/>
                  <a:pt x="5769531" y="2233320"/>
                  <a:pt x="5760248" y="2224036"/>
                </a:cubicBezTo>
                <a:cubicBezTo>
                  <a:pt x="5750964" y="2214753"/>
                  <a:pt x="5750964" y="2200055"/>
                  <a:pt x="5760248" y="2190771"/>
                </a:cubicBezTo>
                <a:cubicBezTo>
                  <a:pt x="5764890" y="2186129"/>
                  <a:pt x="5770885" y="2183809"/>
                  <a:pt x="5776881" y="2183809"/>
                </a:cubicBezTo>
                <a:close/>
                <a:moveTo>
                  <a:pt x="5520044" y="2183809"/>
                </a:moveTo>
                <a:cubicBezTo>
                  <a:pt x="5526040" y="2183809"/>
                  <a:pt x="5532035" y="2186129"/>
                  <a:pt x="5536677" y="2190771"/>
                </a:cubicBezTo>
                <a:cubicBezTo>
                  <a:pt x="5545959" y="2200055"/>
                  <a:pt x="5545959" y="2214753"/>
                  <a:pt x="5536677" y="2224036"/>
                </a:cubicBezTo>
                <a:cubicBezTo>
                  <a:pt x="5527393" y="2233320"/>
                  <a:pt x="5512694" y="2233320"/>
                  <a:pt x="5503411" y="2224036"/>
                </a:cubicBezTo>
                <a:cubicBezTo>
                  <a:pt x="5494128" y="2214753"/>
                  <a:pt x="5494128" y="2200055"/>
                  <a:pt x="5503411" y="2190771"/>
                </a:cubicBezTo>
                <a:cubicBezTo>
                  <a:pt x="5508053" y="2186129"/>
                  <a:pt x="5514048" y="2183809"/>
                  <a:pt x="5520044" y="2183809"/>
                </a:cubicBezTo>
                <a:close/>
                <a:moveTo>
                  <a:pt x="5391625" y="2183809"/>
                </a:moveTo>
                <a:cubicBezTo>
                  <a:pt x="5397621" y="2183809"/>
                  <a:pt x="5403616" y="2186129"/>
                  <a:pt x="5408257" y="2190771"/>
                </a:cubicBezTo>
                <a:cubicBezTo>
                  <a:pt x="5417541" y="2200055"/>
                  <a:pt x="5417541" y="2214753"/>
                  <a:pt x="5408257" y="2224036"/>
                </a:cubicBezTo>
                <a:cubicBezTo>
                  <a:pt x="5398974" y="2233320"/>
                  <a:pt x="5384276" y="2233320"/>
                  <a:pt x="5374993" y="2224036"/>
                </a:cubicBezTo>
                <a:cubicBezTo>
                  <a:pt x="5365709" y="2214753"/>
                  <a:pt x="5365709" y="2200055"/>
                  <a:pt x="5374993" y="2190771"/>
                </a:cubicBezTo>
                <a:cubicBezTo>
                  <a:pt x="5379635" y="2186129"/>
                  <a:pt x="5385630" y="2183809"/>
                  <a:pt x="5391625" y="2183809"/>
                </a:cubicBezTo>
                <a:close/>
                <a:moveTo>
                  <a:pt x="4493471" y="2183809"/>
                </a:moveTo>
                <a:cubicBezTo>
                  <a:pt x="4499466" y="2183809"/>
                  <a:pt x="4505462" y="2186129"/>
                  <a:pt x="4510103" y="2190771"/>
                </a:cubicBezTo>
                <a:cubicBezTo>
                  <a:pt x="4519387" y="2200055"/>
                  <a:pt x="4519387" y="2214753"/>
                  <a:pt x="4510103" y="2224036"/>
                </a:cubicBezTo>
                <a:cubicBezTo>
                  <a:pt x="4500820" y="2233320"/>
                  <a:pt x="4486121" y="2233320"/>
                  <a:pt x="4476839" y="2224036"/>
                </a:cubicBezTo>
                <a:cubicBezTo>
                  <a:pt x="4467555" y="2214753"/>
                  <a:pt x="4467555" y="2200055"/>
                  <a:pt x="4476839" y="2190771"/>
                </a:cubicBezTo>
                <a:cubicBezTo>
                  <a:pt x="4481480" y="2186129"/>
                  <a:pt x="4487476" y="2183809"/>
                  <a:pt x="4493471" y="2183809"/>
                </a:cubicBezTo>
                <a:close/>
                <a:moveTo>
                  <a:pt x="4107443" y="2183809"/>
                </a:moveTo>
                <a:cubicBezTo>
                  <a:pt x="4113438" y="2183809"/>
                  <a:pt x="4119433" y="2186129"/>
                  <a:pt x="4124075" y="2190771"/>
                </a:cubicBezTo>
                <a:cubicBezTo>
                  <a:pt x="4133359" y="2200055"/>
                  <a:pt x="4133359" y="2214753"/>
                  <a:pt x="4124075" y="2224036"/>
                </a:cubicBezTo>
                <a:cubicBezTo>
                  <a:pt x="4114792" y="2233320"/>
                  <a:pt x="4100094" y="2233320"/>
                  <a:pt x="4090811" y="2224036"/>
                </a:cubicBezTo>
                <a:cubicBezTo>
                  <a:pt x="4081527" y="2214753"/>
                  <a:pt x="4081527" y="2200055"/>
                  <a:pt x="4090811" y="2190771"/>
                </a:cubicBezTo>
                <a:cubicBezTo>
                  <a:pt x="4095452" y="2186129"/>
                  <a:pt x="4101447" y="2183809"/>
                  <a:pt x="4107443" y="2183809"/>
                </a:cubicBezTo>
                <a:close/>
                <a:moveTo>
                  <a:pt x="3979024" y="2183809"/>
                </a:moveTo>
                <a:cubicBezTo>
                  <a:pt x="3985020" y="2183809"/>
                  <a:pt x="3991015" y="2186129"/>
                  <a:pt x="3995657" y="2190771"/>
                </a:cubicBezTo>
                <a:cubicBezTo>
                  <a:pt x="4004941" y="2200055"/>
                  <a:pt x="4004941" y="2214753"/>
                  <a:pt x="3995657" y="2224036"/>
                </a:cubicBezTo>
                <a:cubicBezTo>
                  <a:pt x="3986374" y="2233320"/>
                  <a:pt x="3971675" y="2233320"/>
                  <a:pt x="3962393" y="2224036"/>
                </a:cubicBezTo>
                <a:cubicBezTo>
                  <a:pt x="3953109" y="2214753"/>
                  <a:pt x="3953109" y="2200055"/>
                  <a:pt x="3962393" y="2190771"/>
                </a:cubicBezTo>
                <a:cubicBezTo>
                  <a:pt x="3967034" y="2186129"/>
                  <a:pt x="3973029" y="2183809"/>
                  <a:pt x="3979024" y="2183809"/>
                </a:cubicBezTo>
                <a:close/>
                <a:moveTo>
                  <a:pt x="3851379" y="2183809"/>
                </a:moveTo>
                <a:cubicBezTo>
                  <a:pt x="3857375" y="2183809"/>
                  <a:pt x="3863370" y="2186129"/>
                  <a:pt x="3868012" y="2190771"/>
                </a:cubicBezTo>
                <a:cubicBezTo>
                  <a:pt x="3876522" y="2200055"/>
                  <a:pt x="3876522" y="2214753"/>
                  <a:pt x="3868012" y="2224036"/>
                </a:cubicBezTo>
                <a:cubicBezTo>
                  <a:pt x="3858729" y="2233320"/>
                  <a:pt x="3844030" y="2233320"/>
                  <a:pt x="3834748" y="2224036"/>
                </a:cubicBezTo>
                <a:cubicBezTo>
                  <a:pt x="3825464" y="2214753"/>
                  <a:pt x="3825464" y="2200055"/>
                  <a:pt x="3834748" y="2190771"/>
                </a:cubicBezTo>
                <a:cubicBezTo>
                  <a:pt x="3839389" y="2186129"/>
                  <a:pt x="3845384" y="2183809"/>
                  <a:pt x="3851379" y="2183809"/>
                </a:cubicBezTo>
                <a:close/>
                <a:moveTo>
                  <a:pt x="3594543" y="2183809"/>
                </a:moveTo>
                <a:cubicBezTo>
                  <a:pt x="3600538" y="2183809"/>
                  <a:pt x="3606533" y="2186129"/>
                  <a:pt x="3611175" y="2190771"/>
                </a:cubicBezTo>
                <a:cubicBezTo>
                  <a:pt x="3620459" y="2200055"/>
                  <a:pt x="3620459" y="2214753"/>
                  <a:pt x="3611175" y="2224036"/>
                </a:cubicBezTo>
                <a:cubicBezTo>
                  <a:pt x="3601892" y="2233320"/>
                  <a:pt x="3587194" y="2233320"/>
                  <a:pt x="3577911" y="2224036"/>
                </a:cubicBezTo>
                <a:cubicBezTo>
                  <a:pt x="3568627" y="2214753"/>
                  <a:pt x="3568627" y="2200055"/>
                  <a:pt x="3577911" y="2190771"/>
                </a:cubicBezTo>
                <a:cubicBezTo>
                  <a:pt x="3582552" y="2186129"/>
                  <a:pt x="3588547" y="2183809"/>
                  <a:pt x="3594543" y="2183809"/>
                </a:cubicBezTo>
                <a:close/>
                <a:moveTo>
                  <a:pt x="3466124" y="2183809"/>
                </a:moveTo>
                <a:cubicBezTo>
                  <a:pt x="3472120" y="2183809"/>
                  <a:pt x="3478116" y="2186129"/>
                  <a:pt x="3482758" y="2190771"/>
                </a:cubicBezTo>
                <a:cubicBezTo>
                  <a:pt x="3492040" y="2200055"/>
                  <a:pt x="3492040" y="2214753"/>
                  <a:pt x="3482758" y="2224036"/>
                </a:cubicBezTo>
                <a:cubicBezTo>
                  <a:pt x="3473474" y="2233320"/>
                  <a:pt x="3458775" y="2233320"/>
                  <a:pt x="3449492" y="2224036"/>
                </a:cubicBezTo>
                <a:cubicBezTo>
                  <a:pt x="3440209" y="2214753"/>
                  <a:pt x="3440209" y="2200055"/>
                  <a:pt x="3449492" y="2190771"/>
                </a:cubicBezTo>
                <a:cubicBezTo>
                  <a:pt x="3454133" y="2186129"/>
                  <a:pt x="3460129" y="2183809"/>
                  <a:pt x="3466124" y="2183809"/>
                </a:cubicBezTo>
                <a:close/>
                <a:moveTo>
                  <a:pt x="3209287" y="2183809"/>
                </a:moveTo>
                <a:cubicBezTo>
                  <a:pt x="3215283" y="2183809"/>
                  <a:pt x="3221278" y="2186129"/>
                  <a:pt x="3225920" y="2190771"/>
                </a:cubicBezTo>
                <a:cubicBezTo>
                  <a:pt x="3235204" y="2200055"/>
                  <a:pt x="3235204" y="2214753"/>
                  <a:pt x="3225920" y="2224036"/>
                </a:cubicBezTo>
                <a:cubicBezTo>
                  <a:pt x="3216637" y="2233320"/>
                  <a:pt x="3201938" y="2233320"/>
                  <a:pt x="3192656" y="2224036"/>
                </a:cubicBezTo>
                <a:cubicBezTo>
                  <a:pt x="3183372" y="2214753"/>
                  <a:pt x="3183372" y="2200055"/>
                  <a:pt x="3192656" y="2190771"/>
                </a:cubicBezTo>
                <a:cubicBezTo>
                  <a:pt x="3197297" y="2186129"/>
                  <a:pt x="3203292" y="2183809"/>
                  <a:pt x="3209287" y="2183809"/>
                </a:cubicBezTo>
                <a:close/>
                <a:moveTo>
                  <a:pt x="2834090" y="2183809"/>
                </a:moveTo>
                <a:cubicBezTo>
                  <a:pt x="2840086" y="2183809"/>
                  <a:pt x="2846081" y="2186129"/>
                  <a:pt x="2850723" y="2190771"/>
                </a:cubicBezTo>
                <a:cubicBezTo>
                  <a:pt x="2859233" y="2200055"/>
                  <a:pt x="2859233" y="2214753"/>
                  <a:pt x="2850723" y="2224036"/>
                </a:cubicBezTo>
                <a:cubicBezTo>
                  <a:pt x="2841440" y="2233320"/>
                  <a:pt x="2826741" y="2233320"/>
                  <a:pt x="2817459" y="2224036"/>
                </a:cubicBezTo>
                <a:cubicBezTo>
                  <a:pt x="2808175" y="2214753"/>
                  <a:pt x="2808175" y="2200055"/>
                  <a:pt x="2817459" y="2190771"/>
                </a:cubicBezTo>
                <a:cubicBezTo>
                  <a:pt x="2822100" y="2186129"/>
                  <a:pt x="2828095" y="2183809"/>
                  <a:pt x="2834090" y="2183809"/>
                </a:cubicBezTo>
                <a:close/>
                <a:moveTo>
                  <a:pt x="2704899" y="2183809"/>
                </a:moveTo>
                <a:cubicBezTo>
                  <a:pt x="2710894" y="2183809"/>
                  <a:pt x="2716889" y="2186129"/>
                  <a:pt x="2721531" y="2190771"/>
                </a:cubicBezTo>
                <a:cubicBezTo>
                  <a:pt x="2730041" y="2200055"/>
                  <a:pt x="2730041" y="2214753"/>
                  <a:pt x="2721531" y="2224036"/>
                </a:cubicBezTo>
                <a:cubicBezTo>
                  <a:pt x="2712248" y="2233320"/>
                  <a:pt x="2697550" y="2233320"/>
                  <a:pt x="2688267" y="2224036"/>
                </a:cubicBezTo>
                <a:cubicBezTo>
                  <a:pt x="2678983" y="2214753"/>
                  <a:pt x="2678983" y="2200055"/>
                  <a:pt x="2688267" y="2190771"/>
                </a:cubicBezTo>
                <a:cubicBezTo>
                  <a:pt x="2692908" y="2186129"/>
                  <a:pt x="2698904" y="2183809"/>
                  <a:pt x="2704899" y="2183809"/>
                </a:cubicBezTo>
                <a:close/>
                <a:moveTo>
                  <a:pt x="2447287" y="2183809"/>
                </a:moveTo>
                <a:cubicBezTo>
                  <a:pt x="2453283" y="2183809"/>
                  <a:pt x="2459278" y="2186129"/>
                  <a:pt x="2463920" y="2190771"/>
                </a:cubicBezTo>
                <a:cubicBezTo>
                  <a:pt x="2473204" y="2200055"/>
                  <a:pt x="2473204" y="2214753"/>
                  <a:pt x="2463920" y="2224036"/>
                </a:cubicBezTo>
                <a:cubicBezTo>
                  <a:pt x="2454637" y="2233320"/>
                  <a:pt x="2439938" y="2233320"/>
                  <a:pt x="2430656" y="2224036"/>
                </a:cubicBezTo>
                <a:cubicBezTo>
                  <a:pt x="2421372" y="2214753"/>
                  <a:pt x="2421372" y="2200055"/>
                  <a:pt x="2430656" y="2190771"/>
                </a:cubicBezTo>
                <a:cubicBezTo>
                  <a:pt x="2435297" y="2186129"/>
                  <a:pt x="2441292" y="2183809"/>
                  <a:pt x="2447287" y="2183809"/>
                </a:cubicBezTo>
                <a:close/>
                <a:moveTo>
                  <a:pt x="2319643" y="2183809"/>
                </a:moveTo>
                <a:cubicBezTo>
                  <a:pt x="2325639" y="2183809"/>
                  <a:pt x="2331634" y="2186129"/>
                  <a:pt x="2336276" y="2190771"/>
                </a:cubicBezTo>
                <a:cubicBezTo>
                  <a:pt x="2344786" y="2200055"/>
                  <a:pt x="2344786" y="2214753"/>
                  <a:pt x="2336276" y="2224036"/>
                </a:cubicBezTo>
                <a:cubicBezTo>
                  <a:pt x="2326993" y="2233320"/>
                  <a:pt x="2312294" y="2233320"/>
                  <a:pt x="2303012" y="2224036"/>
                </a:cubicBezTo>
                <a:cubicBezTo>
                  <a:pt x="2293728" y="2214753"/>
                  <a:pt x="2293728" y="2200055"/>
                  <a:pt x="2303012" y="2190771"/>
                </a:cubicBezTo>
                <a:cubicBezTo>
                  <a:pt x="2307653" y="2186129"/>
                  <a:pt x="2313648" y="2183809"/>
                  <a:pt x="2319643" y="2183809"/>
                </a:cubicBezTo>
                <a:close/>
                <a:moveTo>
                  <a:pt x="1421491" y="2183809"/>
                </a:moveTo>
                <a:cubicBezTo>
                  <a:pt x="1427486" y="2183809"/>
                  <a:pt x="1433482" y="2186129"/>
                  <a:pt x="1438123" y="2190771"/>
                </a:cubicBezTo>
                <a:cubicBezTo>
                  <a:pt x="1446633" y="2200055"/>
                  <a:pt x="1446633" y="2214753"/>
                  <a:pt x="1438123" y="2224036"/>
                </a:cubicBezTo>
                <a:cubicBezTo>
                  <a:pt x="1428840" y="2233320"/>
                  <a:pt x="1414141" y="2233320"/>
                  <a:pt x="1404858" y="2224036"/>
                </a:cubicBezTo>
                <a:cubicBezTo>
                  <a:pt x="1395575" y="2214753"/>
                  <a:pt x="1395575" y="2200055"/>
                  <a:pt x="1404858" y="2190771"/>
                </a:cubicBezTo>
                <a:cubicBezTo>
                  <a:pt x="1409500" y="2186129"/>
                  <a:pt x="1415496" y="2183809"/>
                  <a:pt x="1421491" y="2183809"/>
                </a:cubicBezTo>
                <a:close/>
                <a:moveTo>
                  <a:pt x="1035464" y="2183809"/>
                </a:moveTo>
                <a:cubicBezTo>
                  <a:pt x="1041458" y="2183809"/>
                  <a:pt x="1047454" y="2186129"/>
                  <a:pt x="1052096" y="2190771"/>
                </a:cubicBezTo>
                <a:cubicBezTo>
                  <a:pt x="1061380" y="2200055"/>
                  <a:pt x="1061380" y="2214753"/>
                  <a:pt x="1052096" y="2224036"/>
                </a:cubicBezTo>
                <a:cubicBezTo>
                  <a:pt x="1042813" y="2233320"/>
                  <a:pt x="1028115" y="2233320"/>
                  <a:pt x="1018830" y="2224036"/>
                </a:cubicBezTo>
                <a:cubicBezTo>
                  <a:pt x="1009548" y="2214753"/>
                  <a:pt x="1009548" y="2200055"/>
                  <a:pt x="1018830" y="2190771"/>
                </a:cubicBezTo>
                <a:cubicBezTo>
                  <a:pt x="1023473" y="2186129"/>
                  <a:pt x="1029468" y="2183809"/>
                  <a:pt x="1035464" y="2183809"/>
                </a:cubicBezTo>
                <a:close/>
                <a:moveTo>
                  <a:pt x="907045" y="2183809"/>
                </a:moveTo>
                <a:cubicBezTo>
                  <a:pt x="913041" y="2183809"/>
                  <a:pt x="919036" y="2186129"/>
                  <a:pt x="923676" y="2190771"/>
                </a:cubicBezTo>
                <a:cubicBezTo>
                  <a:pt x="932962" y="2200055"/>
                  <a:pt x="932962" y="2214753"/>
                  <a:pt x="923676" y="2224036"/>
                </a:cubicBezTo>
                <a:cubicBezTo>
                  <a:pt x="914394" y="2233320"/>
                  <a:pt x="899697" y="2233320"/>
                  <a:pt x="890413" y="2224036"/>
                </a:cubicBezTo>
                <a:cubicBezTo>
                  <a:pt x="881129" y="2214753"/>
                  <a:pt x="881129" y="2200055"/>
                  <a:pt x="890413" y="2190771"/>
                </a:cubicBezTo>
                <a:cubicBezTo>
                  <a:pt x="895054" y="2186129"/>
                  <a:pt x="901049" y="2183809"/>
                  <a:pt x="907045" y="2183809"/>
                </a:cubicBezTo>
                <a:close/>
                <a:moveTo>
                  <a:pt x="778626" y="2183809"/>
                </a:moveTo>
                <a:cubicBezTo>
                  <a:pt x="784620" y="2183809"/>
                  <a:pt x="790616" y="2186129"/>
                  <a:pt x="795258" y="2190771"/>
                </a:cubicBezTo>
                <a:cubicBezTo>
                  <a:pt x="804541" y="2200055"/>
                  <a:pt x="804541" y="2214753"/>
                  <a:pt x="795258" y="2224036"/>
                </a:cubicBezTo>
                <a:cubicBezTo>
                  <a:pt x="785975" y="2233320"/>
                  <a:pt x="771276" y="2233320"/>
                  <a:pt x="761994" y="2224036"/>
                </a:cubicBezTo>
                <a:cubicBezTo>
                  <a:pt x="752709" y="2214753"/>
                  <a:pt x="752709" y="2200055"/>
                  <a:pt x="761994" y="2190771"/>
                </a:cubicBezTo>
                <a:cubicBezTo>
                  <a:pt x="766635" y="2186129"/>
                  <a:pt x="772630" y="2183809"/>
                  <a:pt x="778626" y="2183809"/>
                </a:cubicBezTo>
                <a:close/>
                <a:moveTo>
                  <a:pt x="521790" y="2183809"/>
                </a:moveTo>
                <a:cubicBezTo>
                  <a:pt x="527785" y="2183809"/>
                  <a:pt x="533781" y="2186129"/>
                  <a:pt x="538421" y="2190771"/>
                </a:cubicBezTo>
                <a:cubicBezTo>
                  <a:pt x="547706" y="2200055"/>
                  <a:pt x="547706" y="2214753"/>
                  <a:pt x="538421" y="2224036"/>
                </a:cubicBezTo>
                <a:cubicBezTo>
                  <a:pt x="529139" y="2233320"/>
                  <a:pt x="514440" y="2233320"/>
                  <a:pt x="505157" y="2224036"/>
                </a:cubicBezTo>
                <a:cubicBezTo>
                  <a:pt x="495873" y="2214753"/>
                  <a:pt x="495873" y="2200055"/>
                  <a:pt x="505157" y="2190771"/>
                </a:cubicBezTo>
                <a:cubicBezTo>
                  <a:pt x="509799" y="2186129"/>
                  <a:pt x="515794" y="2183809"/>
                  <a:pt x="521790" y="2183809"/>
                </a:cubicBezTo>
                <a:close/>
                <a:moveTo>
                  <a:pt x="393371" y="2183809"/>
                </a:moveTo>
                <a:cubicBezTo>
                  <a:pt x="399367" y="2183809"/>
                  <a:pt x="405362" y="2186129"/>
                  <a:pt x="410004" y="2190771"/>
                </a:cubicBezTo>
                <a:cubicBezTo>
                  <a:pt x="419287" y="2200055"/>
                  <a:pt x="419287" y="2214753"/>
                  <a:pt x="410004" y="2224036"/>
                </a:cubicBezTo>
                <a:cubicBezTo>
                  <a:pt x="400720" y="2233320"/>
                  <a:pt x="386022" y="2233320"/>
                  <a:pt x="376737" y="2224036"/>
                </a:cubicBezTo>
                <a:cubicBezTo>
                  <a:pt x="367455" y="2214753"/>
                  <a:pt x="367455" y="2200055"/>
                  <a:pt x="376737" y="2190771"/>
                </a:cubicBezTo>
                <a:cubicBezTo>
                  <a:pt x="381380" y="2186129"/>
                  <a:pt x="387375" y="2183809"/>
                  <a:pt x="393371" y="2183809"/>
                </a:cubicBezTo>
                <a:close/>
                <a:moveTo>
                  <a:pt x="265726" y="2183809"/>
                </a:moveTo>
                <a:cubicBezTo>
                  <a:pt x="271722" y="2183809"/>
                  <a:pt x="277718" y="2186129"/>
                  <a:pt x="282358" y="2190771"/>
                </a:cubicBezTo>
                <a:cubicBezTo>
                  <a:pt x="290868" y="2200055"/>
                  <a:pt x="291642" y="2214753"/>
                  <a:pt x="282358" y="2224036"/>
                </a:cubicBezTo>
                <a:cubicBezTo>
                  <a:pt x="273076" y="2233320"/>
                  <a:pt x="258378" y="2233320"/>
                  <a:pt x="249094" y="2224036"/>
                </a:cubicBezTo>
                <a:cubicBezTo>
                  <a:pt x="239811" y="2214753"/>
                  <a:pt x="239811" y="2200055"/>
                  <a:pt x="249094" y="2190771"/>
                </a:cubicBezTo>
                <a:cubicBezTo>
                  <a:pt x="253735" y="2186129"/>
                  <a:pt x="259732" y="2183809"/>
                  <a:pt x="265726" y="2183809"/>
                </a:cubicBezTo>
                <a:close/>
                <a:moveTo>
                  <a:pt x="137316" y="2183809"/>
                </a:moveTo>
                <a:cubicBezTo>
                  <a:pt x="143312" y="2183809"/>
                  <a:pt x="149308" y="2186129"/>
                  <a:pt x="153948" y="2190771"/>
                </a:cubicBezTo>
                <a:cubicBezTo>
                  <a:pt x="163232" y="2200055"/>
                  <a:pt x="163232" y="2214753"/>
                  <a:pt x="153948" y="2224036"/>
                </a:cubicBezTo>
                <a:cubicBezTo>
                  <a:pt x="144664" y="2233320"/>
                  <a:pt x="129968" y="2233320"/>
                  <a:pt x="120684" y="2224036"/>
                </a:cubicBezTo>
                <a:cubicBezTo>
                  <a:pt x="111400" y="2214753"/>
                  <a:pt x="111400" y="2200055"/>
                  <a:pt x="120684" y="2190771"/>
                </a:cubicBezTo>
                <a:cubicBezTo>
                  <a:pt x="125327" y="2186129"/>
                  <a:pt x="131320" y="2183809"/>
                  <a:pt x="137316" y="2183809"/>
                </a:cubicBezTo>
                <a:close/>
                <a:moveTo>
                  <a:pt x="4878726" y="2097939"/>
                </a:moveTo>
                <a:cubicBezTo>
                  <a:pt x="4884721" y="2097939"/>
                  <a:pt x="4890717" y="2100259"/>
                  <a:pt x="4895358" y="2104901"/>
                </a:cubicBezTo>
                <a:cubicBezTo>
                  <a:pt x="4903868" y="2114185"/>
                  <a:pt x="4904642" y="2128883"/>
                  <a:pt x="4895358" y="2138166"/>
                </a:cubicBezTo>
                <a:cubicBezTo>
                  <a:pt x="4886075" y="2147450"/>
                  <a:pt x="4871377" y="2147450"/>
                  <a:pt x="4862094" y="2138166"/>
                </a:cubicBezTo>
                <a:cubicBezTo>
                  <a:pt x="4852810" y="2128883"/>
                  <a:pt x="4852810" y="2114185"/>
                  <a:pt x="4862094" y="2104901"/>
                </a:cubicBezTo>
                <a:cubicBezTo>
                  <a:pt x="4866736" y="2100259"/>
                  <a:pt x="4872731" y="2097939"/>
                  <a:pt x="4878726" y="2097939"/>
                </a:cubicBezTo>
                <a:close/>
                <a:moveTo>
                  <a:pt x="1805972" y="2097939"/>
                </a:moveTo>
                <a:cubicBezTo>
                  <a:pt x="1811968" y="2097939"/>
                  <a:pt x="1817964" y="2100259"/>
                  <a:pt x="1822604" y="2104901"/>
                </a:cubicBezTo>
                <a:cubicBezTo>
                  <a:pt x="1831890" y="2114185"/>
                  <a:pt x="1831890" y="2128883"/>
                  <a:pt x="1822604" y="2138166"/>
                </a:cubicBezTo>
                <a:cubicBezTo>
                  <a:pt x="1813322" y="2147450"/>
                  <a:pt x="1798624" y="2147450"/>
                  <a:pt x="1789340" y="2138166"/>
                </a:cubicBezTo>
                <a:cubicBezTo>
                  <a:pt x="1780057" y="2128883"/>
                  <a:pt x="1780057" y="2114185"/>
                  <a:pt x="1789340" y="2104901"/>
                </a:cubicBezTo>
                <a:cubicBezTo>
                  <a:pt x="1793983" y="2100259"/>
                  <a:pt x="1799978" y="2097939"/>
                  <a:pt x="1805972" y="2097939"/>
                </a:cubicBezTo>
                <a:close/>
                <a:moveTo>
                  <a:pt x="4235860" y="2076278"/>
                </a:moveTo>
                <a:cubicBezTo>
                  <a:pt x="4241856" y="2076278"/>
                  <a:pt x="4247852" y="2078599"/>
                  <a:pt x="4252494" y="2083241"/>
                </a:cubicBezTo>
                <a:cubicBezTo>
                  <a:pt x="4261776" y="2092524"/>
                  <a:pt x="4261776" y="2107222"/>
                  <a:pt x="4252494" y="2116505"/>
                </a:cubicBezTo>
                <a:cubicBezTo>
                  <a:pt x="4243210" y="2125789"/>
                  <a:pt x="4228511" y="2125789"/>
                  <a:pt x="4219228" y="2116505"/>
                </a:cubicBezTo>
                <a:cubicBezTo>
                  <a:pt x="4209945" y="2107222"/>
                  <a:pt x="4209945" y="2092524"/>
                  <a:pt x="4219228" y="2083241"/>
                </a:cubicBezTo>
                <a:cubicBezTo>
                  <a:pt x="4223869" y="2078599"/>
                  <a:pt x="4229865" y="2076278"/>
                  <a:pt x="4235860" y="2076278"/>
                </a:cubicBezTo>
                <a:close/>
                <a:moveTo>
                  <a:pt x="3979024" y="2076278"/>
                </a:moveTo>
                <a:cubicBezTo>
                  <a:pt x="3985020" y="2076278"/>
                  <a:pt x="3991015" y="2078599"/>
                  <a:pt x="3995657" y="2083241"/>
                </a:cubicBezTo>
                <a:cubicBezTo>
                  <a:pt x="4004941" y="2092524"/>
                  <a:pt x="4004941" y="2107222"/>
                  <a:pt x="3995657" y="2116505"/>
                </a:cubicBezTo>
                <a:cubicBezTo>
                  <a:pt x="3986374" y="2125789"/>
                  <a:pt x="3971675" y="2125789"/>
                  <a:pt x="3962393" y="2116505"/>
                </a:cubicBezTo>
                <a:cubicBezTo>
                  <a:pt x="3953109" y="2107222"/>
                  <a:pt x="3953109" y="2092524"/>
                  <a:pt x="3962393" y="2083241"/>
                </a:cubicBezTo>
                <a:cubicBezTo>
                  <a:pt x="3967034" y="2078599"/>
                  <a:pt x="3973029" y="2076278"/>
                  <a:pt x="3979024" y="2076278"/>
                </a:cubicBezTo>
                <a:close/>
                <a:moveTo>
                  <a:pt x="3209287" y="2076278"/>
                </a:moveTo>
                <a:cubicBezTo>
                  <a:pt x="3215283" y="2076278"/>
                  <a:pt x="3221278" y="2078599"/>
                  <a:pt x="3225920" y="2083241"/>
                </a:cubicBezTo>
                <a:cubicBezTo>
                  <a:pt x="3235204" y="2092524"/>
                  <a:pt x="3235204" y="2107222"/>
                  <a:pt x="3225920" y="2116505"/>
                </a:cubicBezTo>
                <a:cubicBezTo>
                  <a:pt x="3216637" y="2125789"/>
                  <a:pt x="3201938" y="2125789"/>
                  <a:pt x="3192656" y="2116505"/>
                </a:cubicBezTo>
                <a:cubicBezTo>
                  <a:pt x="3183372" y="2107222"/>
                  <a:pt x="3183372" y="2092524"/>
                  <a:pt x="3192656" y="2083241"/>
                </a:cubicBezTo>
                <a:cubicBezTo>
                  <a:pt x="3197297" y="2078599"/>
                  <a:pt x="3203292" y="2076278"/>
                  <a:pt x="3209287" y="2076278"/>
                </a:cubicBezTo>
                <a:close/>
                <a:moveTo>
                  <a:pt x="5776881" y="2076278"/>
                </a:moveTo>
                <a:cubicBezTo>
                  <a:pt x="5782876" y="2076278"/>
                  <a:pt x="5788871" y="2078599"/>
                  <a:pt x="5793512" y="2083241"/>
                </a:cubicBezTo>
                <a:cubicBezTo>
                  <a:pt x="5802796" y="2092524"/>
                  <a:pt x="5802796" y="2107222"/>
                  <a:pt x="5793512" y="2116505"/>
                </a:cubicBezTo>
                <a:cubicBezTo>
                  <a:pt x="5784230" y="2125789"/>
                  <a:pt x="5769531" y="2125789"/>
                  <a:pt x="5760248" y="2116505"/>
                </a:cubicBezTo>
                <a:cubicBezTo>
                  <a:pt x="5750964" y="2107222"/>
                  <a:pt x="5750964" y="2092524"/>
                  <a:pt x="5760248" y="2083241"/>
                </a:cubicBezTo>
                <a:cubicBezTo>
                  <a:pt x="5764890" y="2078599"/>
                  <a:pt x="5770885" y="2076278"/>
                  <a:pt x="5776881" y="2076278"/>
                </a:cubicBezTo>
                <a:close/>
                <a:moveTo>
                  <a:pt x="5648462" y="2076278"/>
                </a:moveTo>
                <a:cubicBezTo>
                  <a:pt x="5654458" y="2076278"/>
                  <a:pt x="5660453" y="2078599"/>
                  <a:pt x="5665094" y="2083241"/>
                </a:cubicBezTo>
                <a:cubicBezTo>
                  <a:pt x="5674378" y="2092524"/>
                  <a:pt x="5674378" y="2107222"/>
                  <a:pt x="5665094" y="2116505"/>
                </a:cubicBezTo>
                <a:cubicBezTo>
                  <a:pt x="5655811" y="2125789"/>
                  <a:pt x="5641113" y="2125789"/>
                  <a:pt x="5631830" y="2116505"/>
                </a:cubicBezTo>
                <a:cubicBezTo>
                  <a:pt x="5622546" y="2107222"/>
                  <a:pt x="5622546" y="2092524"/>
                  <a:pt x="5631830" y="2083241"/>
                </a:cubicBezTo>
                <a:cubicBezTo>
                  <a:pt x="5636472" y="2078599"/>
                  <a:pt x="5642467" y="2076278"/>
                  <a:pt x="5648462" y="2076278"/>
                </a:cubicBezTo>
                <a:close/>
                <a:moveTo>
                  <a:pt x="5520044" y="2076278"/>
                </a:moveTo>
                <a:cubicBezTo>
                  <a:pt x="5526040" y="2076278"/>
                  <a:pt x="5532035" y="2078599"/>
                  <a:pt x="5536677" y="2083241"/>
                </a:cubicBezTo>
                <a:cubicBezTo>
                  <a:pt x="5545959" y="2092524"/>
                  <a:pt x="5545959" y="2107222"/>
                  <a:pt x="5536677" y="2116505"/>
                </a:cubicBezTo>
                <a:cubicBezTo>
                  <a:pt x="5527393" y="2125789"/>
                  <a:pt x="5512694" y="2125789"/>
                  <a:pt x="5503411" y="2116505"/>
                </a:cubicBezTo>
                <a:cubicBezTo>
                  <a:pt x="5494128" y="2107222"/>
                  <a:pt x="5494128" y="2092524"/>
                  <a:pt x="5503411" y="2083241"/>
                </a:cubicBezTo>
                <a:cubicBezTo>
                  <a:pt x="5508053" y="2078599"/>
                  <a:pt x="5514048" y="2076278"/>
                  <a:pt x="5520044" y="2076278"/>
                </a:cubicBezTo>
                <a:close/>
                <a:moveTo>
                  <a:pt x="5391625" y="2076278"/>
                </a:moveTo>
                <a:cubicBezTo>
                  <a:pt x="5397621" y="2076278"/>
                  <a:pt x="5403616" y="2078599"/>
                  <a:pt x="5408257" y="2083241"/>
                </a:cubicBezTo>
                <a:cubicBezTo>
                  <a:pt x="5417541" y="2092524"/>
                  <a:pt x="5417541" y="2107222"/>
                  <a:pt x="5408257" y="2116505"/>
                </a:cubicBezTo>
                <a:cubicBezTo>
                  <a:pt x="5398974" y="2125789"/>
                  <a:pt x="5384276" y="2125789"/>
                  <a:pt x="5374993" y="2116505"/>
                </a:cubicBezTo>
                <a:cubicBezTo>
                  <a:pt x="5365709" y="2107222"/>
                  <a:pt x="5365709" y="2092524"/>
                  <a:pt x="5374993" y="2083241"/>
                </a:cubicBezTo>
                <a:cubicBezTo>
                  <a:pt x="5379635" y="2078599"/>
                  <a:pt x="5385630" y="2076278"/>
                  <a:pt x="5391625" y="2076278"/>
                </a:cubicBezTo>
                <a:close/>
                <a:moveTo>
                  <a:pt x="4493471" y="2076278"/>
                </a:moveTo>
                <a:cubicBezTo>
                  <a:pt x="4499466" y="2076278"/>
                  <a:pt x="4505462" y="2078599"/>
                  <a:pt x="4510103" y="2083241"/>
                </a:cubicBezTo>
                <a:cubicBezTo>
                  <a:pt x="4519387" y="2092524"/>
                  <a:pt x="4519387" y="2107222"/>
                  <a:pt x="4510103" y="2116505"/>
                </a:cubicBezTo>
                <a:cubicBezTo>
                  <a:pt x="4500820" y="2125789"/>
                  <a:pt x="4486121" y="2125789"/>
                  <a:pt x="4476839" y="2116505"/>
                </a:cubicBezTo>
                <a:cubicBezTo>
                  <a:pt x="4467555" y="2107222"/>
                  <a:pt x="4467555" y="2092524"/>
                  <a:pt x="4476839" y="2083241"/>
                </a:cubicBezTo>
                <a:cubicBezTo>
                  <a:pt x="4481480" y="2078599"/>
                  <a:pt x="4487476" y="2076278"/>
                  <a:pt x="4493471" y="2076278"/>
                </a:cubicBezTo>
                <a:close/>
                <a:moveTo>
                  <a:pt x="4107443" y="2076278"/>
                </a:moveTo>
                <a:cubicBezTo>
                  <a:pt x="4113438" y="2076278"/>
                  <a:pt x="4119433" y="2078599"/>
                  <a:pt x="4124075" y="2083241"/>
                </a:cubicBezTo>
                <a:cubicBezTo>
                  <a:pt x="4133359" y="2092524"/>
                  <a:pt x="4133359" y="2107222"/>
                  <a:pt x="4124075" y="2116505"/>
                </a:cubicBezTo>
                <a:cubicBezTo>
                  <a:pt x="4114792" y="2125789"/>
                  <a:pt x="4100094" y="2125789"/>
                  <a:pt x="4090811" y="2116505"/>
                </a:cubicBezTo>
                <a:cubicBezTo>
                  <a:pt x="4081527" y="2107222"/>
                  <a:pt x="4081527" y="2092524"/>
                  <a:pt x="4090811" y="2083241"/>
                </a:cubicBezTo>
                <a:cubicBezTo>
                  <a:pt x="4095452" y="2078599"/>
                  <a:pt x="4101447" y="2076278"/>
                  <a:pt x="4107443" y="2076278"/>
                </a:cubicBezTo>
                <a:close/>
                <a:moveTo>
                  <a:pt x="3851379" y="2076278"/>
                </a:moveTo>
                <a:cubicBezTo>
                  <a:pt x="3857375" y="2076278"/>
                  <a:pt x="3863370" y="2078599"/>
                  <a:pt x="3868012" y="2083241"/>
                </a:cubicBezTo>
                <a:cubicBezTo>
                  <a:pt x="3876522" y="2092524"/>
                  <a:pt x="3876522" y="2107222"/>
                  <a:pt x="3868012" y="2116505"/>
                </a:cubicBezTo>
                <a:cubicBezTo>
                  <a:pt x="3858729" y="2125789"/>
                  <a:pt x="3844030" y="2125789"/>
                  <a:pt x="3834748" y="2116505"/>
                </a:cubicBezTo>
                <a:cubicBezTo>
                  <a:pt x="3825464" y="2107222"/>
                  <a:pt x="3825464" y="2092524"/>
                  <a:pt x="3834748" y="2083241"/>
                </a:cubicBezTo>
                <a:cubicBezTo>
                  <a:pt x="3839389" y="2078599"/>
                  <a:pt x="3845384" y="2076278"/>
                  <a:pt x="3851379" y="2076278"/>
                </a:cubicBezTo>
                <a:close/>
                <a:moveTo>
                  <a:pt x="3594543" y="2076278"/>
                </a:moveTo>
                <a:cubicBezTo>
                  <a:pt x="3600538" y="2076278"/>
                  <a:pt x="3606533" y="2078599"/>
                  <a:pt x="3611175" y="2083241"/>
                </a:cubicBezTo>
                <a:cubicBezTo>
                  <a:pt x="3620459" y="2092524"/>
                  <a:pt x="3620459" y="2107222"/>
                  <a:pt x="3611175" y="2116505"/>
                </a:cubicBezTo>
                <a:cubicBezTo>
                  <a:pt x="3601892" y="2125789"/>
                  <a:pt x="3587194" y="2125789"/>
                  <a:pt x="3577911" y="2116505"/>
                </a:cubicBezTo>
                <a:cubicBezTo>
                  <a:pt x="3568627" y="2107222"/>
                  <a:pt x="3568627" y="2092524"/>
                  <a:pt x="3577911" y="2083241"/>
                </a:cubicBezTo>
                <a:cubicBezTo>
                  <a:pt x="3582552" y="2078599"/>
                  <a:pt x="3588547" y="2076278"/>
                  <a:pt x="3594543" y="2076278"/>
                </a:cubicBezTo>
                <a:close/>
                <a:moveTo>
                  <a:pt x="3466124" y="2076278"/>
                </a:moveTo>
                <a:cubicBezTo>
                  <a:pt x="3472120" y="2076278"/>
                  <a:pt x="3478116" y="2078599"/>
                  <a:pt x="3482758" y="2083241"/>
                </a:cubicBezTo>
                <a:cubicBezTo>
                  <a:pt x="3492040" y="2092524"/>
                  <a:pt x="3492040" y="2107222"/>
                  <a:pt x="3482758" y="2116505"/>
                </a:cubicBezTo>
                <a:cubicBezTo>
                  <a:pt x="3473474" y="2125789"/>
                  <a:pt x="3458775" y="2125789"/>
                  <a:pt x="3449492" y="2116505"/>
                </a:cubicBezTo>
                <a:cubicBezTo>
                  <a:pt x="3440209" y="2107222"/>
                  <a:pt x="3440209" y="2092524"/>
                  <a:pt x="3449492" y="2083241"/>
                </a:cubicBezTo>
                <a:cubicBezTo>
                  <a:pt x="3454133" y="2078599"/>
                  <a:pt x="3460129" y="2076278"/>
                  <a:pt x="3466124" y="2076278"/>
                </a:cubicBezTo>
                <a:close/>
                <a:moveTo>
                  <a:pt x="3337707" y="2076278"/>
                </a:moveTo>
                <a:cubicBezTo>
                  <a:pt x="3343702" y="2076278"/>
                  <a:pt x="3349697" y="2078599"/>
                  <a:pt x="3354339" y="2083241"/>
                </a:cubicBezTo>
                <a:cubicBezTo>
                  <a:pt x="3363623" y="2092524"/>
                  <a:pt x="3363623" y="2107222"/>
                  <a:pt x="3354339" y="2116505"/>
                </a:cubicBezTo>
                <a:cubicBezTo>
                  <a:pt x="3345056" y="2125789"/>
                  <a:pt x="3330358" y="2125789"/>
                  <a:pt x="3321075" y="2116505"/>
                </a:cubicBezTo>
                <a:cubicBezTo>
                  <a:pt x="3311791" y="2107222"/>
                  <a:pt x="3311791" y="2092524"/>
                  <a:pt x="3321075" y="2083241"/>
                </a:cubicBezTo>
                <a:cubicBezTo>
                  <a:pt x="3325716" y="2078599"/>
                  <a:pt x="3331712" y="2076278"/>
                  <a:pt x="3337707" y="2076278"/>
                </a:cubicBezTo>
                <a:close/>
                <a:moveTo>
                  <a:pt x="2704899" y="2076278"/>
                </a:moveTo>
                <a:cubicBezTo>
                  <a:pt x="2710894" y="2076278"/>
                  <a:pt x="2716889" y="2078599"/>
                  <a:pt x="2721531" y="2083241"/>
                </a:cubicBezTo>
                <a:cubicBezTo>
                  <a:pt x="2730041" y="2092524"/>
                  <a:pt x="2730041" y="2107222"/>
                  <a:pt x="2721531" y="2116505"/>
                </a:cubicBezTo>
                <a:cubicBezTo>
                  <a:pt x="2712248" y="2125789"/>
                  <a:pt x="2697550" y="2125789"/>
                  <a:pt x="2688267" y="2116505"/>
                </a:cubicBezTo>
                <a:cubicBezTo>
                  <a:pt x="2678983" y="2107222"/>
                  <a:pt x="2678983" y="2092524"/>
                  <a:pt x="2688267" y="2083241"/>
                </a:cubicBezTo>
                <a:cubicBezTo>
                  <a:pt x="2692908" y="2078599"/>
                  <a:pt x="2698904" y="2076278"/>
                  <a:pt x="2704899" y="2076278"/>
                </a:cubicBezTo>
                <a:close/>
                <a:moveTo>
                  <a:pt x="2575707" y="2076278"/>
                </a:moveTo>
                <a:cubicBezTo>
                  <a:pt x="2581702" y="2076278"/>
                  <a:pt x="2587697" y="2078599"/>
                  <a:pt x="2592339" y="2083241"/>
                </a:cubicBezTo>
                <a:cubicBezTo>
                  <a:pt x="2601623" y="2092524"/>
                  <a:pt x="2601623" y="2107222"/>
                  <a:pt x="2592339" y="2116505"/>
                </a:cubicBezTo>
                <a:cubicBezTo>
                  <a:pt x="2583056" y="2125789"/>
                  <a:pt x="2568358" y="2125789"/>
                  <a:pt x="2559075" y="2116505"/>
                </a:cubicBezTo>
                <a:cubicBezTo>
                  <a:pt x="2549791" y="2107222"/>
                  <a:pt x="2549791" y="2092524"/>
                  <a:pt x="2559075" y="2083241"/>
                </a:cubicBezTo>
                <a:cubicBezTo>
                  <a:pt x="2563716" y="2078599"/>
                  <a:pt x="2569712" y="2076278"/>
                  <a:pt x="2575707" y="2076278"/>
                </a:cubicBezTo>
                <a:close/>
                <a:moveTo>
                  <a:pt x="2447287" y="2076278"/>
                </a:moveTo>
                <a:cubicBezTo>
                  <a:pt x="2453283" y="2076278"/>
                  <a:pt x="2459278" y="2078599"/>
                  <a:pt x="2463920" y="2083241"/>
                </a:cubicBezTo>
                <a:cubicBezTo>
                  <a:pt x="2473204" y="2092524"/>
                  <a:pt x="2473204" y="2107222"/>
                  <a:pt x="2463920" y="2116505"/>
                </a:cubicBezTo>
                <a:cubicBezTo>
                  <a:pt x="2454637" y="2125789"/>
                  <a:pt x="2439938" y="2125789"/>
                  <a:pt x="2430656" y="2116505"/>
                </a:cubicBezTo>
                <a:cubicBezTo>
                  <a:pt x="2421372" y="2107222"/>
                  <a:pt x="2421372" y="2092524"/>
                  <a:pt x="2430656" y="2083241"/>
                </a:cubicBezTo>
                <a:cubicBezTo>
                  <a:pt x="2435297" y="2078599"/>
                  <a:pt x="2441292" y="2076278"/>
                  <a:pt x="2447287" y="2076278"/>
                </a:cubicBezTo>
                <a:close/>
                <a:moveTo>
                  <a:pt x="2319643" y="2076278"/>
                </a:moveTo>
                <a:cubicBezTo>
                  <a:pt x="2325639" y="2076278"/>
                  <a:pt x="2331634" y="2078599"/>
                  <a:pt x="2336276" y="2083241"/>
                </a:cubicBezTo>
                <a:cubicBezTo>
                  <a:pt x="2344786" y="2092524"/>
                  <a:pt x="2344786" y="2107222"/>
                  <a:pt x="2336276" y="2116505"/>
                </a:cubicBezTo>
                <a:cubicBezTo>
                  <a:pt x="2326993" y="2125789"/>
                  <a:pt x="2312294" y="2125789"/>
                  <a:pt x="2303012" y="2116505"/>
                </a:cubicBezTo>
                <a:cubicBezTo>
                  <a:pt x="2293728" y="2107222"/>
                  <a:pt x="2293728" y="2092524"/>
                  <a:pt x="2303012" y="2083241"/>
                </a:cubicBezTo>
                <a:cubicBezTo>
                  <a:pt x="2307653" y="2078599"/>
                  <a:pt x="2313648" y="2076278"/>
                  <a:pt x="2319643" y="2076278"/>
                </a:cubicBezTo>
                <a:close/>
                <a:moveTo>
                  <a:pt x="1421491" y="2076278"/>
                </a:moveTo>
                <a:cubicBezTo>
                  <a:pt x="1427486" y="2076278"/>
                  <a:pt x="1433482" y="2078599"/>
                  <a:pt x="1438123" y="2083241"/>
                </a:cubicBezTo>
                <a:cubicBezTo>
                  <a:pt x="1446633" y="2092524"/>
                  <a:pt x="1446633" y="2107222"/>
                  <a:pt x="1438123" y="2116505"/>
                </a:cubicBezTo>
                <a:cubicBezTo>
                  <a:pt x="1428840" y="2125789"/>
                  <a:pt x="1414141" y="2125789"/>
                  <a:pt x="1404858" y="2116505"/>
                </a:cubicBezTo>
                <a:cubicBezTo>
                  <a:pt x="1395575" y="2107222"/>
                  <a:pt x="1395575" y="2092524"/>
                  <a:pt x="1404858" y="2083241"/>
                </a:cubicBezTo>
                <a:cubicBezTo>
                  <a:pt x="1409500" y="2078599"/>
                  <a:pt x="1415496" y="2076278"/>
                  <a:pt x="1421491" y="2076278"/>
                </a:cubicBezTo>
                <a:close/>
                <a:moveTo>
                  <a:pt x="1163881" y="2076278"/>
                </a:moveTo>
                <a:cubicBezTo>
                  <a:pt x="1169877" y="2076278"/>
                  <a:pt x="1175873" y="2078599"/>
                  <a:pt x="1180513" y="2083241"/>
                </a:cubicBezTo>
                <a:cubicBezTo>
                  <a:pt x="1189025" y="2092524"/>
                  <a:pt x="1189797" y="2107222"/>
                  <a:pt x="1180513" y="2116505"/>
                </a:cubicBezTo>
                <a:cubicBezTo>
                  <a:pt x="1171230" y="2125789"/>
                  <a:pt x="1156531" y="2125789"/>
                  <a:pt x="1147250" y="2116505"/>
                </a:cubicBezTo>
                <a:cubicBezTo>
                  <a:pt x="1137965" y="2107222"/>
                  <a:pt x="1137965" y="2092524"/>
                  <a:pt x="1147250" y="2083241"/>
                </a:cubicBezTo>
                <a:cubicBezTo>
                  <a:pt x="1151891" y="2078599"/>
                  <a:pt x="1157885" y="2076278"/>
                  <a:pt x="1163881" y="2076278"/>
                </a:cubicBezTo>
                <a:close/>
                <a:moveTo>
                  <a:pt x="1035464" y="2076278"/>
                </a:moveTo>
                <a:cubicBezTo>
                  <a:pt x="1041458" y="2076278"/>
                  <a:pt x="1047454" y="2078599"/>
                  <a:pt x="1052096" y="2083241"/>
                </a:cubicBezTo>
                <a:cubicBezTo>
                  <a:pt x="1061380" y="2092524"/>
                  <a:pt x="1061380" y="2107222"/>
                  <a:pt x="1052096" y="2116505"/>
                </a:cubicBezTo>
                <a:cubicBezTo>
                  <a:pt x="1042813" y="2125789"/>
                  <a:pt x="1028115" y="2125789"/>
                  <a:pt x="1018830" y="2116505"/>
                </a:cubicBezTo>
                <a:cubicBezTo>
                  <a:pt x="1009548" y="2107222"/>
                  <a:pt x="1009548" y="2092524"/>
                  <a:pt x="1018830" y="2083241"/>
                </a:cubicBezTo>
                <a:cubicBezTo>
                  <a:pt x="1023473" y="2078599"/>
                  <a:pt x="1029468" y="2076278"/>
                  <a:pt x="1035464" y="2076278"/>
                </a:cubicBezTo>
                <a:close/>
                <a:moveTo>
                  <a:pt x="907045" y="2076278"/>
                </a:moveTo>
                <a:cubicBezTo>
                  <a:pt x="913041" y="2076278"/>
                  <a:pt x="919036" y="2078599"/>
                  <a:pt x="923676" y="2083241"/>
                </a:cubicBezTo>
                <a:cubicBezTo>
                  <a:pt x="932962" y="2092524"/>
                  <a:pt x="932962" y="2107222"/>
                  <a:pt x="923676" y="2116505"/>
                </a:cubicBezTo>
                <a:cubicBezTo>
                  <a:pt x="914394" y="2125789"/>
                  <a:pt x="899697" y="2125789"/>
                  <a:pt x="890413" y="2116505"/>
                </a:cubicBezTo>
                <a:cubicBezTo>
                  <a:pt x="881129" y="2107222"/>
                  <a:pt x="881129" y="2092524"/>
                  <a:pt x="890413" y="2083241"/>
                </a:cubicBezTo>
                <a:cubicBezTo>
                  <a:pt x="895054" y="2078599"/>
                  <a:pt x="901049" y="2076278"/>
                  <a:pt x="907045" y="2076278"/>
                </a:cubicBezTo>
                <a:close/>
                <a:moveTo>
                  <a:pt x="778626" y="2076278"/>
                </a:moveTo>
                <a:cubicBezTo>
                  <a:pt x="784620" y="2076278"/>
                  <a:pt x="790616" y="2078599"/>
                  <a:pt x="795258" y="2083241"/>
                </a:cubicBezTo>
                <a:cubicBezTo>
                  <a:pt x="804541" y="2092524"/>
                  <a:pt x="804541" y="2107222"/>
                  <a:pt x="795258" y="2116505"/>
                </a:cubicBezTo>
                <a:cubicBezTo>
                  <a:pt x="785975" y="2125789"/>
                  <a:pt x="771276" y="2125789"/>
                  <a:pt x="761994" y="2116505"/>
                </a:cubicBezTo>
                <a:cubicBezTo>
                  <a:pt x="752709" y="2107222"/>
                  <a:pt x="752709" y="2092524"/>
                  <a:pt x="761994" y="2083241"/>
                </a:cubicBezTo>
                <a:cubicBezTo>
                  <a:pt x="766635" y="2078599"/>
                  <a:pt x="772630" y="2076278"/>
                  <a:pt x="778626" y="2076278"/>
                </a:cubicBezTo>
                <a:close/>
                <a:moveTo>
                  <a:pt x="521790" y="2076278"/>
                </a:moveTo>
                <a:cubicBezTo>
                  <a:pt x="527785" y="2076278"/>
                  <a:pt x="533781" y="2078599"/>
                  <a:pt x="538421" y="2083241"/>
                </a:cubicBezTo>
                <a:cubicBezTo>
                  <a:pt x="547706" y="2092524"/>
                  <a:pt x="547706" y="2107222"/>
                  <a:pt x="538421" y="2116505"/>
                </a:cubicBezTo>
                <a:cubicBezTo>
                  <a:pt x="529139" y="2125789"/>
                  <a:pt x="514440" y="2125789"/>
                  <a:pt x="505157" y="2116505"/>
                </a:cubicBezTo>
                <a:cubicBezTo>
                  <a:pt x="495873" y="2107222"/>
                  <a:pt x="495873" y="2092524"/>
                  <a:pt x="505157" y="2083241"/>
                </a:cubicBezTo>
                <a:cubicBezTo>
                  <a:pt x="509799" y="2078599"/>
                  <a:pt x="515794" y="2076278"/>
                  <a:pt x="521790" y="2076278"/>
                </a:cubicBezTo>
                <a:close/>
                <a:moveTo>
                  <a:pt x="393371" y="2076278"/>
                </a:moveTo>
                <a:cubicBezTo>
                  <a:pt x="399367" y="2076278"/>
                  <a:pt x="405362" y="2078599"/>
                  <a:pt x="410004" y="2083241"/>
                </a:cubicBezTo>
                <a:cubicBezTo>
                  <a:pt x="419287" y="2092524"/>
                  <a:pt x="419287" y="2107222"/>
                  <a:pt x="410004" y="2116505"/>
                </a:cubicBezTo>
                <a:cubicBezTo>
                  <a:pt x="400720" y="2125789"/>
                  <a:pt x="386022" y="2125789"/>
                  <a:pt x="376737" y="2116505"/>
                </a:cubicBezTo>
                <a:cubicBezTo>
                  <a:pt x="367455" y="2107222"/>
                  <a:pt x="367455" y="2092524"/>
                  <a:pt x="376737" y="2083241"/>
                </a:cubicBezTo>
                <a:cubicBezTo>
                  <a:pt x="381380" y="2078599"/>
                  <a:pt x="387375" y="2076278"/>
                  <a:pt x="393371" y="2076278"/>
                </a:cubicBezTo>
                <a:close/>
                <a:moveTo>
                  <a:pt x="265726" y="2076278"/>
                </a:moveTo>
                <a:cubicBezTo>
                  <a:pt x="271722" y="2076278"/>
                  <a:pt x="277718" y="2078599"/>
                  <a:pt x="282358" y="2083241"/>
                </a:cubicBezTo>
                <a:cubicBezTo>
                  <a:pt x="290868" y="2092524"/>
                  <a:pt x="291642" y="2107222"/>
                  <a:pt x="282358" y="2116505"/>
                </a:cubicBezTo>
                <a:cubicBezTo>
                  <a:pt x="273076" y="2125789"/>
                  <a:pt x="258378" y="2125789"/>
                  <a:pt x="249094" y="2116505"/>
                </a:cubicBezTo>
                <a:cubicBezTo>
                  <a:pt x="239811" y="2107222"/>
                  <a:pt x="239811" y="2092524"/>
                  <a:pt x="249094" y="2083241"/>
                </a:cubicBezTo>
                <a:cubicBezTo>
                  <a:pt x="253735" y="2078599"/>
                  <a:pt x="259732" y="2076278"/>
                  <a:pt x="265726" y="2076278"/>
                </a:cubicBezTo>
                <a:close/>
                <a:moveTo>
                  <a:pt x="137316" y="2076278"/>
                </a:moveTo>
                <a:cubicBezTo>
                  <a:pt x="143312" y="2076278"/>
                  <a:pt x="149308" y="2078599"/>
                  <a:pt x="153948" y="2083241"/>
                </a:cubicBezTo>
                <a:cubicBezTo>
                  <a:pt x="163232" y="2092524"/>
                  <a:pt x="163232" y="2107222"/>
                  <a:pt x="153948" y="2116505"/>
                </a:cubicBezTo>
                <a:cubicBezTo>
                  <a:pt x="144664" y="2125789"/>
                  <a:pt x="129968" y="2125789"/>
                  <a:pt x="120684" y="2116505"/>
                </a:cubicBezTo>
                <a:cubicBezTo>
                  <a:pt x="111400" y="2107222"/>
                  <a:pt x="111400" y="2092524"/>
                  <a:pt x="120684" y="2083241"/>
                </a:cubicBezTo>
                <a:cubicBezTo>
                  <a:pt x="125327" y="2078599"/>
                  <a:pt x="131320" y="2076278"/>
                  <a:pt x="137316" y="2076278"/>
                </a:cubicBezTo>
                <a:close/>
                <a:moveTo>
                  <a:pt x="4235860" y="1968747"/>
                </a:moveTo>
                <a:cubicBezTo>
                  <a:pt x="4241856" y="1968747"/>
                  <a:pt x="4247852" y="1971068"/>
                  <a:pt x="4252494" y="1975710"/>
                </a:cubicBezTo>
                <a:cubicBezTo>
                  <a:pt x="4261776" y="1984219"/>
                  <a:pt x="4261776" y="1998918"/>
                  <a:pt x="4252494" y="2008974"/>
                </a:cubicBezTo>
                <a:cubicBezTo>
                  <a:pt x="4243210" y="2018258"/>
                  <a:pt x="4228511" y="2018258"/>
                  <a:pt x="4219228" y="2008974"/>
                </a:cubicBezTo>
                <a:cubicBezTo>
                  <a:pt x="4209945" y="1999691"/>
                  <a:pt x="4209945" y="1984993"/>
                  <a:pt x="4219228" y="1975710"/>
                </a:cubicBezTo>
                <a:cubicBezTo>
                  <a:pt x="4223869" y="1971068"/>
                  <a:pt x="4229865" y="1968747"/>
                  <a:pt x="4235860" y="1968747"/>
                </a:cubicBezTo>
                <a:close/>
                <a:moveTo>
                  <a:pt x="3594543" y="1968747"/>
                </a:moveTo>
                <a:cubicBezTo>
                  <a:pt x="3600538" y="1968747"/>
                  <a:pt x="3606533" y="1971068"/>
                  <a:pt x="3611175" y="1975710"/>
                </a:cubicBezTo>
                <a:cubicBezTo>
                  <a:pt x="3620459" y="1984219"/>
                  <a:pt x="3620459" y="1998918"/>
                  <a:pt x="3611175" y="2008974"/>
                </a:cubicBezTo>
                <a:cubicBezTo>
                  <a:pt x="3601892" y="2018258"/>
                  <a:pt x="3587194" y="2018258"/>
                  <a:pt x="3577911" y="2008974"/>
                </a:cubicBezTo>
                <a:cubicBezTo>
                  <a:pt x="3568627" y="1999691"/>
                  <a:pt x="3568627" y="1984993"/>
                  <a:pt x="3577911" y="1975710"/>
                </a:cubicBezTo>
                <a:cubicBezTo>
                  <a:pt x="3582552" y="1971068"/>
                  <a:pt x="3588547" y="1968747"/>
                  <a:pt x="3594543" y="1968747"/>
                </a:cubicBezTo>
                <a:close/>
                <a:moveTo>
                  <a:pt x="3337707" y="1968747"/>
                </a:moveTo>
                <a:cubicBezTo>
                  <a:pt x="3343702" y="1968747"/>
                  <a:pt x="3349697" y="1971068"/>
                  <a:pt x="3354339" y="1975710"/>
                </a:cubicBezTo>
                <a:cubicBezTo>
                  <a:pt x="3363623" y="1984219"/>
                  <a:pt x="3363623" y="1998918"/>
                  <a:pt x="3354339" y="2008974"/>
                </a:cubicBezTo>
                <a:cubicBezTo>
                  <a:pt x="3345056" y="2018258"/>
                  <a:pt x="3330358" y="2018258"/>
                  <a:pt x="3321075" y="2008974"/>
                </a:cubicBezTo>
                <a:cubicBezTo>
                  <a:pt x="3311791" y="1999691"/>
                  <a:pt x="3311791" y="1984993"/>
                  <a:pt x="3321075" y="1975710"/>
                </a:cubicBezTo>
                <a:cubicBezTo>
                  <a:pt x="3325716" y="1971068"/>
                  <a:pt x="3331712" y="1968747"/>
                  <a:pt x="3337707" y="1968747"/>
                </a:cubicBezTo>
                <a:close/>
                <a:moveTo>
                  <a:pt x="2985717" y="1968747"/>
                </a:moveTo>
                <a:cubicBezTo>
                  <a:pt x="2991712" y="1968747"/>
                  <a:pt x="2997707" y="1971068"/>
                  <a:pt x="3002349" y="1975710"/>
                </a:cubicBezTo>
                <a:cubicBezTo>
                  <a:pt x="3010859" y="1984219"/>
                  <a:pt x="3011633" y="1998918"/>
                  <a:pt x="3002349" y="2008974"/>
                </a:cubicBezTo>
                <a:cubicBezTo>
                  <a:pt x="2993066" y="2018258"/>
                  <a:pt x="2978368" y="2018258"/>
                  <a:pt x="2969085" y="2008974"/>
                </a:cubicBezTo>
                <a:cubicBezTo>
                  <a:pt x="2959801" y="1999691"/>
                  <a:pt x="2959801" y="1984993"/>
                  <a:pt x="2969085" y="1975710"/>
                </a:cubicBezTo>
                <a:cubicBezTo>
                  <a:pt x="2973726" y="1971068"/>
                  <a:pt x="2979721" y="1968747"/>
                  <a:pt x="2985717" y="1968747"/>
                </a:cubicBezTo>
                <a:close/>
                <a:moveTo>
                  <a:pt x="5648462" y="1968747"/>
                </a:moveTo>
                <a:cubicBezTo>
                  <a:pt x="5654458" y="1968747"/>
                  <a:pt x="5660453" y="1971068"/>
                  <a:pt x="5665094" y="1975710"/>
                </a:cubicBezTo>
                <a:cubicBezTo>
                  <a:pt x="5674378" y="1984219"/>
                  <a:pt x="5674378" y="1998918"/>
                  <a:pt x="5665094" y="2008974"/>
                </a:cubicBezTo>
                <a:cubicBezTo>
                  <a:pt x="5655811" y="2018258"/>
                  <a:pt x="5641113" y="2018258"/>
                  <a:pt x="5631830" y="2008974"/>
                </a:cubicBezTo>
                <a:cubicBezTo>
                  <a:pt x="5622546" y="1999691"/>
                  <a:pt x="5622546" y="1984993"/>
                  <a:pt x="5631830" y="1975710"/>
                </a:cubicBezTo>
                <a:cubicBezTo>
                  <a:pt x="5636472" y="1971068"/>
                  <a:pt x="5642467" y="1968747"/>
                  <a:pt x="5648462" y="1968747"/>
                </a:cubicBezTo>
                <a:close/>
                <a:moveTo>
                  <a:pt x="5520044" y="1968747"/>
                </a:moveTo>
                <a:cubicBezTo>
                  <a:pt x="5526040" y="1968747"/>
                  <a:pt x="5532035" y="1971068"/>
                  <a:pt x="5536677" y="1975710"/>
                </a:cubicBezTo>
                <a:cubicBezTo>
                  <a:pt x="5545959" y="1984219"/>
                  <a:pt x="5545959" y="1998918"/>
                  <a:pt x="5536677" y="2008974"/>
                </a:cubicBezTo>
                <a:cubicBezTo>
                  <a:pt x="5527393" y="2018258"/>
                  <a:pt x="5512694" y="2018258"/>
                  <a:pt x="5503411" y="2008974"/>
                </a:cubicBezTo>
                <a:cubicBezTo>
                  <a:pt x="5494128" y="1999691"/>
                  <a:pt x="5494128" y="1984993"/>
                  <a:pt x="5503411" y="1975710"/>
                </a:cubicBezTo>
                <a:cubicBezTo>
                  <a:pt x="5508053" y="1971068"/>
                  <a:pt x="5514048" y="1968747"/>
                  <a:pt x="5520044" y="1968747"/>
                </a:cubicBezTo>
                <a:close/>
                <a:moveTo>
                  <a:pt x="5391625" y="1968747"/>
                </a:moveTo>
                <a:cubicBezTo>
                  <a:pt x="5397621" y="1968747"/>
                  <a:pt x="5403616" y="1971068"/>
                  <a:pt x="5408257" y="1975710"/>
                </a:cubicBezTo>
                <a:cubicBezTo>
                  <a:pt x="5417541" y="1984219"/>
                  <a:pt x="5417541" y="1998918"/>
                  <a:pt x="5408257" y="2008974"/>
                </a:cubicBezTo>
                <a:cubicBezTo>
                  <a:pt x="5398974" y="2018258"/>
                  <a:pt x="5384276" y="2018258"/>
                  <a:pt x="5374993" y="2008974"/>
                </a:cubicBezTo>
                <a:cubicBezTo>
                  <a:pt x="5365709" y="1999691"/>
                  <a:pt x="5365709" y="1984993"/>
                  <a:pt x="5374993" y="1975710"/>
                </a:cubicBezTo>
                <a:cubicBezTo>
                  <a:pt x="5379635" y="1971068"/>
                  <a:pt x="5385630" y="1968747"/>
                  <a:pt x="5391625" y="1968747"/>
                </a:cubicBezTo>
                <a:close/>
                <a:moveTo>
                  <a:pt x="4878726" y="1968747"/>
                </a:moveTo>
                <a:cubicBezTo>
                  <a:pt x="4884721" y="1968747"/>
                  <a:pt x="4890717" y="1971068"/>
                  <a:pt x="4895358" y="1975710"/>
                </a:cubicBezTo>
                <a:cubicBezTo>
                  <a:pt x="4903868" y="1984219"/>
                  <a:pt x="4904642" y="1998918"/>
                  <a:pt x="4895358" y="2008974"/>
                </a:cubicBezTo>
                <a:cubicBezTo>
                  <a:pt x="4886075" y="2018258"/>
                  <a:pt x="4871377" y="2018258"/>
                  <a:pt x="4862094" y="2008974"/>
                </a:cubicBezTo>
                <a:cubicBezTo>
                  <a:pt x="4852810" y="1999691"/>
                  <a:pt x="4852810" y="1984993"/>
                  <a:pt x="4862094" y="1975710"/>
                </a:cubicBezTo>
                <a:cubicBezTo>
                  <a:pt x="4866736" y="1971068"/>
                  <a:pt x="4872731" y="1968747"/>
                  <a:pt x="4878726" y="1968747"/>
                </a:cubicBezTo>
                <a:close/>
                <a:moveTo>
                  <a:pt x="4750308" y="1968747"/>
                </a:moveTo>
                <a:cubicBezTo>
                  <a:pt x="4756303" y="1968747"/>
                  <a:pt x="4762299" y="1971068"/>
                  <a:pt x="4766941" y="1975710"/>
                </a:cubicBezTo>
                <a:cubicBezTo>
                  <a:pt x="4776223" y="1984219"/>
                  <a:pt x="4776223" y="1998918"/>
                  <a:pt x="4766941" y="2008974"/>
                </a:cubicBezTo>
                <a:cubicBezTo>
                  <a:pt x="4757657" y="2018258"/>
                  <a:pt x="4742958" y="2018258"/>
                  <a:pt x="4733675" y="2008974"/>
                </a:cubicBezTo>
                <a:cubicBezTo>
                  <a:pt x="4724392" y="1999691"/>
                  <a:pt x="4724392" y="1984993"/>
                  <a:pt x="4733675" y="1975710"/>
                </a:cubicBezTo>
                <a:cubicBezTo>
                  <a:pt x="4738317" y="1971068"/>
                  <a:pt x="4744312" y="1968747"/>
                  <a:pt x="4750308" y="1968747"/>
                </a:cubicBezTo>
                <a:close/>
                <a:moveTo>
                  <a:pt x="4364279" y="1968747"/>
                </a:moveTo>
                <a:cubicBezTo>
                  <a:pt x="4370274" y="1968747"/>
                  <a:pt x="4376269" y="1971068"/>
                  <a:pt x="4380911" y="1975710"/>
                </a:cubicBezTo>
                <a:cubicBezTo>
                  <a:pt x="4390195" y="1984219"/>
                  <a:pt x="4390195" y="1998918"/>
                  <a:pt x="4380911" y="2008974"/>
                </a:cubicBezTo>
                <a:cubicBezTo>
                  <a:pt x="4371628" y="2018258"/>
                  <a:pt x="4356930" y="2018258"/>
                  <a:pt x="4347647" y="2008974"/>
                </a:cubicBezTo>
                <a:cubicBezTo>
                  <a:pt x="4338363" y="1999691"/>
                  <a:pt x="4338363" y="1984993"/>
                  <a:pt x="4347647" y="1975710"/>
                </a:cubicBezTo>
                <a:cubicBezTo>
                  <a:pt x="4352288" y="1971068"/>
                  <a:pt x="4358283" y="1968747"/>
                  <a:pt x="4364279" y="1968747"/>
                </a:cubicBezTo>
                <a:close/>
                <a:moveTo>
                  <a:pt x="4107443" y="1968747"/>
                </a:moveTo>
                <a:cubicBezTo>
                  <a:pt x="4113438" y="1968747"/>
                  <a:pt x="4119433" y="1971068"/>
                  <a:pt x="4124075" y="1975710"/>
                </a:cubicBezTo>
                <a:cubicBezTo>
                  <a:pt x="4133359" y="1984219"/>
                  <a:pt x="4133359" y="1998918"/>
                  <a:pt x="4124075" y="2008974"/>
                </a:cubicBezTo>
                <a:cubicBezTo>
                  <a:pt x="4114792" y="2018258"/>
                  <a:pt x="4100094" y="2018258"/>
                  <a:pt x="4090811" y="2008974"/>
                </a:cubicBezTo>
                <a:cubicBezTo>
                  <a:pt x="4081527" y="1999691"/>
                  <a:pt x="4081527" y="1984993"/>
                  <a:pt x="4090811" y="1975710"/>
                </a:cubicBezTo>
                <a:cubicBezTo>
                  <a:pt x="4095452" y="1971068"/>
                  <a:pt x="4101447" y="1968747"/>
                  <a:pt x="4107443" y="1968747"/>
                </a:cubicBezTo>
                <a:close/>
                <a:moveTo>
                  <a:pt x="3979024" y="1968747"/>
                </a:moveTo>
                <a:cubicBezTo>
                  <a:pt x="3985020" y="1968747"/>
                  <a:pt x="3991015" y="1971068"/>
                  <a:pt x="3995657" y="1975710"/>
                </a:cubicBezTo>
                <a:cubicBezTo>
                  <a:pt x="4004941" y="1984219"/>
                  <a:pt x="4004941" y="1998918"/>
                  <a:pt x="3995657" y="2008974"/>
                </a:cubicBezTo>
                <a:cubicBezTo>
                  <a:pt x="3986374" y="2018258"/>
                  <a:pt x="3971675" y="2018258"/>
                  <a:pt x="3962393" y="2008974"/>
                </a:cubicBezTo>
                <a:cubicBezTo>
                  <a:pt x="3953109" y="1999691"/>
                  <a:pt x="3953109" y="1984993"/>
                  <a:pt x="3962393" y="1975710"/>
                </a:cubicBezTo>
                <a:cubicBezTo>
                  <a:pt x="3967034" y="1971068"/>
                  <a:pt x="3973029" y="1968747"/>
                  <a:pt x="3979024" y="1968747"/>
                </a:cubicBezTo>
                <a:close/>
                <a:moveTo>
                  <a:pt x="3851379" y="1968747"/>
                </a:moveTo>
                <a:cubicBezTo>
                  <a:pt x="3857375" y="1968747"/>
                  <a:pt x="3863370" y="1971068"/>
                  <a:pt x="3868012" y="1975710"/>
                </a:cubicBezTo>
                <a:cubicBezTo>
                  <a:pt x="3876522" y="1984219"/>
                  <a:pt x="3876522" y="1998918"/>
                  <a:pt x="3868012" y="2008974"/>
                </a:cubicBezTo>
                <a:cubicBezTo>
                  <a:pt x="3858729" y="2018258"/>
                  <a:pt x="3844030" y="2018258"/>
                  <a:pt x="3834748" y="2008974"/>
                </a:cubicBezTo>
                <a:cubicBezTo>
                  <a:pt x="3825464" y="1999691"/>
                  <a:pt x="3825464" y="1984993"/>
                  <a:pt x="3834748" y="1975710"/>
                </a:cubicBezTo>
                <a:cubicBezTo>
                  <a:pt x="3839389" y="1971068"/>
                  <a:pt x="3845384" y="1968747"/>
                  <a:pt x="3851379" y="1968747"/>
                </a:cubicBezTo>
                <a:close/>
                <a:moveTo>
                  <a:pt x="3722961" y="1968747"/>
                </a:moveTo>
                <a:cubicBezTo>
                  <a:pt x="3728956" y="1968747"/>
                  <a:pt x="3734952" y="1971068"/>
                  <a:pt x="3739593" y="1975710"/>
                </a:cubicBezTo>
                <a:cubicBezTo>
                  <a:pt x="3748877" y="1984219"/>
                  <a:pt x="3748877" y="1998918"/>
                  <a:pt x="3739593" y="2008974"/>
                </a:cubicBezTo>
                <a:cubicBezTo>
                  <a:pt x="3730311" y="2018258"/>
                  <a:pt x="3715612" y="2018258"/>
                  <a:pt x="3706329" y="2008974"/>
                </a:cubicBezTo>
                <a:cubicBezTo>
                  <a:pt x="3697045" y="1999691"/>
                  <a:pt x="3697045" y="1984993"/>
                  <a:pt x="3706329" y="1975710"/>
                </a:cubicBezTo>
                <a:cubicBezTo>
                  <a:pt x="3710970" y="1971068"/>
                  <a:pt x="3716966" y="1968747"/>
                  <a:pt x="3722961" y="1968747"/>
                </a:cubicBezTo>
                <a:close/>
                <a:moveTo>
                  <a:pt x="3466124" y="1968747"/>
                </a:moveTo>
                <a:cubicBezTo>
                  <a:pt x="3472120" y="1968747"/>
                  <a:pt x="3478116" y="1971068"/>
                  <a:pt x="3482758" y="1975710"/>
                </a:cubicBezTo>
                <a:cubicBezTo>
                  <a:pt x="3492040" y="1984219"/>
                  <a:pt x="3492040" y="1998918"/>
                  <a:pt x="3482758" y="2008974"/>
                </a:cubicBezTo>
                <a:cubicBezTo>
                  <a:pt x="3473474" y="2018258"/>
                  <a:pt x="3458775" y="2018258"/>
                  <a:pt x="3449492" y="2008974"/>
                </a:cubicBezTo>
                <a:cubicBezTo>
                  <a:pt x="3440209" y="1999691"/>
                  <a:pt x="3440209" y="1984993"/>
                  <a:pt x="3449492" y="1975710"/>
                </a:cubicBezTo>
                <a:cubicBezTo>
                  <a:pt x="3454133" y="1971068"/>
                  <a:pt x="3460129" y="1968747"/>
                  <a:pt x="3466124" y="1968747"/>
                </a:cubicBezTo>
                <a:close/>
                <a:moveTo>
                  <a:pt x="3209287" y="1968747"/>
                </a:moveTo>
                <a:cubicBezTo>
                  <a:pt x="3215283" y="1968747"/>
                  <a:pt x="3221278" y="1971068"/>
                  <a:pt x="3225920" y="1975710"/>
                </a:cubicBezTo>
                <a:cubicBezTo>
                  <a:pt x="3235204" y="1984219"/>
                  <a:pt x="3235204" y="1998918"/>
                  <a:pt x="3225920" y="2008974"/>
                </a:cubicBezTo>
                <a:cubicBezTo>
                  <a:pt x="3216637" y="2018258"/>
                  <a:pt x="3201938" y="2018258"/>
                  <a:pt x="3192656" y="2008974"/>
                </a:cubicBezTo>
                <a:cubicBezTo>
                  <a:pt x="3183372" y="1999691"/>
                  <a:pt x="3183372" y="1984993"/>
                  <a:pt x="3192656" y="1975710"/>
                </a:cubicBezTo>
                <a:cubicBezTo>
                  <a:pt x="3197297" y="1971068"/>
                  <a:pt x="3203292" y="1968747"/>
                  <a:pt x="3209287" y="1968747"/>
                </a:cubicBezTo>
                <a:close/>
                <a:moveTo>
                  <a:pt x="3096342" y="1968747"/>
                </a:moveTo>
                <a:cubicBezTo>
                  <a:pt x="3102338" y="1968747"/>
                  <a:pt x="3108333" y="1971068"/>
                  <a:pt x="3112974" y="1975710"/>
                </a:cubicBezTo>
                <a:cubicBezTo>
                  <a:pt x="3122258" y="1984219"/>
                  <a:pt x="3122258" y="1998918"/>
                  <a:pt x="3112974" y="2008974"/>
                </a:cubicBezTo>
                <a:cubicBezTo>
                  <a:pt x="3103692" y="2018258"/>
                  <a:pt x="3088993" y="2018258"/>
                  <a:pt x="3079710" y="2008974"/>
                </a:cubicBezTo>
                <a:cubicBezTo>
                  <a:pt x="3070426" y="1999691"/>
                  <a:pt x="3070426" y="1984993"/>
                  <a:pt x="3079710" y="1975710"/>
                </a:cubicBezTo>
                <a:cubicBezTo>
                  <a:pt x="3084351" y="1971068"/>
                  <a:pt x="3090347" y="1968747"/>
                  <a:pt x="3096342" y="1968747"/>
                </a:cubicBezTo>
                <a:close/>
                <a:moveTo>
                  <a:pt x="2575707" y="1968747"/>
                </a:moveTo>
                <a:cubicBezTo>
                  <a:pt x="2581702" y="1968747"/>
                  <a:pt x="2587697" y="1971068"/>
                  <a:pt x="2592339" y="1975710"/>
                </a:cubicBezTo>
                <a:cubicBezTo>
                  <a:pt x="2601623" y="1984219"/>
                  <a:pt x="2601623" y="1998918"/>
                  <a:pt x="2592339" y="2008974"/>
                </a:cubicBezTo>
                <a:cubicBezTo>
                  <a:pt x="2583056" y="2018258"/>
                  <a:pt x="2568358" y="2018258"/>
                  <a:pt x="2559075" y="2008974"/>
                </a:cubicBezTo>
                <a:cubicBezTo>
                  <a:pt x="2549791" y="1999691"/>
                  <a:pt x="2549791" y="1984993"/>
                  <a:pt x="2559075" y="1975710"/>
                </a:cubicBezTo>
                <a:cubicBezTo>
                  <a:pt x="2563716" y="1971068"/>
                  <a:pt x="2569712" y="1968747"/>
                  <a:pt x="2575707" y="1968747"/>
                </a:cubicBezTo>
                <a:close/>
                <a:moveTo>
                  <a:pt x="2447287" y="1968747"/>
                </a:moveTo>
                <a:cubicBezTo>
                  <a:pt x="2453283" y="1968747"/>
                  <a:pt x="2459278" y="1971068"/>
                  <a:pt x="2463920" y="1975710"/>
                </a:cubicBezTo>
                <a:cubicBezTo>
                  <a:pt x="2473204" y="1984219"/>
                  <a:pt x="2473204" y="1998918"/>
                  <a:pt x="2463920" y="2008974"/>
                </a:cubicBezTo>
                <a:cubicBezTo>
                  <a:pt x="2454637" y="2018258"/>
                  <a:pt x="2439938" y="2018258"/>
                  <a:pt x="2430656" y="2008974"/>
                </a:cubicBezTo>
                <a:cubicBezTo>
                  <a:pt x="2421372" y="1999691"/>
                  <a:pt x="2421372" y="1984993"/>
                  <a:pt x="2430656" y="1975710"/>
                </a:cubicBezTo>
                <a:cubicBezTo>
                  <a:pt x="2435297" y="1971068"/>
                  <a:pt x="2441292" y="1968747"/>
                  <a:pt x="2447287" y="1968747"/>
                </a:cubicBezTo>
                <a:close/>
                <a:moveTo>
                  <a:pt x="2319643" y="1968747"/>
                </a:moveTo>
                <a:cubicBezTo>
                  <a:pt x="2325639" y="1968747"/>
                  <a:pt x="2331634" y="1971068"/>
                  <a:pt x="2336276" y="1975710"/>
                </a:cubicBezTo>
                <a:cubicBezTo>
                  <a:pt x="2344786" y="1984219"/>
                  <a:pt x="2344786" y="1998918"/>
                  <a:pt x="2336276" y="2008974"/>
                </a:cubicBezTo>
                <a:cubicBezTo>
                  <a:pt x="2326993" y="2018258"/>
                  <a:pt x="2312294" y="2018258"/>
                  <a:pt x="2303012" y="2008974"/>
                </a:cubicBezTo>
                <a:cubicBezTo>
                  <a:pt x="2293728" y="1999691"/>
                  <a:pt x="2293728" y="1984993"/>
                  <a:pt x="2303012" y="1975710"/>
                </a:cubicBezTo>
                <a:cubicBezTo>
                  <a:pt x="2307653" y="1971068"/>
                  <a:pt x="2313648" y="1968747"/>
                  <a:pt x="2319643" y="1968747"/>
                </a:cubicBezTo>
                <a:close/>
                <a:moveTo>
                  <a:pt x="1805972" y="1968747"/>
                </a:moveTo>
                <a:cubicBezTo>
                  <a:pt x="1811968" y="1968747"/>
                  <a:pt x="1817964" y="1971068"/>
                  <a:pt x="1822604" y="1975710"/>
                </a:cubicBezTo>
                <a:cubicBezTo>
                  <a:pt x="1831890" y="1984219"/>
                  <a:pt x="1831890" y="1998918"/>
                  <a:pt x="1822604" y="2008974"/>
                </a:cubicBezTo>
                <a:cubicBezTo>
                  <a:pt x="1813322" y="2018258"/>
                  <a:pt x="1798624" y="2018258"/>
                  <a:pt x="1789340" y="2008974"/>
                </a:cubicBezTo>
                <a:cubicBezTo>
                  <a:pt x="1780057" y="1999691"/>
                  <a:pt x="1780057" y="1984993"/>
                  <a:pt x="1789340" y="1975710"/>
                </a:cubicBezTo>
                <a:cubicBezTo>
                  <a:pt x="1793983" y="1971068"/>
                  <a:pt x="1799978" y="1968747"/>
                  <a:pt x="1805972" y="1968747"/>
                </a:cubicBezTo>
                <a:close/>
                <a:moveTo>
                  <a:pt x="1677554" y="1968747"/>
                </a:moveTo>
                <a:cubicBezTo>
                  <a:pt x="1683548" y="1968747"/>
                  <a:pt x="1689544" y="1971068"/>
                  <a:pt x="1694187" y="1975710"/>
                </a:cubicBezTo>
                <a:cubicBezTo>
                  <a:pt x="1703471" y="1984219"/>
                  <a:pt x="1703471" y="1998918"/>
                  <a:pt x="1694187" y="2008974"/>
                </a:cubicBezTo>
                <a:cubicBezTo>
                  <a:pt x="1684903" y="2018258"/>
                  <a:pt x="1670205" y="2018258"/>
                  <a:pt x="1660922" y="2008974"/>
                </a:cubicBezTo>
                <a:cubicBezTo>
                  <a:pt x="1651638" y="1999691"/>
                  <a:pt x="1651638" y="1984993"/>
                  <a:pt x="1660922" y="1975710"/>
                </a:cubicBezTo>
                <a:cubicBezTo>
                  <a:pt x="1665562" y="1971068"/>
                  <a:pt x="1671558" y="1968747"/>
                  <a:pt x="1677554" y="1968747"/>
                </a:cubicBezTo>
                <a:close/>
                <a:moveTo>
                  <a:pt x="1291526" y="1968747"/>
                </a:moveTo>
                <a:cubicBezTo>
                  <a:pt x="1297523" y="1968747"/>
                  <a:pt x="1303517" y="1971068"/>
                  <a:pt x="1308159" y="1975710"/>
                </a:cubicBezTo>
                <a:cubicBezTo>
                  <a:pt x="1317442" y="1984219"/>
                  <a:pt x="1317442" y="1998918"/>
                  <a:pt x="1308159" y="2008974"/>
                </a:cubicBezTo>
                <a:cubicBezTo>
                  <a:pt x="1298875" y="2018258"/>
                  <a:pt x="1284177" y="2018258"/>
                  <a:pt x="1274895" y="2008974"/>
                </a:cubicBezTo>
                <a:cubicBezTo>
                  <a:pt x="1265609" y="1999691"/>
                  <a:pt x="1265609" y="1984993"/>
                  <a:pt x="1274895" y="1975710"/>
                </a:cubicBezTo>
                <a:cubicBezTo>
                  <a:pt x="1279535" y="1971068"/>
                  <a:pt x="1285532" y="1968747"/>
                  <a:pt x="1291526" y="1968747"/>
                </a:cubicBezTo>
                <a:close/>
                <a:moveTo>
                  <a:pt x="1163881" y="1968747"/>
                </a:moveTo>
                <a:cubicBezTo>
                  <a:pt x="1169877" y="1968747"/>
                  <a:pt x="1175873" y="1971068"/>
                  <a:pt x="1180513" y="1975710"/>
                </a:cubicBezTo>
                <a:cubicBezTo>
                  <a:pt x="1189025" y="1984219"/>
                  <a:pt x="1189797" y="1998918"/>
                  <a:pt x="1180513" y="2008974"/>
                </a:cubicBezTo>
                <a:cubicBezTo>
                  <a:pt x="1171230" y="2018258"/>
                  <a:pt x="1156531" y="2018258"/>
                  <a:pt x="1147250" y="2008974"/>
                </a:cubicBezTo>
                <a:cubicBezTo>
                  <a:pt x="1137965" y="1999691"/>
                  <a:pt x="1137965" y="1984993"/>
                  <a:pt x="1147250" y="1975710"/>
                </a:cubicBezTo>
                <a:cubicBezTo>
                  <a:pt x="1151891" y="1971068"/>
                  <a:pt x="1157885" y="1968747"/>
                  <a:pt x="1163881" y="1968747"/>
                </a:cubicBezTo>
                <a:close/>
                <a:moveTo>
                  <a:pt x="1035464" y="1968747"/>
                </a:moveTo>
                <a:cubicBezTo>
                  <a:pt x="1041458" y="1968747"/>
                  <a:pt x="1047454" y="1971068"/>
                  <a:pt x="1052096" y="1975710"/>
                </a:cubicBezTo>
                <a:cubicBezTo>
                  <a:pt x="1061380" y="1984219"/>
                  <a:pt x="1061380" y="1998918"/>
                  <a:pt x="1052096" y="2008974"/>
                </a:cubicBezTo>
                <a:cubicBezTo>
                  <a:pt x="1042813" y="2018258"/>
                  <a:pt x="1028115" y="2018258"/>
                  <a:pt x="1018830" y="2008974"/>
                </a:cubicBezTo>
                <a:cubicBezTo>
                  <a:pt x="1009548" y="1999691"/>
                  <a:pt x="1009548" y="1984993"/>
                  <a:pt x="1018830" y="1975710"/>
                </a:cubicBezTo>
                <a:cubicBezTo>
                  <a:pt x="1023473" y="1971068"/>
                  <a:pt x="1029468" y="1968747"/>
                  <a:pt x="1035464" y="1968747"/>
                </a:cubicBezTo>
                <a:close/>
                <a:moveTo>
                  <a:pt x="907045" y="1968747"/>
                </a:moveTo>
                <a:cubicBezTo>
                  <a:pt x="913041" y="1968747"/>
                  <a:pt x="919036" y="1971068"/>
                  <a:pt x="923676" y="1975710"/>
                </a:cubicBezTo>
                <a:cubicBezTo>
                  <a:pt x="932962" y="1984219"/>
                  <a:pt x="932962" y="1998918"/>
                  <a:pt x="923676" y="2008974"/>
                </a:cubicBezTo>
                <a:cubicBezTo>
                  <a:pt x="914394" y="2018258"/>
                  <a:pt x="899697" y="2018258"/>
                  <a:pt x="890413" y="2008974"/>
                </a:cubicBezTo>
                <a:cubicBezTo>
                  <a:pt x="881129" y="1999691"/>
                  <a:pt x="881129" y="1984993"/>
                  <a:pt x="890413" y="1975710"/>
                </a:cubicBezTo>
                <a:cubicBezTo>
                  <a:pt x="895054" y="1971068"/>
                  <a:pt x="901049" y="1968747"/>
                  <a:pt x="907045" y="1968747"/>
                </a:cubicBezTo>
                <a:close/>
                <a:moveTo>
                  <a:pt x="778626" y="1968747"/>
                </a:moveTo>
                <a:cubicBezTo>
                  <a:pt x="784620" y="1968747"/>
                  <a:pt x="790616" y="1971068"/>
                  <a:pt x="795258" y="1975710"/>
                </a:cubicBezTo>
                <a:cubicBezTo>
                  <a:pt x="804541" y="1984219"/>
                  <a:pt x="804541" y="1998918"/>
                  <a:pt x="795258" y="2008974"/>
                </a:cubicBezTo>
                <a:cubicBezTo>
                  <a:pt x="785975" y="2018258"/>
                  <a:pt x="771276" y="2018258"/>
                  <a:pt x="761994" y="2008974"/>
                </a:cubicBezTo>
                <a:cubicBezTo>
                  <a:pt x="752709" y="1999691"/>
                  <a:pt x="752709" y="1984993"/>
                  <a:pt x="761994" y="1975710"/>
                </a:cubicBezTo>
                <a:cubicBezTo>
                  <a:pt x="766635" y="1971068"/>
                  <a:pt x="772630" y="1968747"/>
                  <a:pt x="778626" y="1968747"/>
                </a:cubicBezTo>
                <a:close/>
                <a:moveTo>
                  <a:pt x="650208" y="1968747"/>
                </a:moveTo>
                <a:cubicBezTo>
                  <a:pt x="656203" y="1968747"/>
                  <a:pt x="662197" y="1971068"/>
                  <a:pt x="666839" y="1975710"/>
                </a:cubicBezTo>
                <a:cubicBezTo>
                  <a:pt x="676123" y="1984219"/>
                  <a:pt x="676123" y="1998918"/>
                  <a:pt x="666839" y="2008974"/>
                </a:cubicBezTo>
                <a:cubicBezTo>
                  <a:pt x="657557" y="2018258"/>
                  <a:pt x="642858" y="2018258"/>
                  <a:pt x="633575" y="2008974"/>
                </a:cubicBezTo>
                <a:cubicBezTo>
                  <a:pt x="624292" y="1999691"/>
                  <a:pt x="624292" y="1984993"/>
                  <a:pt x="633575" y="1975710"/>
                </a:cubicBezTo>
                <a:cubicBezTo>
                  <a:pt x="638217" y="1971068"/>
                  <a:pt x="644212" y="1968747"/>
                  <a:pt x="650208" y="1968747"/>
                </a:cubicBezTo>
                <a:close/>
                <a:moveTo>
                  <a:pt x="521790" y="1968747"/>
                </a:moveTo>
                <a:cubicBezTo>
                  <a:pt x="527785" y="1968747"/>
                  <a:pt x="533781" y="1971068"/>
                  <a:pt x="538421" y="1975710"/>
                </a:cubicBezTo>
                <a:cubicBezTo>
                  <a:pt x="547706" y="1984219"/>
                  <a:pt x="547706" y="1998918"/>
                  <a:pt x="538421" y="2008974"/>
                </a:cubicBezTo>
                <a:cubicBezTo>
                  <a:pt x="529139" y="2018258"/>
                  <a:pt x="514440" y="2018258"/>
                  <a:pt x="505157" y="2008974"/>
                </a:cubicBezTo>
                <a:cubicBezTo>
                  <a:pt x="495873" y="1999691"/>
                  <a:pt x="495873" y="1984993"/>
                  <a:pt x="505157" y="1975710"/>
                </a:cubicBezTo>
                <a:cubicBezTo>
                  <a:pt x="509799" y="1971068"/>
                  <a:pt x="515794" y="1968747"/>
                  <a:pt x="521790" y="1968747"/>
                </a:cubicBezTo>
                <a:close/>
                <a:moveTo>
                  <a:pt x="393371" y="1968747"/>
                </a:moveTo>
                <a:cubicBezTo>
                  <a:pt x="399367" y="1968747"/>
                  <a:pt x="405362" y="1971068"/>
                  <a:pt x="410004" y="1975710"/>
                </a:cubicBezTo>
                <a:cubicBezTo>
                  <a:pt x="419287" y="1984219"/>
                  <a:pt x="419287" y="1998918"/>
                  <a:pt x="410004" y="2008974"/>
                </a:cubicBezTo>
                <a:cubicBezTo>
                  <a:pt x="400720" y="2018258"/>
                  <a:pt x="386022" y="2018258"/>
                  <a:pt x="376737" y="2008974"/>
                </a:cubicBezTo>
                <a:cubicBezTo>
                  <a:pt x="367455" y="1999691"/>
                  <a:pt x="367455" y="1984993"/>
                  <a:pt x="376737" y="1975710"/>
                </a:cubicBezTo>
                <a:cubicBezTo>
                  <a:pt x="381380" y="1971068"/>
                  <a:pt x="387375" y="1968747"/>
                  <a:pt x="393371" y="1968747"/>
                </a:cubicBezTo>
                <a:close/>
                <a:moveTo>
                  <a:pt x="265726" y="1968747"/>
                </a:moveTo>
                <a:cubicBezTo>
                  <a:pt x="271722" y="1968747"/>
                  <a:pt x="277718" y="1971068"/>
                  <a:pt x="282358" y="1975710"/>
                </a:cubicBezTo>
                <a:cubicBezTo>
                  <a:pt x="290868" y="1984219"/>
                  <a:pt x="291642" y="1998918"/>
                  <a:pt x="282358" y="2008974"/>
                </a:cubicBezTo>
                <a:cubicBezTo>
                  <a:pt x="273076" y="2018258"/>
                  <a:pt x="258378" y="2018258"/>
                  <a:pt x="249094" y="2008974"/>
                </a:cubicBezTo>
                <a:cubicBezTo>
                  <a:pt x="239811" y="1999691"/>
                  <a:pt x="239811" y="1984993"/>
                  <a:pt x="249094" y="1975710"/>
                </a:cubicBezTo>
                <a:cubicBezTo>
                  <a:pt x="253735" y="1971068"/>
                  <a:pt x="259732" y="1968747"/>
                  <a:pt x="265726" y="1968747"/>
                </a:cubicBezTo>
                <a:close/>
                <a:moveTo>
                  <a:pt x="137316" y="1968747"/>
                </a:moveTo>
                <a:cubicBezTo>
                  <a:pt x="143312" y="1968747"/>
                  <a:pt x="149308" y="1971068"/>
                  <a:pt x="153948" y="1975710"/>
                </a:cubicBezTo>
                <a:cubicBezTo>
                  <a:pt x="163232" y="1984219"/>
                  <a:pt x="163232" y="1998918"/>
                  <a:pt x="153948" y="2008974"/>
                </a:cubicBezTo>
                <a:cubicBezTo>
                  <a:pt x="144664" y="2018258"/>
                  <a:pt x="129968" y="2018258"/>
                  <a:pt x="120684" y="2008974"/>
                </a:cubicBezTo>
                <a:cubicBezTo>
                  <a:pt x="111400" y="1999691"/>
                  <a:pt x="111400" y="1984993"/>
                  <a:pt x="120684" y="1975710"/>
                </a:cubicBezTo>
                <a:cubicBezTo>
                  <a:pt x="125327" y="1971068"/>
                  <a:pt x="131320" y="1968747"/>
                  <a:pt x="137316" y="1968747"/>
                </a:cubicBezTo>
                <a:close/>
                <a:moveTo>
                  <a:pt x="23594" y="1968747"/>
                </a:moveTo>
                <a:cubicBezTo>
                  <a:pt x="29590" y="1968747"/>
                  <a:pt x="35586" y="1971068"/>
                  <a:pt x="40227" y="1975710"/>
                </a:cubicBezTo>
                <a:cubicBezTo>
                  <a:pt x="49510" y="1984219"/>
                  <a:pt x="49510" y="1998918"/>
                  <a:pt x="40227" y="2008974"/>
                </a:cubicBezTo>
                <a:cubicBezTo>
                  <a:pt x="30944" y="2018258"/>
                  <a:pt x="16246" y="2018258"/>
                  <a:pt x="6964" y="2008974"/>
                </a:cubicBezTo>
                <a:cubicBezTo>
                  <a:pt x="-2322" y="1999691"/>
                  <a:pt x="-2322" y="1984993"/>
                  <a:pt x="6964" y="1975710"/>
                </a:cubicBezTo>
                <a:cubicBezTo>
                  <a:pt x="11605" y="1971068"/>
                  <a:pt x="17601" y="1968747"/>
                  <a:pt x="23594" y="1968747"/>
                </a:cubicBezTo>
                <a:close/>
                <a:moveTo>
                  <a:pt x="5391625" y="1860443"/>
                </a:moveTo>
                <a:cubicBezTo>
                  <a:pt x="5397621" y="1860443"/>
                  <a:pt x="5403616" y="1862764"/>
                  <a:pt x="5408257" y="1867406"/>
                </a:cubicBezTo>
                <a:cubicBezTo>
                  <a:pt x="5417541" y="1876689"/>
                  <a:pt x="5417541" y="1891387"/>
                  <a:pt x="5408257" y="1900670"/>
                </a:cubicBezTo>
                <a:cubicBezTo>
                  <a:pt x="5398974" y="1909954"/>
                  <a:pt x="5384276" y="1909954"/>
                  <a:pt x="5374993" y="1900670"/>
                </a:cubicBezTo>
                <a:cubicBezTo>
                  <a:pt x="5365709" y="1891387"/>
                  <a:pt x="5365709" y="1876689"/>
                  <a:pt x="5374993" y="1867406"/>
                </a:cubicBezTo>
                <a:cubicBezTo>
                  <a:pt x="5379635" y="1862764"/>
                  <a:pt x="5385630" y="1860443"/>
                  <a:pt x="5391625" y="1860443"/>
                </a:cubicBezTo>
                <a:close/>
                <a:moveTo>
                  <a:pt x="4493471" y="1860443"/>
                </a:moveTo>
                <a:cubicBezTo>
                  <a:pt x="4499466" y="1860443"/>
                  <a:pt x="4505462" y="1862764"/>
                  <a:pt x="4510103" y="1867406"/>
                </a:cubicBezTo>
                <a:cubicBezTo>
                  <a:pt x="4519387" y="1876689"/>
                  <a:pt x="4519387" y="1891387"/>
                  <a:pt x="4510103" y="1900670"/>
                </a:cubicBezTo>
                <a:cubicBezTo>
                  <a:pt x="4500820" y="1909954"/>
                  <a:pt x="4486121" y="1909954"/>
                  <a:pt x="4476839" y="1900670"/>
                </a:cubicBezTo>
                <a:cubicBezTo>
                  <a:pt x="4467555" y="1891387"/>
                  <a:pt x="4467555" y="1876689"/>
                  <a:pt x="4476839" y="1867406"/>
                </a:cubicBezTo>
                <a:cubicBezTo>
                  <a:pt x="4481480" y="1862764"/>
                  <a:pt x="4487476" y="1860443"/>
                  <a:pt x="4493471" y="1860443"/>
                </a:cubicBezTo>
                <a:close/>
                <a:moveTo>
                  <a:pt x="4364279" y="1860443"/>
                </a:moveTo>
                <a:cubicBezTo>
                  <a:pt x="4370274" y="1860443"/>
                  <a:pt x="4376269" y="1862764"/>
                  <a:pt x="4380911" y="1867406"/>
                </a:cubicBezTo>
                <a:cubicBezTo>
                  <a:pt x="4390195" y="1876689"/>
                  <a:pt x="4390195" y="1891387"/>
                  <a:pt x="4380911" y="1900670"/>
                </a:cubicBezTo>
                <a:cubicBezTo>
                  <a:pt x="4371628" y="1909954"/>
                  <a:pt x="4356930" y="1909954"/>
                  <a:pt x="4347647" y="1900670"/>
                </a:cubicBezTo>
                <a:cubicBezTo>
                  <a:pt x="4338363" y="1891387"/>
                  <a:pt x="4338363" y="1876689"/>
                  <a:pt x="4347647" y="1867406"/>
                </a:cubicBezTo>
                <a:cubicBezTo>
                  <a:pt x="4352288" y="1862764"/>
                  <a:pt x="4358283" y="1860443"/>
                  <a:pt x="4364279" y="1860443"/>
                </a:cubicBezTo>
                <a:close/>
                <a:moveTo>
                  <a:pt x="3979024" y="1860443"/>
                </a:moveTo>
                <a:cubicBezTo>
                  <a:pt x="3985020" y="1860443"/>
                  <a:pt x="3991015" y="1862764"/>
                  <a:pt x="3995657" y="1867406"/>
                </a:cubicBezTo>
                <a:cubicBezTo>
                  <a:pt x="4004941" y="1876689"/>
                  <a:pt x="4004941" y="1891387"/>
                  <a:pt x="3995657" y="1900670"/>
                </a:cubicBezTo>
                <a:cubicBezTo>
                  <a:pt x="3986374" y="1909954"/>
                  <a:pt x="3971675" y="1909954"/>
                  <a:pt x="3962393" y="1900670"/>
                </a:cubicBezTo>
                <a:cubicBezTo>
                  <a:pt x="3953109" y="1891387"/>
                  <a:pt x="3953109" y="1876689"/>
                  <a:pt x="3962393" y="1867406"/>
                </a:cubicBezTo>
                <a:cubicBezTo>
                  <a:pt x="3967034" y="1862764"/>
                  <a:pt x="3973029" y="1860443"/>
                  <a:pt x="3979024" y="1860443"/>
                </a:cubicBezTo>
                <a:close/>
                <a:moveTo>
                  <a:pt x="3337707" y="1860443"/>
                </a:moveTo>
                <a:cubicBezTo>
                  <a:pt x="3343702" y="1860443"/>
                  <a:pt x="3349697" y="1862764"/>
                  <a:pt x="3354339" y="1867406"/>
                </a:cubicBezTo>
                <a:cubicBezTo>
                  <a:pt x="3363623" y="1876689"/>
                  <a:pt x="3363623" y="1891387"/>
                  <a:pt x="3354339" y="1900670"/>
                </a:cubicBezTo>
                <a:cubicBezTo>
                  <a:pt x="3345056" y="1909954"/>
                  <a:pt x="3330358" y="1909954"/>
                  <a:pt x="3321075" y="1900670"/>
                </a:cubicBezTo>
                <a:cubicBezTo>
                  <a:pt x="3311791" y="1891387"/>
                  <a:pt x="3311791" y="1876689"/>
                  <a:pt x="3321075" y="1867406"/>
                </a:cubicBezTo>
                <a:cubicBezTo>
                  <a:pt x="3325716" y="1862764"/>
                  <a:pt x="3331712" y="1860443"/>
                  <a:pt x="3337707" y="1860443"/>
                </a:cubicBezTo>
                <a:close/>
                <a:moveTo>
                  <a:pt x="5520044" y="1860443"/>
                </a:moveTo>
                <a:cubicBezTo>
                  <a:pt x="5526039" y="1860443"/>
                  <a:pt x="5532035" y="1862764"/>
                  <a:pt x="5536677" y="1867406"/>
                </a:cubicBezTo>
                <a:cubicBezTo>
                  <a:pt x="5545959" y="1876689"/>
                  <a:pt x="5545959" y="1891387"/>
                  <a:pt x="5536677" y="1900670"/>
                </a:cubicBezTo>
                <a:cubicBezTo>
                  <a:pt x="5527393" y="1909954"/>
                  <a:pt x="5512694" y="1909954"/>
                  <a:pt x="5503411" y="1900670"/>
                </a:cubicBezTo>
                <a:cubicBezTo>
                  <a:pt x="5494128" y="1891387"/>
                  <a:pt x="5494128" y="1876689"/>
                  <a:pt x="5503411" y="1867406"/>
                </a:cubicBezTo>
                <a:cubicBezTo>
                  <a:pt x="5508053" y="1862764"/>
                  <a:pt x="5514048" y="1860443"/>
                  <a:pt x="5520044" y="1860443"/>
                </a:cubicBezTo>
                <a:close/>
                <a:moveTo>
                  <a:pt x="5263207" y="1860443"/>
                </a:moveTo>
                <a:cubicBezTo>
                  <a:pt x="5269202" y="1860443"/>
                  <a:pt x="5275198" y="1862764"/>
                  <a:pt x="5279839" y="1867406"/>
                </a:cubicBezTo>
                <a:cubicBezTo>
                  <a:pt x="5289123" y="1876689"/>
                  <a:pt x="5289123" y="1891387"/>
                  <a:pt x="5279839" y="1900670"/>
                </a:cubicBezTo>
                <a:cubicBezTo>
                  <a:pt x="5270556" y="1909954"/>
                  <a:pt x="5255857" y="1909954"/>
                  <a:pt x="5246575" y="1900670"/>
                </a:cubicBezTo>
                <a:cubicBezTo>
                  <a:pt x="5237291" y="1891387"/>
                  <a:pt x="5237291" y="1876689"/>
                  <a:pt x="5246575" y="1867406"/>
                </a:cubicBezTo>
                <a:cubicBezTo>
                  <a:pt x="5251216" y="1862764"/>
                  <a:pt x="5257211" y="1860443"/>
                  <a:pt x="5263207" y="1860443"/>
                </a:cubicBezTo>
                <a:close/>
                <a:moveTo>
                  <a:pt x="5134790" y="1860443"/>
                </a:moveTo>
                <a:cubicBezTo>
                  <a:pt x="5140785" y="1860443"/>
                  <a:pt x="5146780" y="1862764"/>
                  <a:pt x="5151421" y="1867406"/>
                </a:cubicBezTo>
                <a:cubicBezTo>
                  <a:pt x="5160705" y="1876689"/>
                  <a:pt x="5160705" y="1891387"/>
                  <a:pt x="5151421" y="1900670"/>
                </a:cubicBezTo>
                <a:cubicBezTo>
                  <a:pt x="5142139" y="1909954"/>
                  <a:pt x="5127440" y="1909954"/>
                  <a:pt x="5118157" y="1900670"/>
                </a:cubicBezTo>
                <a:cubicBezTo>
                  <a:pt x="5108873" y="1891387"/>
                  <a:pt x="5108873" y="1876689"/>
                  <a:pt x="5118157" y="1867406"/>
                </a:cubicBezTo>
                <a:cubicBezTo>
                  <a:pt x="5122799" y="1862764"/>
                  <a:pt x="5128794" y="1860443"/>
                  <a:pt x="5134790" y="1860443"/>
                </a:cubicBezTo>
                <a:close/>
                <a:moveTo>
                  <a:pt x="5007145" y="1860443"/>
                </a:moveTo>
                <a:cubicBezTo>
                  <a:pt x="5013140" y="1860443"/>
                  <a:pt x="5019135" y="1862764"/>
                  <a:pt x="5023776" y="1867406"/>
                </a:cubicBezTo>
                <a:cubicBezTo>
                  <a:pt x="5032286" y="1876689"/>
                  <a:pt x="5033060" y="1891387"/>
                  <a:pt x="5023776" y="1900670"/>
                </a:cubicBezTo>
                <a:cubicBezTo>
                  <a:pt x="5014494" y="1909954"/>
                  <a:pt x="4999795" y="1909954"/>
                  <a:pt x="4990512" y="1900670"/>
                </a:cubicBezTo>
                <a:cubicBezTo>
                  <a:pt x="4981228" y="1891387"/>
                  <a:pt x="4981228" y="1876689"/>
                  <a:pt x="4990512" y="1867406"/>
                </a:cubicBezTo>
                <a:cubicBezTo>
                  <a:pt x="4995154" y="1862764"/>
                  <a:pt x="5001149" y="1860443"/>
                  <a:pt x="5007145" y="1860443"/>
                </a:cubicBezTo>
                <a:close/>
                <a:moveTo>
                  <a:pt x="4235860" y="1860443"/>
                </a:moveTo>
                <a:cubicBezTo>
                  <a:pt x="4241856" y="1860443"/>
                  <a:pt x="4247852" y="1862764"/>
                  <a:pt x="4252494" y="1867406"/>
                </a:cubicBezTo>
                <a:cubicBezTo>
                  <a:pt x="4261776" y="1876689"/>
                  <a:pt x="4261776" y="1891387"/>
                  <a:pt x="4252494" y="1900670"/>
                </a:cubicBezTo>
                <a:cubicBezTo>
                  <a:pt x="4243210" y="1909954"/>
                  <a:pt x="4228511" y="1909954"/>
                  <a:pt x="4219228" y="1900670"/>
                </a:cubicBezTo>
                <a:cubicBezTo>
                  <a:pt x="4209945" y="1891387"/>
                  <a:pt x="4209945" y="1876689"/>
                  <a:pt x="4219228" y="1867406"/>
                </a:cubicBezTo>
                <a:cubicBezTo>
                  <a:pt x="4223869" y="1862764"/>
                  <a:pt x="4229865" y="1860443"/>
                  <a:pt x="4235860" y="1860443"/>
                </a:cubicBezTo>
                <a:close/>
                <a:moveTo>
                  <a:pt x="4107443" y="1860443"/>
                </a:moveTo>
                <a:cubicBezTo>
                  <a:pt x="4113438" y="1860443"/>
                  <a:pt x="4119433" y="1862764"/>
                  <a:pt x="4124075" y="1867406"/>
                </a:cubicBezTo>
                <a:cubicBezTo>
                  <a:pt x="4133359" y="1876689"/>
                  <a:pt x="4133359" y="1891387"/>
                  <a:pt x="4124075" y="1900670"/>
                </a:cubicBezTo>
                <a:cubicBezTo>
                  <a:pt x="4114792" y="1909954"/>
                  <a:pt x="4100094" y="1909954"/>
                  <a:pt x="4090811" y="1900670"/>
                </a:cubicBezTo>
                <a:cubicBezTo>
                  <a:pt x="4081527" y="1891387"/>
                  <a:pt x="4081527" y="1876689"/>
                  <a:pt x="4090811" y="1867406"/>
                </a:cubicBezTo>
                <a:cubicBezTo>
                  <a:pt x="4095452" y="1862764"/>
                  <a:pt x="4101447" y="1860443"/>
                  <a:pt x="4107443" y="1860443"/>
                </a:cubicBezTo>
                <a:close/>
                <a:moveTo>
                  <a:pt x="3851379" y="1860443"/>
                </a:moveTo>
                <a:cubicBezTo>
                  <a:pt x="3857375" y="1860443"/>
                  <a:pt x="3863370" y="1862764"/>
                  <a:pt x="3868012" y="1867406"/>
                </a:cubicBezTo>
                <a:cubicBezTo>
                  <a:pt x="3876522" y="1876689"/>
                  <a:pt x="3876522" y="1891387"/>
                  <a:pt x="3868012" y="1900670"/>
                </a:cubicBezTo>
                <a:cubicBezTo>
                  <a:pt x="3858729" y="1909954"/>
                  <a:pt x="3844030" y="1909954"/>
                  <a:pt x="3834748" y="1900670"/>
                </a:cubicBezTo>
                <a:cubicBezTo>
                  <a:pt x="3825464" y="1891387"/>
                  <a:pt x="3825464" y="1876689"/>
                  <a:pt x="3834748" y="1867406"/>
                </a:cubicBezTo>
                <a:cubicBezTo>
                  <a:pt x="3839389" y="1862764"/>
                  <a:pt x="3845384" y="1860443"/>
                  <a:pt x="3851379" y="1860443"/>
                </a:cubicBezTo>
                <a:close/>
                <a:moveTo>
                  <a:pt x="3722961" y="1860443"/>
                </a:moveTo>
                <a:cubicBezTo>
                  <a:pt x="3728956" y="1860443"/>
                  <a:pt x="3734952" y="1862764"/>
                  <a:pt x="3739593" y="1867406"/>
                </a:cubicBezTo>
                <a:cubicBezTo>
                  <a:pt x="3748877" y="1876689"/>
                  <a:pt x="3748877" y="1891387"/>
                  <a:pt x="3739593" y="1900670"/>
                </a:cubicBezTo>
                <a:cubicBezTo>
                  <a:pt x="3730311" y="1909954"/>
                  <a:pt x="3715612" y="1909954"/>
                  <a:pt x="3706329" y="1900670"/>
                </a:cubicBezTo>
                <a:cubicBezTo>
                  <a:pt x="3697045" y="1891387"/>
                  <a:pt x="3697045" y="1876689"/>
                  <a:pt x="3706329" y="1867406"/>
                </a:cubicBezTo>
                <a:cubicBezTo>
                  <a:pt x="3710970" y="1862764"/>
                  <a:pt x="3716966" y="1860443"/>
                  <a:pt x="3722961" y="1860443"/>
                </a:cubicBezTo>
                <a:close/>
                <a:moveTo>
                  <a:pt x="3594543" y="1860443"/>
                </a:moveTo>
                <a:cubicBezTo>
                  <a:pt x="3600538" y="1860443"/>
                  <a:pt x="3606533" y="1862764"/>
                  <a:pt x="3611175" y="1867406"/>
                </a:cubicBezTo>
                <a:cubicBezTo>
                  <a:pt x="3620459" y="1876689"/>
                  <a:pt x="3620459" y="1891387"/>
                  <a:pt x="3611175" y="1900670"/>
                </a:cubicBezTo>
                <a:cubicBezTo>
                  <a:pt x="3601892" y="1909954"/>
                  <a:pt x="3587194" y="1909954"/>
                  <a:pt x="3577911" y="1900670"/>
                </a:cubicBezTo>
                <a:cubicBezTo>
                  <a:pt x="3568627" y="1891387"/>
                  <a:pt x="3568627" y="1876689"/>
                  <a:pt x="3577911" y="1867406"/>
                </a:cubicBezTo>
                <a:cubicBezTo>
                  <a:pt x="3582552" y="1862764"/>
                  <a:pt x="3588547" y="1860443"/>
                  <a:pt x="3594543" y="1860443"/>
                </a:cubicBezTo>
                <a:close/>
                <a:moveTo>
                  <a:pt x="3466124" y="1860443"/>
                </a:moveTo>
                <a:cubicBezTo>
                  <a:pt x="3472120" y="1860443"/>
                  <a:pt x="3478116" y="1862764"/>
                  <a:pt x="3482758" y="1867406"/>
                </a:cubicBezTo>
                <a:cubicBezTo>
                  <a:pt x="3492040" y="1876689"/>
                  <a:pt x="3492040" y="1891387"/>
                  <a:pt x="3482758" y="1900670"/>
                </a:cubicBezTo>
                <a:cubicBezTo>
                  <a:pt x="3473474" y="1909954"/>
                  <a:pt x="3458775" y="1909954"/>
                  <a:pt x="3449492" y="1900670"/>
                </a:cubicBezTo>
                <a:cubicBezTo>
                  <a:pt x="3440209" y="1891387"/>
                  <a:pt x="3440209" y="1876689"/>
                  <a:pt x="3449492" y="1867406"/>
                </a:cubicBezTo>
                <a:cubicBezTo>
                  <a:pt x="3454133" y="1862764"/>
                  <a:pt x="3460129" y="1860443"/>
                  <a:pt x="3466124" y="1860443"/>
                </a:cubicBezTo>
                <a:close/>
                <a:moveTo>
                  <a:pt x="3209287" y="1860443"/>
                </a:moveTo>
                <a:cubicBezTo>
                  <a:pt x="3215283" y="1860443"/>
                  <a:pt x="3221278" y="1862764"/>
                  <a:pt x="3225920" y="1867406"/>
                </a:cubicBezTo>
                <a:cubicBezTo>
                  <a:pt x="3235204" y="1876689"/>
                  <a:pt x="3235204" y="1891387"/>
                  <a:pt x="3225920" y="1900670"/>
                </a:cubicBezTo>
                <a:cubicBezTo>
                  <a:pt x="3216637" y="1909954"/>
                  <a:pt x="3201938" y="1909954"/>
                  <a:pt x="3192656" y="1900670"/>
                </a:cubicBezTo>
                <a:cubicBezTo>
                  <a:pt x="3183372" y="1891387"/>
                  <a:pt x="3183372" y="1876689"/>
                  <a:pt x="3192656" y="1867406"/>
                </a:cubicBezTo>
                <a:cubicBezTo>
                  <a:pt x="3197297" y="1862764"/>
                  <a:pt x="3203292" y="1860443"/>
                  <a:pt x="3209287" y="1860443"/>
                </a:cubicBezTo>
                <a:close/>
                <a:moveTo>
                  <a:pt x="3096342" y="1860443"/>
                </a:moveTo>
                <a:cubicBezTo>
                  <a:pt x="3102338" y="1860443"/>
                  <a:pt x="3108333" y="1862764"/>
                  <a:pt x="3112974" y="1867406"/>
                </a:cubicBezTo>
                <a:cubicBezTo>
                  <a:pt x="3122258" y="1876689"/>
                  <a:pt x="3122258" y="1891387"/>
                  <a:pt x="3112974" y="1900670"/>
                </a:cubicBezTo>
                <a:cubicBezTo>
                  <a:pt x="3103692" y="1909954"/>
                  <a:pt x="3088993" y="1909954"/>
                  <a:pt x="3079710" y="1900670"/>
                </a:cubicBezTo>
                <a:cubicBezTo>
                  <a:pt x="3070426" y="1891387"/>
                  <a:pt x="3070426" y="1876689"/>
                  <a:pt x="3079710" y="1867406"/>
                </a:cubicBezTo>
                <a:cubicBezTo>
                  <a:pt x="3084351" y="1862764"/>
                  <a:pt x="3090347" y="1860443"/>
                  <a:pt x="3096342" y="1860443"/>
                </a:cubicBezTo>
                <a:close/>
                <a:moveTo>
                  <a:pt x="2447287" y="1860443"/>
                </a:moveTo>
                <a:cubicBezTo>
                  <a:pt x="2453283" y="1860443"/>
                  <a:pt x="2459278" y="1862764"/>
                  <a:pt x="2463920" y="1867406"/>
                </a:cubicBezTo>
                <a:cubicBezTo>
                  <a:pt x="2473204" y="1876689"/>
                  <a:pt x="2473204" y="1891387"/>
                  <a:pt x="2463920" y="1900670"/>
                </a:cubicBezTo>
                <a:cubicBezTo>
                  <a:pt x="2454637" y="1909954"/>
                  <a:pt x="2439938" y="1909954"/>
                  <a:pt x="2430656" y="1900670"/>
                </a:cubicBezTo>
                <a:cubicBezTo>
                  <a:pt x="2421372" y="1891387"/>
                  <a:pt x="2421372" y="1876689"/>
                  <a:pt x="2430656" y="1867406"/>
                </a:cubicBezTo>
                <a:cubicBezTo>
                  <a:pt x="2435297" y="1862764"/>
                  <a:pt x="2441292" y="1860443"/>
                  <a:pt x="2447287" y="1860443"/>
                </a:cubicBezTo>
                <a:close/>
                <a:moveTo>
                  <a:pt x="2319643" y="1860443"/>
                </a:moveTo>
                <a:cubicBezTo>
                  <a:pt x="2325639" y="1860443"/>
                  <a:pt x="2331634" y="1862764"/>
                  <a:pt x="2336276" y="1867406"/>
                </a:cubicBezTo>
                <a:cubicBezTo>
                  <a:pt x="2344786" y="1876689"/>
                  <a:pt x="2345560" y="1891387"/>
                  <a:pt x="2336276" y="1900670"/>
                </a:cubicBezTo>
                <a:cubicBezTo>
                  <a:pt x="2326993" y="1909954"/>
                  <a:pt x="2312294" y="1909954"/>
                  <a:pt x="2303012" y="1900670"/>
                </a:cubicBezTo>
                <a:cubicBezTo>
                  <a:pt x="2293728" y="1891387"/>
                  <a:pt x="2293728" y="1876689"/>
                  <a:pt x="2303012" y="1867406"/>
                </a:cubicBezTo>
                <a:cubicBezTo>
                  <a:pt x="2307653" y="1862764"/>
                  <a:pt x="2313648" y="1860443"/>
                  <a:pt x="2319643" y="1860443"/>
                </a:cubicBezTo>
                <a:close/>
                <a:moveTo>
                  <a:pt x="2191228" y="1860443"/>
                </a:moveTo>
                <a:cubicBezTo>
                  <a:pt x="2197223" y="1860443"/>
                  <a:pt x="2203218" y="1862764"/>
                  <a:pt x="2207858" y="1867406"/>
                </a:cubicBezTo>
                <a:cubicBezTo>
                  <a:pt x="2217143" y="1876689"/>
                  <a:pt x="2217143" y="1891387"/>
                  <a:pt x="2207858" y="1900670"/>
                </a:cubicBezTo>
                <a:cubicBezTo>
                  <a:pt x="2198577" y="1909954"/>
                  <a:pt x="2183878" y="1909954"/>
                  <a:pt x="2174594" y="1900670"/>
                </a:cubicBezTo>
                <a:cubicBezTo>
                  <a:pt x="2165312" y="1891387"/>
                  <a:pt x="2165312" y="1876689"/>
                  <a:pt x="2174594" y="1867406"/>
                </a:cubicBezTo>
                <a:cubicBezTo>
                  <a:pt x="2179237" y="1862764"/>
                  <a:pt x="2185232" y="1860443"/>
                  <a:pt x="2191228" y="1860443"/>
                </a:cubicBezTo>
                <a:close/>
                <a:moveTo>
                  <a:pt x="2062811" y="1860443"/>
                </a:moveTo>
                <a:cubicBezTo>
                  <a:pt x="2068804" y="1860443"/>
                  <a:pt x="2074799" y="1862764"/>
                  <a:pt x="2079442" y="1867406"/>
                </a:cubicBezTo>
                <a:cubicBezTo>
                  <a:pt x="2088725" y="1876689"/>
                  <a:pt x="2088725" y="1891387"/>
                  <a:pt x="2079442" y="1900670"/>
                </a:cubicBezTo>
                <a:cubicBezTo>
                  <a:pt x="2070157" y="1909954"/>
                  <a:pt x="2055461" y="1909954"/>
                  <a:pt x="2046177" y="1900670"/>
                </a:cubicBezTo>
                <a:cubicBezTo>
                  <a:pt x="2036893" y="1891387"/>
                  <a:pt x="2036893" y="1876689"/>
                  <a:pt x="2046177" y="1867406"/>
                </a:cubicBezTo>
                <a:cubicBezTo>
                  <a:pt x="2050819" y="1862764"/>
                  <a:pt x="2056815" y="1860443"/>
                  <a:pt x="2062811" y="1860443"/>
                </a:cubicBezTo>
                <a:close/>
                <a:moveTo>
                  <a:pt x="1934392" y="1860443"/>
                </a:moveTo>
                <a:cubicBezTo>
                  <a:pt x="1940386" y="1860443"/>
                  <a:pt x="1946381" y="1862764"/>
                  <a:pt x="1951023" y="1867406"/>
                </a:cubicBezTo>
                <a:cubicBezTo>
                  <a:pt x="1960307" y="1876689"/>
                  <a:pt x="1960307" y="1891387"/>
                  <a:pt x="1951023" y="1900670"/>
                </a:cubicBezTo>
                <a:cubicBezTo>
                  <a:pt x="1941741" y="1909954"/>
                  <a:pt x="1927042" y="1909954"/>
                  <a:pt x="1917759" y="1900670"/>
                </a:cubicBezTo>
                <a:cubicBezTo>
                  <a:pt x="1908476" y="1891387"/>
                  <a:pt x="1908476" y="1876689"/>
                  <a:pt x="1917759" y="1867406"/>
                </a:cubicBezTo>
                <a:cubicBezTo>
                  <a:pt x="1922400" y="1862764"/>
                  <a:pt x="1928395" y="1860443"/>
                  <a:pt x="1934392" y="1860443"/>
                </a:cubicBezTo>
                <a:close/>
                <a:moveTo>
                  <a:pt x="1421491" y="1860443"/>
                </a:moveTo>
                <a:cubicBezTo>
                  <a:pt x="1427486" y="1860443"/>
                  <a:pt x="1433482" y="1862764"/>
                  <a:pt x="1438123" y="1867406"/>
                </a:cubicBezTo>
                <a:cubicBezTo>
                  <a:pt x="1446633" y="1876689"/>
                  <a:pt x="1446633" y="1891387"/>
                  <a:pt x="1438123" y="1900670"/>
                </a:cubicBezTo>
                <a:cubicBezTo>
                  <a:pt x="1428840" y="1909954"/>
                  <a:pt x="1414141" y="1909954"/>
                  <a:pt x="1404858" y="1900670"/>
                </a:cubicBezTo>
                <a:cubicBezTo>
                  <a:pt x="1395575" y="1891387"/>
                  <a:pt x="1395575" y="1876689"/>
                  <a:pt x="1404858" y="1867406"/>
                </a:cubicBezTo>
                <a:cubicBezTo>
                  <a:pt x="1409500" y="1862764"/>
                  <a:pt x="1415496" y="1860443"/>
                  <a:pt x="1421491" y="1860443"/>
                </a:cubicBezTo>
                <a:close/>
                <a:moveTo>
                  <a:pt x="1291526" y="1860443"/>
                </a:moveTo>
                <a:cubicBezTo>
                  <a:pt x="1297523" y="1860443"/>
                  <a:pt x="1303517" y="1862764"/>
                  <a:pt x="1308159" y="1867406"/>
                </a:cubicBezTo>
                <a:cubicBezTo>
                  <a:pt x="1317442" y="1876689"/>
                  <a:pt x="1317442" y="1891387"/>
                  <a:pt x="1308159" y="1900670"/>
                </a:cubicBezTo>
                <a:cubicBezTo>
                  <a:pt x="1298875" y="1909954"/>
                  <a:pt x="1284177" y="1909954"/>
                  <a:pt x="1274895" y="1900670"/>
                </a:cubicBezTo>
                <a:cubicBezTo>
                  <a:pt x="1265609" y="1891387"/>
                  <a:pt x="1265609" y="1876689"/>
                  <a:pt x="1274895" y="1867406"/>
                </a:cubicBezTo>
                <a:cubicBezTo>
                  <a:pt x="1279535" y="1862764"/>
                  <a:pt x="1285532" y="1860443"/>
                  <a:pt x="1291526" y="1860443"/>
                </a:cubicBezTo>
                <a:close/>
                <a:moveTo>
                  <a:pt x="1163881" y="1860443"/>
                </a:moveTo>
                <a:cubicBezTo>
                  <a:pt x="1169877" y="1860443"/>
                  <a:pt x="1175873" y="1862764"/>
                  <a:pt x="1180513" y="1867406"/>
                </a:cubicBezTo>
                <a:cubicBezTo>
                  <a:pt x="1189025" y="1876689"/>
                  <a:pt x="1189797" y="1891387"/>
                  <a:pt x="1180513" y="1900670"/>
                </a:cubicBezTo>
                <a:cubicBezTo>
                  <a:pt x="1171230" y="1909954"/>
                  <a:pt x="1156531" y="1909954"/>
                  <a:pt x="1147250" y="1900670"/>
                </a:cubicBezTo>
                <a:cubicBezTo>
                  <a:pt x="1137965" y="1891387"/>
                  <a:pt x="1137965" y="1876689"/>
                  <a:pt x="1147250" y="1867406"/>
                </a:cubicBezTo>
                <a:cubicBezTo>
                  <a:pt x="1151891" y="1862764"/>
                  <a:pt x="1157885" y="1860443"/>
                  <a:pt x="1163881" y="1860443"/>
                </a:cubicBezTo>
                <a:close/>
                <a:moveTo>
                  <a:pt x="1035464" y="1860443"/>
                </a:moveTo>
                <a:cubicBezTo>
                  <a:pt x="1041458" y="1860443"/>
                  <a:pt x="1047454" y="1862764"/>
                  <a:pt x="1052096" y="1867406"/>
                </a:cubicBezTo>
                <a:cubicBezTo>
                  <a:pt x="1061380" y="1876689"/>
                  <a:pt x="1061380" y="1891387"/>
                  <a:pt x="1052096" y="1900670"/>
                </a:cubicBezTo>
                <a:cubicBezTo>
                  <a:pt x="1042813" y="1909954"/>
                  <a:pt x="1028115" y="1909954"/>
                  <a:pt x="1018830" y="1900670"/>
                </a:cubicBezTo>
                <a:cubicBezTo>
                  <a:pt x="1009548" y="1891387"/>
                  <a:pt x="1009548" y="1876689"/>
                  <a:pt x="1018830" y="1867406"/>
                </a:cubicBezTo>
                <a:cubicBezTo>
                  <a:pt x="1023473" y="1862764"/>
                  <a:pt x="1029468" y="1860443"/>
                  <a:pt x="1035464" y="1860443"/>
                </a:cubicBezTo>
                <a:close/>
                <a:moveTo>
                  <a:pt x="907045" y="1860443"/>
                </a:moveTo>
                <a:cubicBezTo>
                  <a:pt x="913041" y="1860443"/>
                  <a:pt x="919036" y="1862764"/>
                  <a:pt x="923676" y="1867406"/>
                </a:cubicBezTo>
                <a:cubicBezTo>
                  <a:pt x="932962" y="1876689"/>
                  <a:pt x="932962" y="1891387"/>
                  <a:pt x="923676" y="1900670"/>
                </a:cubicBezTo>
                <a:cubicBezTo>
                  <a:pt x="914394" y="1909954"/>
                  <a:pt x="899697" y="1909954"/>
                  <a:pt x="890413" y="1900670"/>
                </a:cubicBezTo>
                <a:cubicBezTo>
                  <a:pt x="881129" y="1891387"/>
                  <a:pt x="881129" y="1876689"/>
                  <a:pt x="890413" y="1867406"/>
                </a:cubicBezTo>
                <a:cubicBezTo>
                  <a:pt x="895054" y="1862764"/>
                  <a:pt x="901049" y="1860443"/>
                  <a:pt x="907045" y="1860443"/>
                </a:cubicBezTo>
                <a:close/>
                <a:moveTo>
                  <a:pt x="778626" y="1860443"/>
                </a:moveTo>
                <a:cubicBezTo>
                  <a:pt x="784620" y="1860443"/>
                  <a:pt x="790616" y="1862764"/>
                  <a:pt x="795258" y="1867406"/>
                </a:cubicBezTo>
                <a:cubicBezTo>
                  <a:pt x="804541" y="1876689"/>
                  <a:pt x="804541" y="1891387"/>
                  <a:pt x="795258" y="1900670"/>
                </a:cubicBezTo>
                <a:cubicBezTo>
                  <a:pt x="785975" y="1909954"/>
                  <a:pt x="771276" y="1909954"/>
                  <a:pt x="761994" y="1900670"/>
                </a:cubicBezTo>
                <a:cubicBezTo>
                  <a:pt x="752709" y="1891387"/>
                  <a:pt x="752709" y="1876689"/>
                  <a:pt x="761994" y="1867406"/>
                </a:cubicBezTo>
                <a:cubicBezTo>
                  <a:pt x="766635" y="1862764"/>
                  <a:pt x="772630" y="1860443"/>
                  <a:pt x="778626" y="1860443"/>
                </a:cubicBezTo>
                <a:close/>
                <a:moveTo>
                  <a:pt x="650208" y="1860443"/>
                </a:moveTo>
                <a:cubicBezTo>
                  <a:pt x="656203" y="1860443"/>
                  <a:pt x="662197" y="1862764"/>
                  <a:pt x="666839" y="1867406"/>
                </a:cubicBezTo>
                <a:cubicBezTo>
                  <a:pt x="676123" y="1876689"/>
                  <a:pt x="676123" y="1891387"/>
                  <a:pt x="666839" y="1900670"/>
                </a:cubicBezTo>
                <a:cubicBezTo>
                  <a:pt x="657557" y="1909954"/>
                  <a:pt x="642858" y="1909954"/>
                  <a:pt x="633575" y="1900670"/>
                </a:cubicBezTo>
                <a:cubicBezTo>
                  <a:pt x="624292" y="1891387"/>
                  <a:pt x="624292" y="1876689"/>
                  <a:pt x="633575" y="1867406"/>
                </a:cubicBezTo>
                <a:cubicBezTo>
                  <a:pt x="638217" y="1862764"/>
                  <a:pt x="644212" y="1860443"/>
                  <a:pt x="650208" y="1860443"/>
                </a:cubicBezTo>
                <a:close/>
                <a:moveTo>
                  <a:pt x="521790" y="1860443"/>
                </a:moveTo>
                <a:cubicBezTo>
                  <a:pt x="527785" y="1860443"/>
                  <a:pt x="533781" y="1862764"/>
                  <a:pt x="538421" y="1867406"/>
                </a:cubicBezTo>
                <a:cubicBezTo>
                  <a:pt x="547706" y="1876689"/>
                  <a:pt x="547706" y="1891387"/>
                  <a:pt x="538421" y="1900670"/>
                </a:cubicBezTo>
                <a:cubicBezTo>
                  <a:pt x="529139" y="1909954"/>
                  <a:pt x="514440" y="1909954"/>
                  <a:pt x="505157" y="1900670"/>
                </a:cubicBezTo>
                <a:cubicBezTo>
                  <a:pt x="495873" y="1891387"/>
                  <a:pt x="495873" y="1876689"/>
                  <a:pt x="505157" y="1867406"/>
                </a:cubicBezTo>
                <a:cubicBezTo>
                  <a:pt x="509799" y="1862764"/>
                  <a:pt x="515794" y="1860443"/>
                  <a:pt x="521790" y="1860443"/>
                </a:cubicBezTo>
                <a:close/>
                <a:moveTo>
                  <a:pt x="393371" y="1860443"/>
                </a:moveTo>
                <a:cubicBezTo>
                  <a:pt x="399367" y="1860443"/>
                  <a:pt x="405362" y="1862764"/>
                  <a:pt x="410004" y="1867406"/>
                </a:cubicBezTo>
                <a:cubicBezTo>
                  <a:pt x="419287" y="1876689"/>
                  <a:pt x="419287" y="1891387"/>
                  <a:pt x="410004" y="1900670"/>
                </a:cubicBezTo>
                <a:cubicBezTo>
                  <a:pt x="400720" y="1909954"/>
                  <a:pt x="386022" y="1909954"/>
                  <a:pt x="376737" y="1900670"/>
                </a:cubicBezTo>
                <a:cubicBezTo>
                  <a:pt x="367455" y="1891387"/>
                  <a:pt x="367455" y="1876689"/>
                  <a:pt x="376737" y="1867406"/>
                </a:cubicBezTo>
                <a:cubicBezTo>
                  <a:pt x="381380" y="1862764"/>
                  <a:pt x="387375" y="1860443"/>
                  <a:pt x="393371" y="1860443"/>
                </a:cubicBezTo>
                <a:close/>
                <a:moveTo>
                  <a:pt x="265726" y="1860443"/>
                </a:moveTo>
                <a:cubicBezTo>
                  <a:pt x="271722" y="1860443"/>
                  <a:pt x="277718" y="1862764"/>
                  <a:pt x="282358" y="1867406"/>
                </a:cubicBezTo>
                <a:cubicBezTo>
                  <a:pt x="290868" y="1876689"/>
                  <a:pt x="291642" y="1891387"/>
                  <a:pt x="282358" y="1900670"/>
                </a:cubicBezTo>
                <a:cubicBezTo>
                  <a:pt x="273076" y="1909954"/>
                  <a:pt x="258378" y="1909954"/>
                  <a:pt x="249094" y="1900670"/>
                </a:cubicBezTo>
                <a:cubicBezTo>
                  <a:pt x="239811" y="1891387"/>
                  <a:pt x="239811" y="1876689"/>
                  <a:pt x="249094" y="1867406"/>
                </a:cubicBezTo>
                <a:cubicBezTo>
                  <a:pt x="253735" y="1862764"/>
                  <a:pt x="259732" y="1860443"/>
                  <a:pt x="265726" y="1860443"/>
                </a:cubicBezTo>
                <a:close/>
                <a:moveTo>
                  <a:pt x="137316" y="1860443"/>
                </a:moveTo>
                <a:cubicBezTo>
                  <a:pt x="143312" y="1860443"/>
                  <a:pt x="149308" y="1862764"/>
                  <a:pt x="153948" y="1867406"/>
                </a:cubicBezTo>
                <a:cubicBezTo>
                  <a:pt x="163232" y="1876689"/>
                  <a:pt x="163232" y="1891387"/>
                  <a:pt x="153948" y="1900670"/>
                </a:cubicBezTo>
                <a:cubicBezTo>
                  <a:pt x="144664" y="1909954"/>
                  <a:pt x="129968" y="1909954"/>
                  <a:pt x="120684" y="1900670"/>
                </a:cubicBezTo>
                <a:cubicBezTo>
                  <a:pt x="111400" y="1891387"/>
                  <a:pt x="111400" y="1876689"/>
                  <a:pt x="120684" y="1867406"/>
                </a:cubicBezTo>
                <a:cubicBezTo>
                  <a:pt x="125327" y="1862764"/>
                  <a:pt x="131320" y="1860443"/>
                  <a:pt x="137316" y="1860443"/>
                </a:cubicBezTo>
                <a:close/>
                <a:moveTo>
                  <a:pt x="23594" y="1860443"/>
                </a:moveTo>
                <a:cubicBezTo>
                  <a:pt x="29590" y="1860443"/>
                  <a:pt x="35586" y="1862764"/>
                  <a:pt x="40227" y="1867406"/>
                </a:cubicBezTo>
                <a:cubicBezTo>
                  <a:pt x="49510" y="1876689"/>
                  <a:pt x="49510" y="1891387"/>
                  <a:pt x="40227" y="1900670"/>
                </a:cubicBezTo>
                <a:cubicBezTo>
                  <a:pt x="30944" y="1909954"/>
                  <a:pt x="16246" y="1909954"/>
                  <a:pt x="6964" y="1900670"/>
                </a:cubicBezTo>
                <a:cubicBezTo>
                  <a:pt x="-2322" y="1891387"/>
                  <a:pt x="-2322" y="1876689"/>
                  <a:pt x="6964" y="1867406"/>
                </a:cubicBezTo>
                <a:cubicBezTo>
                  <a:pt x="11605" y="1862764"/>
                  <a:pt x="17601" y="1860443"/>
                  <a:pt x="23594" y="1860443"/>
                </a:cubicBezTo>
                <a:close/>
                <a:moveTo>
                  <a:pt x="4235860" y="1752912"/>
                </a:moveTo>
                <a:cubicBezTo>
                  <a:pt x="4241856" y="1752912"/>
                  <a:pt x="4247852" y="1755232"/>
                  <a:pt x="4252494" y="1759874"/>
                </a:cubicBezTo>
                <a:cubicBezTo>
                  <a:pt x="4261776" y="1769158"/>
                  <a:pt x="4261776" y="1783856"/>
                  <a:pt x="4252494" y="1793139"/>
                </a:cubicBezTo>
                <a:cubicBezTo>
                  <a:pt x="4243210" y="1802423"/>
                  <a:pt x="4228511" y="1802423"/>
                  <a:pt x="4219228" y="1793139"/>
                </a:cubicBezTo>
                <a:cubicBezTo>
                  <a:pt x="4209945" y="1783856"/>
                  <a:pt x="4209945" y="1769158"/>
                  <a:pt x="4219228" y="1759874"/>
                </a:cubicBezTo>
                <a:cubicBezTo>
                  <a:pt x="4223869" y="1755232"/>
                  <a:pt x="4229865" y="1752912"/>
                  <a:pt x="4235860" y="1752912"/>
                </a:cubicBezTo>
                <a:close/>
                <a:moveTo>
                  <a:pt x="3851379" y="1752912"/>
                </a:moveTo>
                <a:cubicBezTo>
                  <a:pt x="3857375" y="1752912"/>
                  <a:pt x="3863370" y="1755232"/>
                  <a:pt x="3868012" y="1759874"/>
                </a:cubicBezTo>
                <a:cubicBezTo>
                  <a:pt x="3876522" y="1769158"/>
                  <a:pt x="3876522" y="1783856"/>
                  <a:pt x="3868012" y="1793139"/>
                </a:cubicBezTo>
                <a:cubicBezTo>
                  <a:pt x="3858729" y="1802423"/>
                  <a:pt x="3844030" y="1802423"/>
                  <a:pt x="3834748" y="1793139"/>
                </a:cubicBezTo>
                <a:cubicBezTo>
                  <a:pt x="3825464" y="1783856"/>
                  <a:pt x="3825464" y="1769158"/>
                  <a:pt x="3834748" y="1759874"/>
                </a:cubicBezTo>
                <a:cubicBezTo>
                  <a:pt x="3839389" y="1755232"/>
                  <a:pt x="3845384" y="1752912"/>
                  <a:pt x="3851379" y="1752912"/>
                </a:cubicBezTo>
                <a:close/>
                <a:moveTo>
                  <a:pt x="3466124" y="1752912"/>
                </a:moveTo>
                <a:cubicBezTo>
                  <a:pt x="3472120" y="1752912"/>
                  <a:pt x="3478116" y="1755232"/>
                  <a:pt x="3482758" y="1759874"/>
                </a:cubicBezTo>
                <a:cubicBezTo>
                  <a:pt x="3492040" y="1769158"/>
                  <a:pt x="3492040" y="1783856"/>
                  <a:pt x="3482758" y="1793139"/>
                </a:cubicBezTo>
                <a:cubicBezTo>
                  <a:pt x="3473474" y="1802423"/>
                  <a:pt x="3458775" y="1802423"/>
                  <a:pt x="3449492" y="1793139"/>
                </a:cubicBezTo>
                <a:cubicBezTo>
                  <a:pt x="3440209" y="1783856"/>
                  <a:pt x="3440209" y="1769158"/>
                  <a:pt x="3449492" y="1759874"/>
                </a:cubicBezTo>
                <a:cubicBezTo>
                  <a:pt x="3454133" y="1755232"/>
                  <a:pt x="3460129" y="1752912"/>
                  <a:pt x="3466124" y="1752912"/>
                </a:cubicBezTo>
                <a:close/>
                <a:moveTo>
                  <a:pt x="5648462" y="1752912"/>
                </a:moveTo>
                <a:cubicBezTo>
                  <a:pt x="5654458" y="1752912"/>
                  <a:pt x="5660453" y="1755232"/>
                  <a:pt x="5665094" y="1759874"/>
                </a:cubicBezTo>
                <a:cubicBezTo>
                  <a:pt x="5674378" y="1769158"/>
                  <a:pt x="5674378" y="1783856"/>
                  <a:pt x="5665094" y="1793139"/>
                </a:cubicBezTo>
                <a:cubicBezTo>
                  <a:pt x="5655811" y="1802423"/>
                  <a:pt x="5641113" y="1802423"/>
                  <a:pt x="5631830" y="1793139"/>
                </a:cubicBezTo>
                <a:cubicBezTo>
                  <a:pt x="5622546" y="1783856"/>
                  <a:pt x="5622546" y="1769158"/>
                  <a:pt x="5631830" y="1759874"/>
                </a:cubicBezTo>
                <a:cubicBezTo>
                  <a:pt x="5636472" y="1755232"/>
                  <a:pt x="5642467" y="1752912"/>
                  <a:pt x="5648462" y="1752912"/>
                </a:cubicBezTo>
                <a:close/>
                <a:moveTo>
                  <a:pt x="5520044" y="1752912"/>
                </a:moveTo>
                <a:cubicBezTo>
                  <a:pt x="5526039" y="1752912"/>
                  <a:pt x="5532035" y="1755232"/>
                  <a:pt x="5536677" y="1759874"/>
                </a:cubicBezTo>
                <a:cubicBezTo>
                  <a:pt x="5545959" y="1769158"/>
                  <a:pt x="5545959" y="1783856"/>
                  <a:pt x="5536677" y="1793139"/>
                </a:cubicBezTo>
                <a:cubicBezTo>
                  <a:pt x="5527393" y="1802423"/>
                  <a:pt x="5512694" y="1802423"/>
                  <a:pt x="5503411" y="1793139"/>
                </a:cubicBezTo>
                <a:cubicBezTo>
                  <a:pt x="5494128" y="1783856"/>
                  <a:pt x="5494128" y="1769158"/>
                  <a:pt x="5503411" y="1759874"/>
                </a:cubicBezTo>
                <a:cubicBezTo>
                  <a:pt x="5508053" y="1755232"/>
                  <a:pt x="5514048" y="1752912"/>
                  <a:pt x="5520044" y="1752912"/>
                </a:cubicBezTo>
                <a:close/>
                <a:moveTo>
                  <a:pt x="5391625" y="1752912"/>
                </a:moveTo>
                <a:cubicBezTo>
                  <a:pt x="5397621" y="1752912"/>
                  <a:pt x="5403616" y="1755232"/>
                  <a:pt x="5408257" y="1759874"/>
                </a:cubicBezTo>
                <a:cubicBezTo>
                  <a:pt x="5417541" y="1769158"/>
                  <a:pt x="5417541" y="1783856"/>
                  <a:pt x="5408257" y="1793139"/>
                </a:cubicBezTo>
                <a:cubicBezTo>
                  <a:pt x="5398974" y="1802423"/>
                  <a:pt x="5384276" y="1802423"/>
                  <a:pt x="5374993" y="1793139"/>
                </a:cubicBezTo>
                <a:cubicBezTo>
                  <a:pt x="5365709" y="1783856"/>
                  <a:pt x="5365709" y="1769158"/>
                  <a:pt x="5374993" y="1759874"/>
                </a:cubicBezTo>
                <a:cubicBezTo>
                  <a:pt x="5379635" y="1755232"/>
                  <a:pt x="5385630" y="1752912"/>
                  <a:pt x="5391625" y="1752912"/>
                </a:cubicBezTo>
                <a:close/>
                <a:moveTo>
                  <a:pt x="5263207" y="1752912"/>
                </a:moveTo>
                <a:cubicBezTo>
                  <a:pt x="5269202" y="1752912"/>
                  <a:pt x="5275198" y="1755232"/>
                  <a:pt x="5279839" y="1759874"/>
                </a:cubicBezTo>
                <a:cubicBezTo>
                  <a:pt x="5289123" y="1769158"/>
                  <a:pt x="5289123" y="1783856"/>
                  <a:pt x="5279839" y="1793139"/>
                </a:cubicBezTo>
                <a:cubicBezTo>
                  <a:pt x="5270556" y="1802423"/>
                  <a:pt x="5255857" y="1802423"/>
                  <a:pt x="5246575" y="1793139"/>
                </a:cubicBezTo>
                <a:cubicBezTo>
                  <a:pt x="5237291" y="1783856"/>
                  <a:pt x="5237291" y="1769158"/>
                  <a:pt x="5246575" y="1759874"/>
                </a:cubicBezTo>
                <a:cubicBezTo>
                  <a:pt x="5251216" y="1755232"/>
                  <a:pt x="5257211" y="1752912"/>
                  <a:pt x="5263207" y="1752912"/>
                </a:cubicBezTo>
                <a:close/>
                <a:moveTo>
                  <a:pt x="5134790" y="1752912"/>
                </a:moveTo>
                <a:cubicBezTo>
                  <a:pt x="5140785" y="1752912"/>
                  <a:pt x="5146780" y="1755232"/>
                  <a:pt x="5151421" y="1759874"/>
                </a:cubicBezTo>
                <a:cubicBezTo>
                  <a:pt x="5160705" y="1769158"/>
                  <a:pt x="5160705" y="1783856"/>
                  <a:pt x="5151421" y="1793139"/>
                </a:cubicBezTo>
                <a:cubicBezTo>
                  <a:pt x="5142139" y="1802423"/>
                  <a:pt x="5127440" y="1802423"/>
                  <a:pt x="5118157" y="1793139"/>
                </a:cubicBezTo>
                <a:cubicBezTo>
                  <a:pt x="5108873" y="1783856"/>
                  <a:pt x="5108873" y="1769158"/>
                  <a:pt x="5118157" y="1759874"/>
                </a:cubicBezTo>
                <a:cubicBezTo>
                  <a:pt x="5122799" y="1755232"/>
                  <a:pt x="5128794" y="1752912"/>
                  <a:pt x="5134790" y="1752912"/>
                </a:cubicBezTo>
                <a:close/>
                <a:moveTo>
                  <a:pt x="5007145" y="1752912"/>
                </a:moveTo>
                <a:cubicBezTo>
                  <a:pt x="5013140" y="1752912"/>
                  <a:pt x="5019135" y="1755232"/>
                  <a:pt x="5023776" y="1759874"/>
                </a:cubicBezTo>
                <a:cubicBezTo>
                  <a:pt x="5032286" y="1769158"/>
                  <a:pt x="5032286" y="1783856"/>
                  <a:pt x="5023776" y="1793139"/>
                </a:cubicBezTo>
                <a:cubicBezTo>
                  <a:pt x="5014494" y="1802423"/>
                  <a:pt x="4999795" y="1802423"/>
                  <a:pt x="4990512" y="1793139"/>
                </a:cubicBezTo>
                <a:cubicBezTo>
                  <a:pt x="4981228" y="1783856"/>
                  <a:pt x="4981228" y="1769158"/>
                  <a:pt x="4990512" y="1759874"/>
                </a:cubicBezTo>
                <a:cubicBezTo>
                  <a:pt x="4995154" y="1755232"/>
                  <a:pt x="5001149" y="1752912"/>
                  <a:pt x="5007145" y="1752912"/>
                </a:cubicBezTo>
                <a:close/>
                <a:moveTo>
                  <a:pt x="4878726" y="1752912"/>
                </a:moveTo>
                <a:cubicBezTo>
                  <a:pt x="4884721" y="1752912"/>
                  <a:pt x="4890717" y="1755232"/>
                  <a:pt x="4895358" y="1759874"/>
                </a:cubicBezTo>
                <a:cubicBezTo>
                  <a:pt x="4903868" y="1769158"/>
                  <a:pt x="4904642" y="1783856"/>
                  <a:pt x="4895358" y="1793139"/>
                </a:cubicBezTo>
                <a:cubicBezTo>
                  <a:pt x="4886075" y="1802423"/>
                  <a:pt x="4871377" y="1802423"/>
                  <a:pt x="4862094" y="1793139"/>
                </a:cubicBezTo>
                <a:cubicBezTo>
                  <a:pt x="4852810" y="1783856"/>
                  <a:pt x="4852810" y="1769158"/>
                  <a:pt x="4862094" y="1759874"/>
                </a:cubicBezTo>
                <a:cubicBezTo>
                  <a:pt x="4866736" y="1755232"/>
                  <a:pt x="4872731" y="1752912"/>
                  <a:pt x="4878726" y="1752912"/>
                </a:cubicBezTo>
                <a:close/>
                <a:moveTo>
                  <a:pt x="4621889" y="1752912"/>
                </a:moveTo>
                <a:cubicBezTo>
                  <a:pt x="4627885" y="1752912"/>
                  <a:pt x="4633880" y="1755232"/>
                  <a:pt x="4638521" y="1759874"/>
                </a:cubicBezTo>
                <a:cubicBezTo>
                  <a:pt x="4647805" y="1769158"/>
                  <a:pt x="4647805" y="1783856"/>
                  <a:pt x="4638521" y="1793139"/>
                </a:cubicBezTo>
                <a:cubicBezTo>
                  <a:pt x="4629238" y="1802423"/>
                  <a:pt x="4614540" y="1802423"/>
                  <a:pt x="4605257" y="1793139"/>
                </a:cubicBezTo>
                <a:cubicBezTo>
                  <a:pt x="4595973" y="1783856"/>
                  <a:pt x="4595973" y="1769158"/>
                  <a:pt x="4605257" y="1759874"/>
                </a:cubicBezTo>
                <a:cubicBezTo>
                  <a:pt x="4609899" y="1755232"/>
                  <a:pt x="4615894" y="1752912"/>
                  <a:pt x="4621889" y="1752912"/>
                </a:cubicBezTo>
                <a:close/>
                <a:moveTo>
                  <a:pt x="4493471" y="1752912"/>
                </a:moveTo>
                <a:cubicBezTo>
                  <a:pt x="4499466" y="1752912"/>
                  <a:pt x="4505462" y="1755232"/>
                  <a:pt x="4510103" y="1759874"/>
                </a:cubicBezTo>
                <a:cubicBezTo>
                  <a:pt x="4519387" y="1769158"/>
                  <a:pt x="4519387" y="1783856"/>
                  <a:pt x="4510103" y="1793139"/>
                </a:cubicBezTo>
                <a:cubicBezTo>
                  <a:pt x="4500820" y="1802423"/>
                  <a:pt x="4486121" y="1802423"/>
                  <a:pt x="4476839" y="1793139"/>
                </a:cubicBezTo>
                <a:cubicBezTo>
                  <a:pt x="4467555" y="1783856"/>
                  <a:pt x="4467555" y="1769158"/>
                  <a:pt x="4476839" y="1759874"/>
                </a:cubicBezTo>
                <a:cubicBezTo>
                  <a:pt x="4481480" y="1755232"/>
                  <a:pt x="4487476" y="1752912"/>
                  <a:pt x="4493471" y="1752912"/>
                </a:cubicBezTo>
                <a:close/>
                <a:moveTo>
                  <a:pt x="4364279" y="1752912"/>
                </a:moveTo>
                <a:cubicBezTo>
                  <a:pt x="4370274" y="1752912"/>
                  <a:pt x="4376269" y="1755232"/>
                  <a:pt x="4380911" y="1759874"/>
                </a:cubicBezTo>
                <a:cubicBezTo>
                  <a:pt x="4390195" y="1769158"/>
                  <a:pt x="4390195" y="1783856"/>
                  <a:pt x="4380911" y="1793139"/>
                </a:cubicBezTo>
                <a:cubicBezTo>
                  <a:pt x="4371628" y="1802423"/>
                  <a:pt x="4356930" y="1802423"/>
                  <a:pt x="4347647" y="1793139"/>
                </a:cubicBezTo>
                <a:cubicBezTo>
                  <a:pt x="4338363" y="1783856"/>
                  <a:pt x="4338363" y="1769158"/>
                  <a:pt x="4347647" y="1759874"/>
                </a:cubicBezTo>
                <a:cubicBezTo>
                  <a:pt x="4352288" y="1755232"/>
                  <a:pt x="4358283" y="1752912"/>
                  <a:pt x="4364279" y="1752912"/>
                </a:cubicBezTo>
                <a:close/>
                <a:moveTo>
                  <a:pt x="4107443" y="1752912"/>
                </a:moveTo>
                <a:cubicBezTo>
                  <a:pt x="4113438" y="1752912"/>
                  <a:pt x="4119433" y="1755232"/>
                  <a:pt x="4124075" y="1759874"/>
                </a:cubicBezTo>
                <a:cubicBezTo>
                  <a:pt x="4133359" y="1769158"/>
                  <a:pt x="4133359" y="1783856"/>
                  <a:pt x="4124075" y="1793139"/>
                </a:cubicBezTo>
                <a:cubicBezTo>
                  <a:pt x="4114792" y="1802423"/>
                  <a:pt x="4100094" y="1802423"/>
                  <a:pt x="4090811" y="1793139"/>
                </a:cubicBezTo>
                <a:cubicBezTo>
                  <a:pt x="4081527" y="1783856"/>
                  <a:pt x="4081527" y="1769158"/>
                  <a:pt x="4090811" y="1759874"/>
                </a:cubicBezTo>
                <a:cubicBezTo>
                  <a:pt x="4095452" y="1755232"/>
                  <a:pt x="4101447" y="1752912"/>
                  <a:pt x="4107443" y="1752912"/>
                </a:cubicBezTo>
                <a:close/>
                <a:moveTo>
                  <a:pt x="3979024" y="1752912"/>
                </a:moveTo>
                <a:cubicBezTo>
                  <a:pt x="3985020" y="1752912"/>
                  <a:pt x="3991015" y="1755232"/>
                  <a:pt x="3995657" y="1759874"/>
                </a:cubicBezTo>
                <a:cubicBezTo>
                  <a:pt x="4004941" y="1769158"/>
                  <a:pt x="4004941" y="1783856"/>
                  <a:pt x="3995657" y="1793139"/>
                </a:cubicBezTo>
                <a:cubicBezTo>
                  <a:pt x="3986374" y="1802423"/>
                  <a:pt x="3971675" y="1802423"/>
                  <a:pt x="3962393" y="1793139"/>
                </a:cubicBezTo>
                <a:cubicBezTo>
                  <a:pt x="3953109" y="1783856"/>
                  <a:pt x="3953109" y="1769158"/>
                  <a:pt x="3962393" y="1759874"/>
                </a:cubicBezTo>
                <a:cubicBezTo>
                  <a:pt x="3967034" y="1755232"/>
                  <a:pt x="3973029" y="1752912"/>
                  <a:pt x="3979024" y="1752912"/>
                </a:cubicBezTo>
                <a:close/>
                <a:moveTo>
                  <a:pt x="3722961" y="1752912"/>
                </a:moveTo>
                <a:cubicBezTo>
                  <a:pt x="3728956" y="1752912"/>
                  <a:pt x="3734952" y="1755232"/>
                  <a:pt x="3739593" y="1759874"/>
                </a:cubicBezTo>
                <a:cubicBezTo>
                  <a:pt x="3748877" y="1769158"/>
                  <a:pt x="3748877" y="1783856"/>
                  <a:pt x="3739593" y="1793139"/>
                </a:cubicBezTo>
                <a:cubicBezTo>
                  <a:pt x="3730311" y="1802423"/>
                  <a:pt x="3715612" y="1802423"/>
                  <a:pt x="3706329" y="1793139"/>
                </a:cubicBezTo>
                <a:cubicBezTo>
                  <a:pt x="3697045" y="1783856"/>
                  <a:pt x="3697045" y="1769158"/>
                  <a:pt x="3706329" y="1759874"/>
                </a:cubicBezTo>
                <a:cubicBezTo>
                  <a:pt x="3710970" y="1755232"/>
                  <a:pt x="3716966" y="1752912"/>
                  <a:pt x="3722961" y="1752912"/>
                </a:cubicBezTo>
                <a:close/>
                <a:moveTo>
                  <a:pt x="3594543" y="1752912"/>
                </a:moveTo>
                <a:cubicBezTo>
                  <a:pt x="3600538" y="1752912"/>
                  <a:pt x="3606533" y="1755232"/>
                  <a:pt x="3611175" y="1759874"/>
                </a:cubicBezTo>
                <a:cubicBezTo>
                  <a:pt x="3620459" y="1769158"/>
                  <a:pt x="3620459" y="1783856"/>
                  <a:pt x="3611175" y="1793139"/>
                </a:cubicBezTo>
                <a:cubicBezTo>
                  <a:pt x="3601892" y="1802423"/>
                  <a:pt x="3587194" y="1802423"/>
                  <a:pt x="3577911" y="1793139"/>
                </a:cubicBezTo>
                <a:cubicBezTo>
                  <a:pt x="3568627" y="1783856"/>
                  <a:pt x="3568627" y="1769158"/>
                  <a:pt x="3577911" y="1759874"/>
                </a:cubicBezTo>
                <a:cubicBezTo>
                  <a:pt x="3582552" y="1755232"/>
                  <a:pt x="3588547" y="1752912"/>
                  <a:pt x="3594543" y="1752912"/>
                </a:cubicBezTo>
                <a:close/>
                <a:moveTo>
                  <a:pt x="3337707" y="1752912"/>
                </a:moveTo>
                <a:cubicBezTo>
                  <a:pt x="3343702" y="1752912"/>
                  <a:pt x="3349697" y="1755232"/>
                  <a:pt x="3354339" y="1759874"/>
                </a:cubicBezTo>
                <a:cubicBezTo>
                  <a:pt x="3363623" y="1769158"/>
                  <a:pt x="3363623" y="1783856"/>
                  <a:pt x="3354339" y="1793139"/>
                </a:cubicBezTo>
                <a:cubicBezTo>
                  <a:pt x="3345056" y="1802423"/>
                  <a:pt x="3330358" y="1802423"/>
                  <a:pt x="3321075" y="1793139"/>
                </a:cubicBezTo>
                <a:cubicBezTo>
                  <a:pt x="3311791" y="1783856"/>
                  <a:pt x="3311791" y="1769158"/>
                  <a:pt x="3321075" y="1759874"/>
                </a:cubicBezTo>
                <a:cubicBezTo>
                  <a:pt x="3325716" y="1755232"/>
                  <a:pt x="3331712" y="1752912"/>
                  <a:pt x="3337707" y="1752912"/>
                </a:cubicBezTo>
                <a:close/>
                <a:moveTo>
                  <a:pt x="3209287" y="1752912"/>
                </a:moveTo>
                <a:cubicBezTo>
                  <a:pt x="3215283" y="1752912"/>
                  <a:pt x="3221278" y="1755232"/>
                  <a:pt x="3225920" y="1759874"/>
                </a:cubicBezTo>
                <a:cubicBezTo>
                  <a:pt x="3235204" y="1769158"/>
                  <a:pt x="3235204" y="1783856"/>
                  <a:pt x="3225920" y="1793139"/>
                </a:cubicBezTo>
                <a:cubicBezTo>
                  <a:pt x="3216637" y="1802423"/>
                  <a:pt x="3201938" y="1802423"/>
                  <a:pt x="3192656" y="1793139"/>
                </a:cubicBezTo>
                <a:cubicBezTo>
                  <a:pt x="3183372" y="1783856"/>
                  <a:pt x="3183372" y="1769158"/>
                  <a:pt x="3192656" y="1759874"/>
                </a:cubicBezTo>
                <a:cubicBezTo>
                  <a:pt x="3197297" y="1755232"/>
                  <a:pt x="3203292" y="1752912"/>
                  <a:pt x="3209287" y="1752912"/>
                </a:cubicBezTo>
                <a:close/>
                <a:moveTo>
                  <a:pt x="2575707" y="1752912"/>
                </a:moveTo>
                <a:cubicBezTo>
                  <a:pt x="2581702" y="1752912"/>
                  <a:pt x="2587697" y="1755232"/>
                  <a:pt x="2592339" y="1759874"/>
                </a:cubicBezTo>
                <a:cubicBezTo>
                  <a:pt x="2601623" y="1769158"/>
                  <a:pt x="2601623" y="1783856"/>
                  <a:pt x="2592339" y="1793139"/>
                </a:cubicBezTo>
                <a:cubicBezTo>
                  <a:pt x="2583056" y="1802423"/>
                  <a:pt x="2568358" y="1802423"/>
                  <a:pt x="2559075" y="1793139"/>
                </a:cubicBezTo>
                <a:cubicBezTo>
                  <a:pt x="2549791" y="1783856"/>
                  <a:pt x="2549791" y="1769158"/>
                  <a:pt x="2559075" y="1759874"/>
                </a:cubicBezTo>
                <a:cubicBezTo>
                  <a:pt x="2563716" y="1755232"/>
                  <a:pt x="2569712" y="1752912"/>
                  <a:pt x="2575707" y="1752912"/>
                </a:cubicBezTo>
                <a:close/>
                <a:moveTo>
                  <a:pt x="2447287" y="1752912"/>
                </a:moveTo>
                <a:cubicBezTo>
                  <a:pt x="2453283" y="1752912"/>
                  <a:pt x="2459278" y="1755232"/>
                  <a:pt x="2463920" y="1759874"/>
                </a:cubicBezTo>
                <a:cubicBezTo>
                  <a:pt x="2473204" y="1769158"/>
                  <a:pt x="2473204" y="1783856"/>
                  <a:pt x="2463920" y="1793139"/>
                </a:cubicBezTo>
                <a:cubicBezTo>
                  <a:pt x="2454637" y="1802423"/>
                  <a:pt x="2439938" y="1802423"/>
                  <a:pt x="2430656" y="1793139"/>
                </a:cubicBezTo>
                <a:cubicBezTo>
                  <a:pt x="2421372" y="1783856"/>
                  <a:pt x="2421372" y="1769158"/>
                  <a:pt x="2430656" y="1759874"/>
                </a:cubicBezTo>
                <a:cubicBezTo>
                  <a:pt x="2435297" y="1755232"/>
                  <a:pt x="2441292" y="1752912"/>
                  <a:pt x="2447287" y="1752912"/>
                </a:cubicBezTo>
                <a:close/>
                <a:moveTo>
                  <a:pt x="2319643" y="1752912"/>
                </a:moveTo>
                <a:cubicBezTo>
                  <a:pt x="2325639" y="1752912"/>
                  <a:pt x="2331634" y="1755232"/>
                  <a:pt x="2336276" y="1759874"/>
                </a:cubicBezTo>
                <a:cubicBezTo>
                  <a:pt x="2344786" y="1769158"/>
                  <a:pt x="2344786" y="1783856"/>
                  <a:pt x="2336276" y="1793139"/>
                </a:cubicBezTo>
                <a:cubicBezTo>
                  <a:pt x="2326993" y="1802423"/>
                  <a:pt x="2312294" y="1802423"/>
                  <a:pt x="2303012" y="1793139"/>
                </a:cubicBezTo>
                <a:cubicBezTo>
                  <a:pt x="2293728" y="1783856"/>
                  <a:pt x="2293728" y="1769158"/>
                  <a:pt x="2303012" y="1759874"/>
                </a:cubicBezTo>
                <a:cubicBezTo>
                  <a:pt x="2307653" y="1755232"/>
                  <a:pt x="2313648" y="1752912"/>
                  <a:pt x="2319643" y="1752912"/>
                </a:cubicBezTo>
                <a:close/>
                <a:moveTo>
                  <a:pt x="2191228" y="1752912"/>
                </a:moveTo>
                <a:cubicBezTo>
                  <a:pt x="2197223" y="1752912"/>
                  <a:pt x="2203218" y="1755232"/>
                  <a:pt x="2207858" y="1759874"/>
                </a:cubicBezTo>
                <a:cubicBezTo>
                  <a:pt x="2217143" y="1769158"/>
                  <a:pt x="2217143" y="1783856"/>
                  <a:pt x="2207858" y="1793139"/>
                </a:cubicBezTo>
                <a:cubicBezTo>
                  <a:pt x="2198577" y="1802423"/>
                  <a:pt x="2183878" y="1802423"/>
                  <a:pt x="2174594" y="1793139"/>
                </a:cubicBezTo>
                <a:cubicBezTo>
                  <a:pt x="2165312" y="1783856"/>
                  <a:pt x="2165312" y="1769158"/>
                  <a:pt x="2174594" y="1759874"/>
                </a:cubicBezTo>
                <a:cubicBezTo>
                  <a:pt x="2179237" y="1755232"/>
                  <a:pt x="2185232" y="1752912"/>
                  <a:pt x="2191228" y="1752912"/>
                </a:cubicBezTo>
                <a:close/>
                <a:moveTo>
                  <a:pt x="2062811" y="1752912"/>
                </a:moveTo>
                <a:cubicBezTo>
                  <a:pt x="2068804" y="1752912"/>
                  <a:pt x="2074799" y="1755232"/>
                  <a:pt x="2079442" y="1759874"/>
                </a:cubicBezTo>
                <a:cubicBezTo>
                  <a:pt x="2088725" y="1769158"/>
                  <a:pt x="2088725" y="1783856"/>
                  <a:pt x="2079442" y="1793139"/>
                </a:cubicBezTo>
                <a:cubicBezTo>
                  <a:pt x="2070157" y="1802423"/>
                  <a:pt x="2055461" y="1802423"/>
                  <a:pt x="2046177" y="1793139"/>
                </a:cubicBezTo>
                <a:cubicBezTo>
                  <a:pt x="2036893" y="1783856"/>
                  <a:pt x="2036893" y="1769158"/>
                  <a:pt x="2046177" y="1759874"/>
                </a:cubicBezTo>
                <a:cubicBezTo>
                  <a:pt x="2050819" y="1755232"/>
                  <a:pt x="2056815" y="1752912"/>
                  <a:pt x="2062811" y="1752912"/>
                </a:cubicBezTo>
                <a:close/>
                <a:moveTo>
                  <a:pt x="1934392" y="1752912"/>
                </a:moveTo>
                <a:cubicBezTo>
                  <a:pt x="1940386" y="1752912"/>
                  <a:pt x="1946381" y="1755232"/>
                  <a:pt x="1951023" y="1759874"/>
                </a:cubicBezTo>
                <a:cubicBezTo>
                  <a:pt x="1960307" y="1769158"/>
                  <a:pt x="1960307" y="1783856"/>
                  <a:pt x="1951023" y="1793139"/>
                </a:cubicBezTo>
                <a:cubicBezTo>
                  <a:pt x="1941741" y="1802423"/>
                  <a:pt x="1927042" y="1802423"/>
                  <a:pt x="1917759" y="1793139"/>
                </a:cubicBezTo>
                <a:cubicBezTo>
                  <a:pt x="1908476" y="1783856"/>
                  <a:pt x="1908476" y="1769158"/>
                  <a:pt x="1917759" y="1759874"/>
                </a:cubicBezTo>
                <a:cubicBezTo>
                  <a:pt x="1922400" y="1755232"/>
                  <a:pt x="1928395" y="1752912"/>
                  <a:pt x="1934392" y="1752912"/>
                </a:cubicBezTo>
                <a:close/>
                <a:moveTo>
                  <a:pt x="1805972" y="1752912"/>
                </a:moveTo>
                <a:cubicBezTo>
                  <a:pt x="1811968" y="1752912"/>
                  <a:pt x="1817964" y="1755232"/>
                  <a:pt x="1822604" y="1759874"/>
                </a:cubicBezTo>
                <a:cubicBezTo>
                  <a:pt x="1831890" y="1769158"/>
                  <a:pt x="1831890" y="1783856"/>
                  <a:pt x="1822604" y="1793139"/>
                </a:cubicBezTo>
                <a:cubicBezTo>
                  <a:pt x="1813322" y="1802423"/>
                  <a:pt x="1798624" y="1802423"/>
                  <a:pt x="1789340" y="1793139"/>
                </a:cubicBezTo>
                <a:cubicBezTo>
                  <a:pt x="1780057" y="1783856"/>
                  <a:pt x="1780057" y="1769158"/>
                  <a:pt x="1789340" y="1759874"/>
                </a:cubicBezTo>
                <a:cubicBezTo>
                  <a:pt x="1793983" y="1755232"/>
                  <a:pt x="1799978" y="1752912"/>
                  <a:pt x="1805972" y="1752912"/>
                </a:cubicBezTo>
                <a:close/>
                <a:moveTo>
                  <a:pt x="1549137" y="1752912"/>
                </a:moveTo>
                <a:cubicBezTo>
                  <a:pt x="1555131" y="1752912"/>
                  <a:pt x="1561126" y="1755232"/>
                  <a:pt x="1565768" y="1759874"/>
                </a:cubicBezTo>
                <a:cubicBezTo>
                  <a:pt x="1575052" y="1769158"/>
                  <a:pt x="1575052" y="1783856"/>
                  <a:pt x="1565768" y="1793139"/>
                </a:cubicBezTo>
                <a:cubicBezTo>
                  <a:pt x="1556485" y="1802423"/>
                  <a:pt x="1541787" y="1802423"/>
                  <a:pt x="1532503" y="1793139"/>
                </a:cubicBezTo>
                <a:cubicBezTo>
                  <a:pt x="1523219" y="1783856"/>
                  <a:pt x="1523219" y="1769158"/>
                  <a:pt x="1532503" y="1759874"/>
                </a:cubicBezTo>
                <a:cubicBezTo>
                  <a:pt x="1537145" y="1755232"/>
                  <a:pt x="1543140" y="1752912"/>
                  <a:pt x="1549137" y="1752912"/>
                </a:cubicBezTo>
                <a:close/>
                <a:moveTo>
                  <a:pt x="1421491" y="1752912"/>
                </a:moveTo>
                <a:cubicBezTo>
                  <a:pt x="1427486" y="1752912"/>
                  <a:pt x="1433482" y="1755232"/>
                  <a:pt x="1438123" y="1759874"/>
                </a:cubicBezTo>
                <a:cubicBezTo>
                  <a:pt x="1446633" y="1769158"/>
                  <a:pt x="1446633" y="1783856"/>
                  <a:pt x="1438123" y="1793139"/>
                </a:cubicBezTo>
                <a:cubicBezTo>
                  <a:pt x="1428840" y="1802423"/>
                  <a:pt x="1414141" y="1802423"/>
                  <a:pt x="1404858" y="1793139"/>
                </a:cubicBezTo>
                <a:cubicBezTo>
                  <a:pt x="1395575" y="1783856"/>
                  <a:pt x="1395575" y="1769158"/>
                  <a:pt x="1404858" y="1759874"/>
                </a:cubicBezTo>
                <a:cubicBezTo>
                  <a:pt x="1409500" y="1755232"/>
                  <a:pt x="1415496" y="1752912"/>
                  <a:pt x="1421491" y="1752912"/>
                </a:cubicBezTo>
                <a:close/>
                <a:moveTo>
                  <a:pt x="1291526" y="1752912"/>
                </a:moveTo>
                <a:cubicBezTo>
                  <a:pt x="1297523" y="1752912"/>
                  <a:pt x="1303517" y="1755232"/>
                  <a:pt x="1308159" y="1759874"/>
                </a:cubicBezTo>
                <a:cubicBezTo>
                  <a:pt x="1317442" y="1769158"/>
                  <a:pt x="1317442" y="1783856"/>
                  <a:pt x="1308159" y="1793139"/>
                </a:cubicBezTo>
                <a:cubicBezTo>
                  <a:pt x="1298875" y="1802423"/>
                  <a:pt x="1284177" y="1802423"/>
                  <a:pt x="1274895" y="1793139"/>
                </a:cubicBezTo>
                <a:cubicBezTo>
                  <a:pt x="1265609" y="1783856"/>
                  <a:pt x="1265609" y="1769158"/>
                  <a:pt x="1274895" y="1759874"/>
                </a:cubicBezTo>
                <a:cubicBezTo>
                  <a:pt x="1279535" y="1755232"/>
                  <a:pt x="1285532" y="1752912"/>
                  <a:pt x="1291526" y="1752912"/>
                </a:cubicBezTo>
                <a:close/>
                <a:moveTo>
                  <a:pt x="1163881" y="1752912"/>
                </a:moveTo>
                <a:cubicBezTo>
                  <a:pt x="1169877" y="1752912"/>
                  <a:pt x="1175873" y="1755232"/>
                  <a:pt x="1180513" y="1759874"/>
                </a:cubicBezTo>
                <a:cubicBezTo>
                  <a:pt x="1189025" y="1769158"/>
                  <a:pt x="1189797" y="1783856"/>
                  <a:pt x="1180513" y="1793139"/>
                </a:cubicBezTo>
                <a:cubicBezTo>
                  <a:pt x="1171230" y="1802423"/>
                  <a:pt x="1156531" y="1802423"/>
                  <a:pt x="1147250" y="1793139"/>
                </a:cubicBezTo>
                <a:cubicBezTo>
                  <a:pt x="1137965" y="1783856"/>
                  <a:pt x="1137965" y="1769158"/>
                  <a:pt x="1147250" y="1759874"/>
                </a:cubicBezTo>
                <a:cubicBezTo>
                  <a:pt x="1151891" y="1755232"/>
                  <a:pt x="1157885" y="1752912"/>
                  <a:pt x="1163881" y="1752912"/>
                </a:cubicBezTo>
                <a:close/>
                <a:moveTo>
                  <a:pt x="1035464" y="1752912"/>
                </a:moveTo>
                <a:cubicBezTo>
                  <a:pt x="1041458" y="1752912"/>
                  <a:pt x="1047454" y="1755232"/>
                  <a:pt x="1052096" y="1759874"/>
                </a:cubicBezTo>
                <a:cubicBezTo>
                  <a:pt x="1061380" y="1769158"/>
                  <a:pt x="1061380" y="1783856"/>
                  <a:pt x="1052096" y="1793139"/>
                </a:cubicBezTo>
                <a:cubicBezTo>
                  <a:pt x="1042813" y="1802423"/>
                  <a:pt x="1028115" y="1802423"/>
                  <a:pt x="1018830" y="1793139"/>
                </a:cubicBezTo>
                <a:cubicBezTo>
                  <a:pt x="1009548" y="1783856"/>
                  <a:pt x="1009548" y="1769158"/>
                  <a:pt x="1018830" y="1759874"/>
                </a:cubicBezTo>
                <a:cubicBezTo>
                  <a:pt x="1023473" y="1755232"/>
                  <a:pt x="1029468" y="1752912"/>
                  <a:pt x="1035464" y="1752912"/>
                </a:cubicBezTo>
                <a:close/>
                <a:moveTo>
                  <a:pt x="907045" y="1752912"/>
                </a:moveTo>
                <a:cubicBezTo>
                  <a:pt x="913041" y="1752912"/>
                  <a:pt x="919036" y="1755232"/>
                  <a:pt x="923676" y="1759874"/>
                </a:cubicBezTo>
                <a:cubicBezTo>
                  <a:pt x="932962" y="1769158"/>
                  <a:pt x="932962" y="1783856"/>
                  <a:pt x="923676" y="1793139"/>
                </a:cubicBezTo>
                <a:cubicBezTo>
                  <a:pt x="914394" y="1802423"/>
                  <a:pt x="899697" y="1802423"/>
                  <a:pt x="890413" y="1793139"/>
                </a:cubicBezTo>
                <a:cubicBezTo>
                  <a:pt x="881129" y="1783856"/>
                  <a:pt x="881129" y="1769158"/>
                  <a:pt x="890413" y="1759874"/>
                </a:cubicBezTo>
                <a:cubicBezTo>
                  <a:pt x="895054" y="1755232"/>
                  <a:pt x="901049" y="1752912"/>
                  <a:pt x="907045" y="1752912"/>
                </a:cubicBezTo>
                <a:close/>
                <a:moveTo>
                  <a:pt x="778626" y="1752912"/>
                </a:moveTo>
                <a:cubicBezTo>
                  <a:pt x="784620" y="1752912"/>
                  <a:pt x="790616" y="1755232"/>
                  <a:pt x="795258" y="1759874"/>
                </a:cubicBezTo>
                <a:cubicBezTo>
                  <a:pt x="804541" y="1769158"/>
                  <a:pt x="804541" y="1783856"/>
                  <a:pt x="795258" y="1793139"/>
                </a:cubicBezTo>
                <a:cubicBezTo>
                  <a:pt x="785975" y="1802423"/>
                  <a:pt x="771276" y="1802423"/>
                  <a:pt x="761994" y="1793139"/>
                </a:cubicBezTo>
                <a:cubicBezTo>
                  <a:pt x="752709" y="1783856"/>
                  <a:pt x="752709" y="1769158"/>
                  <a:pt x="761994" y="1759874"/>
                </a:cubicBezTo>
                <a:cubicBezTo>
                  <a:pt x="766635" y="1755232"/>
                  <a:pt x="772630" y="1752912"/>
                  <a:pt x="778626" y="1752912"/>
                </a:cubicBezTo>
                <a:close/>
                <a:moveTo>
                  <a:pt x="650208" y="1752912"/>
                </a:moveTo>
                <a:cubicBezTo>
                  <a:pt x="656203" y="1752912"/>
                  <a:pt x="662197" y="1755232"/>
                  <a:pt x="666839" y="1759874"/>
                </a:cubicBezTo>
                <a:cubicBezTo>
                  <a:pt x="676123" y="1769158"/>
                  <a:pt x="676123" y="1783856"/>
                  <a:pt x="666839" y="1793139"/>
                </a:cubicBezTo>
                <a:cubicBezTo>
                  <a:pt x="657557" y="1802423"/>
                  <a:pt x="642858" y="1802423"/>
                  <a:pt x="633575" y="1793139"/>
                </a:cubicBezTo>
                <a:cubicBezTo>
                  <a:pt x="624292" y="1783856"/>
                  <a:pt x="624292" y="1769158"/>
                  <a:pt x="633575" y="1759874"/>
                </a:cubicBezTo>
                <a:cubicBezTo>
                  <a:pt x="638217" y="1755232"/>
                  <a:pt x="644212" y="1752912"/>
                  <a:pt x="650208" y="1752912"/>
                </a:cubicBezTo>
                <a:close/>
                <a:moveTo>
                  <a:pt x="521790" y="1752912"/>
                </a:moveTo>
                <a:cubicBezTo>
                  <a:pt x="527785" y="1752912"/>
                  <a:pt x="533781" y="1755232"/>
                  <a:pt x="538421" y="1759874"/>
                </a:cubicBezTo>
                <a:cubicBezTo>
                  <a:pt x="547706" y="1769158"/>
                  <a:pt x="547706" y="1783856"/>
                  <a:pt x="538421" y="1793139"/>
                </a:cubicBezTo>
                <a:cubicBezTo>
                  <a:pt x="529139" y="1802423"/>
                  <a:pt x="514440" y="1802423"/>
                  <a:pt x="505157" y="1793139"/>
                </a:cubicBezTo>
                <a:cubicBezTo>
                  <a:pt x="495873" y="1783856"/>
                  <a:pt x="495873" y="1769158"/>
                  <a:pt x="505157" y="1759874"/>
                </a:cubicBezTo>
                <a:cubicBezTo>
                  <a:pt x="509799" y="1755232"/>
                  <a:pt x="515794" y="1752912"/>
                  <a:pt x="521790" y="1752912"/>
                </a:cubicBezTo>
                <a:close/>
                <a:moveTo>
                  <a:pt x="393371" y="1752912"/>
                </a:moveTo>
                <a:cubicBezTo>
                  <a:pt x="399367" y="1752912"/>
                  <a:pt x="405362" y="1755232"/>
                  <a:pt x="410004" y="1759874"/>
                </a:cubicBezTo>
                <a:cubicBezTo>
                  <a:pt x="419287" y="1769158"/>
                  <a:pt x="419287" y="1783856"/>
                  <a:pt x="410004" y="1793139"/>
                </a:cubicBezTo>
                <a:cubicBezTo>
                  <a:pt x="400720" y="1802423"/>
                  <a:pt x="386022" y="1802423"/>
                  <a:pt x="376737" y="1793139"/>
                </a:cubicBezTo>
                <a:cubicBezTo>
                  <a:pt x="367455" y="1783856"/>
                  <a:pt x="367455" y="1769158"/>
                  <a:pt x="376737" y="1759874"/>
                </a:cubicBezTo>
                <a:cubicBezTo>
                  <a:pt x="381380" y="1755232"/>
                  <a:pt x="387375" y="1752912"/>
                  <a:pt x="393371" y="1752912"/>
                </a:cubicBezTo>
                <a:close/>
                <a:moveTo>
                  <a:pt x="265726" y="1752912"/>
                </a:moveTo>
                <a:cubicBezTo>
                  <a:pt x="271722" y="1752912"/>
                  <a:pt x="277718" y="1755232"/>
                  <a:pt x="282358" y="1759874"/>
                </a:cubicBezTo>
                <a:cubicBezTo>
                  <a:pt x="290868" y="1769158"/>
                  <a:pt x="291642" y="1783856"/>
                  <a:pt x="282358" y="1793139"/>
                </a:cubicBezTo>
                <a:cubicBezTo>
                  <a:pt x="273076" y="1802423"/>
                  <a:pt x="258378" y="1802423"/>
                  <a:pt x="249094" y="1793139"/>
                </a:cubicBezTo>
                <a:cubicBezTo>
                  <a:pt x="239811" y="1783856"/>
                  <a:pt x="239811" y="1769158"/>
                  <a:pt x="249094" y="1759874"/>
                </a:cubicBezTo>
                <a:cubicBezTo>
                  <a:pt x="253735" y="1755232"/>
                  <a:pt x="259732" y="1752912"/>
                  <a:pt x="265726" y="1752912"/>
                </a:cubicBezTo>
                <a:close/>
                <a:moveTo>
                  <a:pt x="137316" y="1752912"/>
                </a:moveTo>
                <a:cubicBezTo>
                  <a:pt x="143312" y="1752912"/>
                  <a:pt x="149308" y="1755232"/>
                  <a:pt x="153948" y="1759874"/>
                </a:cubicBezTo>
                <a:cubicBezTo>
                  <a:pt x="163232" y="1769158"/>
                  <a:pt x="163232" y="1783856"/>
                  <a:pt x="153948" y="1793139"/>
                </a:cubicBezTo>
                <a:cubicBezTo>
                  <a:pt x="144664" y="1802423"/>
                  <a:pt x="129968" y="1802423"/>
                  <a:pt x="120684" y="1793139"/>
                </a:cubicBezTo>
                <a:cubicBezTo>
                  <a:pt x="111400" y="1783856"/>
                  <a:pt x="111400" y="1769158"/>
                  <a:pt x="120684" y="1759874"/>
                </a:cubicBezTo>
                <a:cubicBezTo>
                  <a:pt x="125327" y="1755232"/>
                  <a:pt x="131320" y="1752912"/>
                  <a:pt x="137316" y="1752912"/>
                </a:cubicBezTo>
                <a:close/>
                <a:moveTo>
                  <a:pt x="1934392" y="1623814"/>
                </a:moveTo>
                <a:cubicBezTo>
                  <a:pt x="1940386" y="1623814"/>
                  <a:pt x="1946381" y="1626134"/>
                  <a:pt x="1951023" y="1630776"/>
                </a:cubicBezTo>
                <a:cubicBezTo>
                  <a:pt x="1960307" y="1639288"/>
                  <a:pt x="1960307" y="1653986"/>
                  <a:pt x="1951023" y="1664043"/>
                </a:cubicBezTo>
                <a:cubicBezTo>
                  <a:pt x="1941741" y="1673231"/>
                  <a:pt x="1927042" y="1673231"/>
                  <a:pt x="1917759" y="1664043"/>
                </a:cubicBezTo>
                <a:cubicBezTo>
                  <a:pt x="1908476" y="1654759"/>
                  <a:pt x="1908476" y="1640061"/>
                  <a:pt x="1917759" y="1630776"/>
                </a:cubicBezTo>
                <a:cubicBezTo>
                  <a:pt x="1922400" y="1626134"/>
                  <a:pt x="1928395" y="1623814"/>
                  <a:pt x="1934392" y="1623814"/>
                </a:cubicBezTo>
                <a:close/>
                <a:moveTo>
                  <a:pt x="1805972" y="1623814"/>
                </a:moveTo>
                <a:cubicBezTo>
                  <a:pt x="1811968" y="1623814"/>
                  <a:pt x="1817964" y="1626134"/>
                  <a:pt x="1822604" y="1630776"/>
                </a:cubicBezTo>
                <a:cubicBezTo>
                  <a:pt x="1831890" y="1639288"/>
                  <a:pt x="1831890" y="1653987"/>
                  <a:pt x="1822604" y="1664043"/>
                </a:cubicBezTo>
                <a:cubicBezTo>
                  <a:pt x="1813322" y="1673231"/>
                  <a:pt x="1798624" y="1673231"/>
                  <a:pt x="1789340" y="1664043"/>
                </a:cubicBezTo>
                <a:cubicBezTo>
                  <a:pt x="1780057" y="1654759"/>
                  <a:pt x="1780057" y="1640061"/>
                  <a:pt x="1789340" y="1630776"/>
                </a:cubicBezTo>
                <a:cubicBezTo>
                  <a:pt x="1793983" y="1626134"/>
                  <a:pt x="1799978" y="1623814"/>
                  <a:pt x="1805972" y="1623814"/>
                </a:cubicBezTo>
                <a:close/>
                <a:moveTo>
                  <a:pt x="1677554" y="1623814"/>
                </a:moveTo>
                <a:cubicBezTo>
                  <a:pt x="1683548" y="1623814"/>
                  <a:pt x="1689544" y="1626134"/>
                  <a:pt x="1694187" y="1630776"/>
                </a:cubicBezTo>
                <a:cubicBezTo>
                  <a:pt x="1703471" y="1639288"/>
                  <a:pt x="1703471" y="1654759"/>
                  <a:pt x="1694187" y="1664043"/>
                </a:cubicBezTo>
                <a:cubicBezTo>
                  <a:pt x="1684903" y="1673231"/>
                  <a:pt x="1670205" y="1673231"/>
                  <a:pt x="1660922" y="1664043"/>
                </a:cubicBezTo>
                <a:cubicBezTo>
                  <a:pt x="1651638" y="1654759"/>
                  <a:pt x="1651638" y="1640061"/>
                  <a:pt x="1660922" y="1630776"/>
                </a:cubicBezTo>
                <a:cubicBezTo>
                  <a:pt x="1665562" y="1626134"/>
                  <a:pt x="1671558" y="1623814"/>
                  <a:pt x="1677554" y="1623814"/>
                </a:cubicBezTo>
                <a:close/>
                <a:moveTo>
                  <a:pt x="1549137" y="1623814"/>
                </a:moveTo>
                <a:cubicBezTo>
                  <a:pt x="1555131" y="1623814"/>
                  <a:pt x="1561126" y="1626134"/>
                  <a:pt x="1565768" y="1630776"/>
                </a:cubicBezTo>
                <a:cubicBezTo>
                  <a:pt x="1575052" y="1639288"/>
                  <a:pt x="1575052" y="1654759"/>
                  <a:pt x="1565768" y="1664043"/>
                </a:cubicBezTo>
                <a:cubicBezTo>
                  <a:pt x="1556485" y="1673231"/>
                  <a:pt x="1541787" y="1673231"/>
                  <a:pt x="1532503" y="1664043"/>
                </a:cubicBezTo>
                <a:cubicBezTo>
                  <a:pt x="1523219" y="1654759"/>
                  <a:pt x="1523219" y="1640061"/>
                  <a:pt x="1532503" y="1630776"/>
                </a:cubicBezTo>
                <a:cubicBezTo>
                  <a:pt x="1537145" y="1626134"/>
                  <a:pt x="1543140" y="1623814"/>
                  <a:pt x="1549137" y="1623814"/>
                </a:cubicBezTo>
                <a:close/>
                <a:moveTo>
                  <a:pt x="1421491" y="1623814"/>
                </a:moveTo>
                <a:cubicBezTo>
                  <a:pt x="1427486" y="1623814"/>
                  <a:pt x="1433482" y="1626134"/>
                  <a:pt x="1438123" y="1630776"/>
                </a:cubicBezTo>
                <a:cubicBezTo>
                  <a:pt x="1446633" y="1639288"/>
                  <a:pt x="1446633" y="1653987"/>
                  <a:pt x="1438123" y="1664043"/>
                </a:cubicBezTo>
                <a:cubicBezTo>
                  <a:pt x="1428840" y="1673231"/>
                  <a:pt x="1414141" y="1673231"/>
                  <a:pt x="1404858" y="1664043"/>
                </a:cubicBezTo>
                <a:cubicBezTo>
                  <a:pt x="1395575" y="1654759"/>
                  <a:pt x="1395575" y="1640061"/>
                  <a:pt x="1404858" y="1630776"/>
                </a:cubicBezTo>
                <a:cubicBezTo>
                  <a:pt x="1409500" y="1626134"/>
                  <a:pt x="1415496" y="1623814"/>
                  <a:pt x="1421491" y="1623814"/>
                </a:cubicBezTo>
                <a:close/>
                <a:moveTo>
                  <a:pt x="2062811" y="1623813"/>
                </a:moveTo>
                <a:cubicBezTo>
                  <a:pt x="2068804" y="1623813"/>
                  <a:pt x="2074799" y="1626134"/>
                  <a:pt x="2079442" y="1630775"/>
                </a:cubicBezTo>
                <a:cubicBezTo>
                  <a:pt x="2088725" y="1639285"/>
                  <a:pt x="2088725" y="1653986"/>
                  <a:pt x="2079442" y="1664042"/>
                </a:cubicBezTo>
                <a:cubicBezTo>
                  <a:pt x="2070157" y="1673231"/>
                  <a:pt x="2055461" y="1673231"/>
                  <a:pt x="2046177" y="1664042"/>
                </a:cubicBezTo>
                <a:cubicBezTo>
                  <a:pt x="2036893" y="1654759"/>
                  <a:pt x="2036893" y="1640061"/>
                  <a:pt x="2046177" y="1630775"/>
                </a:cubicBezTo>
                <a:cubicBezTo>
                  <a:pt x="2050819" y="1626134"/>
                  <a:pt x="2056815" y="1623813"/>
                  <a:pt x="2062811" y="1623813"/>
                </a:cubicBezTo>
                <a:close/>
                <a:moveTo>
                  <a:pt x="2447287" y="1623813"/>
                </a:moveTo>
                <a:cubicBezTo>
                  <a:pt x="2453283" y="1623813"/>
                  <a:pt x="2459278" y="1626133"/>
                  <a:pt x="2463920" y="1630775"/>
                </a:cubicBezTo>
                <a:cubicBezTo>
                  <a:pt x="2473204" y="1639285"/>
                  <a:pt x="2473204" y="1654759"/>
                  <a:pt x="2463920" y="1664042"/>
                </a:cubicBezTo>
                <a:cubicBezTo>
                  <a:pt x="2454637" y="1673231"/>
                  <a:pt x="2439938" y="1673231"/>
                  <a:pt x="2430656" y="1664042"/>
                </a:cubicBezTo>
                <a:cubicBezTo>
                  <a:pt x="2421372" y="1654759"/>
                  <a:pt x="2421372" y="1640059"/>
                  <a:pt x="2430656" y="1630775"/>
                </a:cubicBezTo>
                <a:cubicBezTo>
                  <a:pt x="2435297" y="1626133"/>
                  <a:pt x="2441292" y="1623813"/>
                  <a:pt x="2447287" y="1623813"/>
                </a:cubicBezTo>
                <a:close/>
                <a:moveTo>
                  <a:pt x="2319643" y="1623813"/>
                </a:moveTo>
                <a:cubicBezTo>
                  <a:pt x="2325639" y="1623813"/>
                  <a:pt x="2331634" y="1626133"/>
                  <a:pt x="2336276" y="1630775"/>
                </a:cubicBezTo>
                <a:cubicBezTo>
                  <a:pt x="2344786" y="1639285"/>
                  <a:pt x="2345560" y="1654759"/>
                  <a:pt x="2336276" y="1664042"/>
                </a:cubicBezTo>
                <a:cubicBezTo>
                  <a:pt x="2326993" y="1673231"/>
                  <a:pt x="2312294" y="1673231"/>
                  <a:pt x="2303012" y="1664042"/>
                </a:cubicBezTo>
                <a:cubicBezTo>
                  <a:pt x="2293728" y="1654759"/>
                  <a:pt x="2293728" y="1640061"/>
                  <a:pt x="2303012" y="1630775"/>
                </a:cubicBezTo>
                <a:cubicBezTo>
                  <a:pt x="2307653" y="1626133"/>
                  <a:pt x="2313648" y="1623813"/>
                  <a:pt x="2319643" y="1623813"/>
                </a:cubicBezTo>
                <a:close/>
                <a:moveTo>
                  <a:pt x="2191228" y="1623813"/>
                </a:moveTo>
                <a:cubicBezTo>
                  <a:pt x="2197223" y="1623813"/>
                  <a:pt x="2203218" y="1626134"/>
                  <a:pt x="2207858" y="1630775"/>
                </a:cubicBezTo>
                <a:cubicBezTo>
                  <a:pt x="2217143" y="1639285"/>
                  <a:pt x="2217143" y="1653986"/>
                  <a:pt x="2207858" y="1664042"/>
                </a:cubicBezTo>
                <a:cubicBezTo>
                  <a:pt x="2198577" y="1673231"/>
                  <a:pt x="2183878" y="1673231"/>
                  <a:pt x="2174594" y="1664042"/>
                </a:cubicBezTo>
                <a:cubicBezTo>
                  <a:pt x="2165312" y="1654759"/>
                  <a:pt x="2165312" y="1640061"/>
                  <a:pt x="2174594" y="1630775"/>
                </a:cubicBezTo>
                <a:cubicBezTo>
                  <a:pt x="2179237" y="1626134"/>
                  <a:pt x="2185232" y="1623813"/>
                  <a:pt x="2191228" y="1623813"/>
                </a:cubicBezTo>
                <a:close/>
                <a:moveTo>
                  <a:pt x="2575707" y="1623812"/>
                </a:moveTo>
                <a:cubicBezTo>
                  <a:pt x="2581702" y="1623812"/>
                  <a:pt x="2587697" y="1626133"/>
                  <a:pt x="2592339" y="1630775"/>
                </a:cubicBezTo>
                <a:cubicBezTo>
                  <a:pt x="2601623" y="1639285"/>
                  <a:pt x="2601623" y="1653986"/>
                  <a:pt x="2592339" y="1664042"/>
                </a:cubicBezTo>
                <a:cubicBezTo>
                  <a:pt x="2583056" y="1673231"/>
                  <a:pt x="2568358" y="1673231"/>
                  <a:pt x="2559075" y="1664042"/>
                </a:cubicBezTo>
                <a:cubicBezTo>
                  <a:pt x="2549791" y="1654759"/>
                  <a:pt x="2549791" y="1640059"/>
                  <a:pt x="2559075" y="1630775"/>
                </a:cubicBezTo>
                <a:cubicBezTo>
                  <a:pt x="2563716" y="1626133"/>
                  <a:pt x="2569712" y="1623812"/>
                  <a:pt x="2575707" y="1623812"/>
                </a:cubicBezTo>
                <a:close/>
                <a:moveTo>
                  <a:pt x="393371" y="1623803"/>
                </a:moveTo>
                <a:cubicBezTo>
                  <a:pt x="399367" y="1623803"/>
                  <a:pt x="405362" y="1626124"/>
                  <a:pt x="410004" y="1630765"/>
                </a:cubicBezTo>
                <a:cubicBezTo>
                  <a:pt x="419287" y="1639275"/>
                  <a:pt x="419287" y="1653975"/>
                  <a:pt x="410004" y="1664031"/>
                </a:cubicBezTo>
                <a:cubicBezTo>
                  <a:pt x="400720" y="1673231"/>
                  <a:pt x="386022" y="1673231"/>
                  <a:pt x="376737" y="1664031"/>
                </a:cubicBezTo>
                <a:cubicBezTo>
                  <a:pt x="367455" y="1654748"/>
                  <a:pt x="367455" y="1640049"/>
                  <a:pt x="376737" y="1630765"/>
                </a:cubicBezTo>
                <a:cubicBezTo>
                  <a:pt x="381380" y="1626124"/>
                  <a:pt x="387375" y="1623803"/>
                  <a:pt x="393371" y="1623803"/>
                </a:cubicBezTo>
                <a:close/>
                <a:moveTo>
                  <a:pt x="265726" y="1623803"/>
                </a:moveTo>
                <a:cubicBezTo>
                  <a:pt x="271722" y="1623803"/>
                  <a:pt x="277718" y="1626124"/>
                  <a:pt x="282358" y="1630765"/>
                </a:cubicBezTo>
                <a:cubicBezTo>
                  <a:pt x="290868" y="1639275"/>
                  <a:pt x="291642" y="1653975"/>
                  <a:pt x="282358" y="1664031"/>
                </a:cubicBezTo>
                <a:cubicBezTo>
                  <a:pt x="273076" y="1673231"/>
                  <a:pt x="258378" y="1673231"/>
                  <a:pt x="249094" y="1664031"/>
                </a:cubicBezTo>
                <a:cubicBezTo>
                  <a:pt x="239811" y="1654748"/>
                  <a:pt x="239811" y="1640049"/>
                  <a:pt x="249094" y="1630765"/>
                </a:cubicBezTo>
                <a:cubicBezTo>
                  <a:pt x="253735" y="1626124"/>
                  <a:pt x="259732" y="1623803"/>
                  <a:pt x="265726" y="1623803"/>
                </a:cubicBezTo>
                <a:close/>
                <a:moveTo>
                  <a:pt x="137316" y="1623803"/>
                </a:moveTo>
                <a:cubicBezTo>
                  <a:pt x="143312" y="1623803"/>
                  <a:pt x="149308" y="1626124"/>
                  <a:pt x="153948" y="1630765"/>
                </a:cubicBezTo>
                <a:cubicBezTo>
                  <a:pt x="163232" y="1639275"/>
                  <a:pt x="163232" y="1653975"/>
                  <a:pt x="153948" y="1664031"/>
                </a:cubicBezTo>
                <a:cubicBezTo>
                  <a:pt x="144664" y="1673231"/>
                  <a:pt x="129968" y="1673231"/>
                  <a:pt x="120684" y="1664031"/>
                </a:cubicBezTo>
                <a:cubicBezTo>
                  <a:pt x="111400" y="1654748"/>
                  <a:pt x="111400" y="1640049"/>
                  <a:pt x="120684" y="1630765"/>
                </a:cubicBezTo>
                <a:cubicBezTo>
                  <a:pt x="125327" y="1626124"/>
                  <a:pt x="131320" y="1623803"/>
                  <a:pt x="137316" y="1623803"/>
                </a:cubicBezTo>
                <a:close/>
                <a:moveTo>
                  <a:pt x="907045" y="1623802"/>
                </a:moveTo>
                <a:cubicBezTo>
                  <a:pt x="913041" y="1623802"/>
                  <a:pt x="919036" y="1626123"/>
                  <a:pt x="923676" y="1630765"/>
                </a:cubicBezTo>
                <a:cubicBezTo>
                  <a:pt x="932962" y="1639275"/>
                  <a:pt x="932962" y="1653975"/>
                  <a:pt x="923676" y="1664031"/>
                </a:cubicBezTo>
                <a:cubicBezTo>
                  <a:pt x="914394" y="1673231"/>
                  <a:pt x="899697" y="1673231"/>
                  <a:pt x="890413" y="1664031"/>
                </a:cubicBezTo>
                <a:cubicBezTo>
                  <a:pt x="881129" y="1654748"/>
                  <a:pt x="881129" y="1640049"/>
                  <a:pt x="890413" y="1630765"/>
                </a:cubicBezTo>
                <a:cubicBezTo>
                  <a:pt x="895054" y="1626123"/>
                  <a:pt x="901049" y="1623802"/>
                  <a:pt x="907045" y="1623802"/>
                </a:cubicBezTo>
                <a:close/>
                <a:moveTo>
                  <a:pt x="778626" y="1623802"/>
                </a:moveTo>
                <a:cubicBezTo>
                  <a:pt x="784620" y="1623802"/>
                  <a:pt x="790616" y="1626124"/>
                  <a:pt x="795258" y="1630765"/>
                </a:cubicBezTo>
                <a:cubicBezTo>
                  <a:pt x="804541" y="1639275"/>
                  <a:pt x="804541" y="1654748"/>
                  <a:pt x="795258" y="1664031"/>
                </a:cubicBezTo>
                <a:cubicBezTo>
                  <a:pt x="785975" y="1673231"/>
                  <a:pt x="771276" y="1673231"/>
                  <a:pt x="761994" y="1664031"/>
                </a:cubicBezTo>
                <a:cubicBezTo>
                  <a:pt x="752709" y="1654748"/>
                  <a:pt x="752709" y="1640049"/>
                  <a:pt x="761994" y="1630765"/>
                </a:cubicBezTo>
                <a:cubicBezTo>
                  <a:pt x="766635" y="1626124"/>
                  <a:pt x="772630" y="1623802"/>
                  <a:pt x="778626" y="1623802"/>
                </a:cubicBezTo>
                <a:close/>
                <a:moveTo>
                  <a:pt x="650208" y="1623802"/>
                </a:moveTo>
                <a:cubicBezTo>
                  <a:pt x="656203" y="1623802"/>
                  <a:pt x="662197" y="1626124"/>
                  <a:pt x="666839" y="1630765"/>
                </a:cubicBezTo>
                <a:cubicBezTo>
                  <a:pt x="676123" y="1639275"/>
                  <a:pt x="676123" y="1654748"/>
                  <a:pt x="666839" y="1664031"/>
                </a:cubicBezTo>
                <a:cubicBezTo>
                  <a:pt x="657557" y="1673231"/>
                  <a:pt x="642858" y="1673231"/>
                  <a:pt x="633575" y="1664031"/>
                </a:cubicBezTo>
                <a:cubicBezTo>
                  <a:pt x="624292" y="1654748"/>
                  <a:pt x="624292" y="1640049"/>
                  <a:pt x="633575" y="1630765"/>
                </a:cubicBezTo>
                <a:cubicBezTo>
                  <a:pt x="638217" y="1626124"/>
                  <a:pt x="644212" y="1623802"/>
                  <a:pt x="650208" y="1623802"/>
                </a:cubicBezTo>
                <a:close/>
                <a:moveTo>
                  <a:pt x="521790" y="1623802"/>
                </a:moveTo>
                <a:cubicBezTo>
                  <a:pt x="527785" y="1623802"/>
                  <a:pt x="533781" y="1626124"/>
                  <a:pt x="538421" y="1630765"/>
                </a:cubicBezTo>
                <a:cubicBezTo>
                  <a:pt x="547706" y="1639275"/>
                  <a:pt x="547706" y="1654748"/>
                  <a:pt x="538421" y="1664031"/>
                </a:cubicBezTo>
                <a:cubicBezTo>
                  <a:pt x="529139" y="1673231"/>
                  <a:pt x="514440" y="1673231"/>
                  <a:pt x="505157" y="1664031"/>
                </a:cubicBezTo>
                <a:cubicBezTo>
                  <a:pt x="495873" y="1654748"/>
                  <a:pt x="495873" y="1640049"/>
                  <a:pt x="505157" y="1630765"/>
                </a:cubicBezTo>
                <a:cubicBezTo>
                  <a:pt x="509799" y="1626124"/>
                  <a:pt x="515794" y="1623802"/>
                  <a:pt x="521790" y="1623802"/>
                </a:cubicBezTo>
                <a:close/>
                <a:moveTo>
                  <a:pt x="23594" y="1623802"/>
                </a:moveTo>
                <a:cubicBezTo>
                  <a:pt x="29590" y="1623802"/>
                  <a:pt x="35586" y="1626123"/>
                  <a:pt x="40227" y="1630765"/>
                </a:cubicBezTo>
                <a:cubicBezTo>
                  <a:pt x="49510" y="1639275"/>
                  <a:pt x="49510" y="1653975"/>
                  <a:pt x="40227" y="1664031"/>
                </a:cubicBezTo>
                <a:cubicBezTo>
                  <a:pt x="30944" y="1673231"/>
                  <a:pt x="16246" y="1673231"/>
                  <a:pt x="6964" y="1664031"/>
                </a:cubicBezTo>
                <a:cubicBezTo>
                  <a:pt x="-2322" y="1654748"/>
                  <a:pt x="-2322" y="1640049"/>
                  <a:pt x="6964" y="1630765"/>
                </a:cubicBezTo>
                <a:cubicBezTo>
                  <a:pt x="11605" y="1626123"/>
                  <a:pt x="17601" y="1623802"/>
                  <a:pt x="23594" y="1623802"/>
                </a:cubicBezTo>
                <a:close/>
                <a:moveTo>
                  <a:pt x="1291526" y="1623802"/>
                </a:moveTo>
                <a:cubicBezTo>
                  <a:pt x="1297523" y="1623802"/>
                  <a:pt x="1303517" y="1626123"/>
                  <a:pt x="1308159" y="1630765"/>
                </a:cubicBezTo>
                <a:cubicBezTo>
                  <a:pt x="1317442" y="1639275"/>
                  <a:pt x="1317442" y="1654748"/>
                  <a:pt x="1308159" y="1664031"/>
                </a:cubicBezTo>
                <a:cubicBezTo>
                  <a:pt x="1298875" y="1673231"/>
                  <a:pt x="1284177" y="1673231"/>
                  <a:pt x="1274895" y="1664031"/>
                </a:cubicBezTo>
                <a:cubicBezTo>
                  <a:pt x="1265609" y="1654748"/>
                  <a:pt x="1265609" y="1640049"/>
                  <a:pt x="1274895" y="1630765"/>
                </a:cubicBezTo>
                <a:cubicBezTo>
                  <a:pt x="1279535" y="1626123"/>
                  <a:pt x="1285532" y="1623802"/>
                  <a:pt x="1291526" y="1623802"/>
                </a:cubicBezTo>
                <a:close/>
                <a:moveTo>
                  <a:pt x="1163881" y="1623802"/>
                </a:moveTo>
                <a:cubicBezTo>
                  <a:pt x="1169877" y="1623802"/>
                  <a:pt x="1175873" y="1626123"/>
                  <a:pt x="1180513" y="1630765"/>
                </a:cubicBezTo>
                <a:cubicBezTo>
                  <a:pt x="1189025" y="1639275"/>
                  <a:pt x="1189797" y="1653974"/>
                  <a:pt x="1180513" y="1664031"/>
                </a:cubicBezTo>
                <a:cubicBezTo>
                  <a:pt x="1171230" y="1673231"/>
                  <a:pt x="1156531" y="1673231"/>
                  <a:pt x="1147250" y="1664031"/>
                </a:cubicBezTo>
                <a:cubicBezTo>
                  <a:pt x="1137965" y="1654748"/>
                  <a:pt x="1137965" y="1640049"/>
                  <a:pt x="1147250" y="1630765"/>
                </a:cubicBezTo>
                <a:cubicBezTo>
                  <a:pt x="1151891" y="1626123"/>
                  <a:pt x="1157885" y="1623802"/>
                  <a:pt x="1163881" y="1623802"/>
                </a:cubicBezTo>
                <a:close/>
                <a:moveTo>
                  <a:pt x="1035464" y="1623802"/>
                </a:moveTo>
                <a:cubicBezTo>
                  <a:pt x="1041458" y="1623802"/>
                  <a:pt x="1047454" y="1626123"/>
                  <a:pt x="1052096" y="1630765"/>
                </a:cubicBezTo>
                <a:cubicBezTo>
                  <a:pt x="1061380" y="1639275"/>
                  <a:pt x="1061380" y="1653974"/>
                  <a:pt x="1052096" y="1664031"/>
                </a:cubicBezTo>
                <a:cubicBezTo>
                  <a:pt x="1042813" y="1673231"/>
                  <a:pt x="1028115" y="1673231"/>
                  <a:pt x="1018830" y="1664031"/>
                </a:cubicBezTo>
                <a:cubicBezTo>
                  <a:pt x="1009548" y="1654748"/>
                  <a:pt x="1009548" y="1640049"/>
                  <a:pt x="1018830" y="1630765"/>
                </a:cubicBezTo>
                <a:cubicBezTo>
                  <a:pt x="1023473" y="1626123"/>
                  <a:pt x="1029468" y="1623802"/>
                  <a:pt x="1035464" y="1623802"/>
                </a:cubicBezTo>
                <a:close/>
                <a:moveTo>
                  <a:pt x="2961734" y="1623801"/>
                </a:moveTo>
                <a:cubicBezTo>
                  <a:pt x="2967730" y="1623801"/>
                  <a:pt x="2973725" y="1626121"/>
                  <a:pt x="2978367" y="1630763"/>
                </a:cubicBezTo>
                <a:cubicBezTo>
                  <a:pt x="2987651" y="1639274"/>
                  <a:pt x="2987651" y="1653974"/>
                  <a:pt x="2978367" y="1664030"/>
                </a:cubicBezTo>
                <a:cubicBezTo>
                  <a:pt x="2969084" y="1673231"/>
                  <a:pt x="2954385" y="1673231"/>
                  <a:pt x="2945103" y="1664030"/>
                </a:cubicBezTo>
                <a:cubicBezTo>
                  <a:pt x="2935819" y="1654746"/>
                  <a:pt x="2935819" y="1640048"/>
                  <a:pt x="2945103" y="1630763"/>
                </a:cubicBezTo>
                <a:cubicBezTo>
                  <a:pt x="2949744" y="1626121"/>
                  <a:pt x="2955739" y="1623801"/>
                  <a:pt x="2961734" y="1623801"/>
                </a:cubicBezTo>
                <a:close/>
                <a:moveTo>
                  <a:pt x="2833703" y="1623801"/>
                </a:moveTo>
                <a:cubicBezTo>
                  <a:pt x="2846521" y="1623801"/>
                  <a:pt x="2856911" y="1634192"/>
                  <a:pt x="2856911" y="1647010"/>
                </a:cubicBezTo>
                <a:cubicBezTo>
                  <a:pt x="2856911" y="1659829"/>
                  <a:pt x="2846521" y="1670136"/>
                  <a:pt x="2833703" y="1670136"/>
                </a:cubicBezTo>
                <a:cubicBezTo>
                  <a:pt x="2820886" y="1670136"/>
                  <a:pt x="2810495" y="1659829"/>
                  <a:pt x="2810495" y="1647010"/>
                </a:cubicBezTo>
                <a:cubicBezTo>
                  <a:pt x="2810495" y="1634192"/>
                  <a:pt x="2820886" y="1623801"/>
                  <a:pt x="2833703" y="1623801"/>
                </a:cubicBezTo>
                <a:close/>
                <a:moveTo>
                  <a:pt x="2704512" y="1623800"/>
                </a:moveTo>
                <a:cubicBezTo>
                  <a:pt x="2717330" y="1623800"/>
                  <a:pt x="2727720" y="1634192"/>
                  <a:pt x="2727720" y="1647009"/>
                </a:cubicBezTo>
                <a:cubicBezTo>
                  <a:pt x="2727720" y="1659828"/>
                  <a:pt x="2717330" y="1670136"/>
                  <a:pt x="2704512" y="1670136"/>
                </a:cubicBezTo>
                <a:cubicBezTo>
                  <a:pt x="2691694" y="1670136"/>
                  <a:pt x="2681304" y="1659828"/>
                  <a:pt x="2681304" y="1647009"/>
                </a:cubicBezTo>
                <a:cubicBezTo>
                  <a:pt x="2681304" y="1634192"/>
                  <a:pt x="2691694" y="1623800"/>
                  <a:pt x="2704512" y="1623800"/>
                </a:cubicBezTo>
                <a:close/>
                <a:moveTo>
                  <a:pt x="4621889" y="1623760"/>
                </a:moveTo>
                <a:cubicBezTo>
                  <a:pt x="4627885" y="1623760"/>
                  <a:pt x="4633880" y="1626080"/>
                  <a:pt x="4638521" y="1630722"/>
                </a:cubicBezTo>
                <a:cubicBezTo>
                  <a:pt x="4647805" y="1639232"/>
                  <a:pt x="4647805" y="1653932"/>
                  <a:pt x="4638521" y="1663988"/>
                </a:cubicBezTo>
                <a:cubicBezTo>
                  <a:pt x="4629238" y="1673231"/>
                  <a:pt x="4614540" y="1673231"/>
                  <a:pt x="4605257" y="1663988"/>
                </a:cubicBezTo>
                <a:cubicBezTo>
                  <a:pt x="4595973" y="1654705"/>
                  <a:pt x="4595973" y="1640006"/>
                  <a:pt x="4605257" y="1630722"/>
                </a:cubicBezTo>
                <a:cubicBezTo>
                  <a:pt x="4609899" y="1626080"/>
                  <a:pt x="4615894" y="1623760"/>
                  <a:pt x="4621889" y="1623760"/>
                </a:cubicBezTo>
                <a:close/>
                <a:moveTo>
                  <a:pt x="4493471" y="1623760"/>
                </a:moveTo>
                <a:cubicBezTo>
                  <a:pt x="4499466" y="1623760"/>
                  <a:pt x="4505462" y="1626081"/>
                  <a:pt x="4510103" y="1630722"/>
                </a:cubicBezTo>
                <a:cubicBezTo>
                  <a:pt x="4519387" y="1639233"/>
                  <a:pt x="4519387" y="1653932"/>
                  <a:pt x="4510103" y="1663988"/>
                </a:cubicBezTo>
                <a:cubicBezTo>
                  <a:pt x="4500820" y="1673231"/>
                  <a:pt x="4486121" y="1673231"/>
                  <a:pt x="4476839" y="1663988"/>
                </a:cubicBezTo>
                <a:cubicBezTo>
                  <a:pt x="4467555" y="1654705"/>
                  <a:pt x="4467555" y="1640006"/>
                  <a:pt x="4476839" y="1630722"/>
                </a:cubicBezTo>
                <a:cubicBezTo>
                  <a:pt x="4481480" y="1626081"/>
                  <a:pt x="4487476" y="1623760"/>
                  <a:pt x="4493471" y="1623760"/>
                </a:cubicBezTo>
                <a:close/>
                <a:moveTo>
                  <a:pt x="4878726" y="1623760"/>
                </a:moveTo>
                <a:cubicBezTo>
                  <a:pt x="4884721" y="1623760"/>
                  <a:pt x="4890717" y="1626080"/>
                  <a:pt x="4895358" y="1630722"/>
                </a:cubicBezTo>
                <a:cubicBezTo>
                  <a:pt x="4903868" y="1639232"/>
                  <a:pt x="4904642" y="1653931"/>
                  <a:pt x="4895358" y="1663988"/>
                </a:cubicBezTo>
                <a:cubicBezTo>
                  <a:pt x="4886075" y="1673231"/>
                  <a:pt x="4871377" y="1673231"/>
                  <a:pt x="4862094" y="1663988"/>
                </a:cubicBezTo>
                <a:cubicBezTo>
                  <a:pt x="4852810" y="1654704"/>
                  <a:pt x="4852810" y="1640006"/>
                  <a:pt x="4862094" y="1630722"/>
                </a:cubicBezTo>
                <a:cubicBezTo>
                  <a:pt x="4866736" y="1626080"/>
                  <a:pt x="4872731" y="1623760"/>
                  <a:pt x="4878726" y="1623760"/>
                </a:cubicBezTo>
                <a:close/>
                <a:moveTo>
                  <a:pt x="4750308" y="1623760"/>
                </a:moveTo>
                <a:cubicBezTo>
                  <a:pt x="4756303" y="1623760"/>
                  <a:pt x="4762299" y="1626080"/>
                  <a:pt x="4766941" y="1630722"/>
                </a:cubicBezTo>
                <a:cubicBezTo>
                  <a:pt x="4776223" y="1639232"/>
                  <a:pt x="4776223" y="1653932"/>
                  <a:pt x="4766941" y="1663988"/>
                </a:cubicBezTo>
                <a:cubicBezTo>
                  <a:pt x="4757657" y="1673231"/>
                  <a:pt x="4742958" y="1673231"/>
                  <a:pt x="4733675" y="1663988"/>
                </a:cubicBezTo>
                <a:cubicBezTo>
                  <a:pt x="4724392" y="1654705"/>
                  <a:pt x="4724392" y="1640006"/>
                  <a:pt x="4733675" y="1630722"/>
                </a:cubicBezTo>
                <a:cubicBezTo>
                  <a:pt x="4738317" y="1626080"/>
                  <a:pt x="4744312" y="1623760"/>
                  <a:pt x="4750308" y="1623760"/>
                </a:cubicBezTo>
                <a:close/>
                <a:moveTo>
                  <a:pt x="5007145" y="1623759"/>
                </a:moveTo>
                <a:cubicBezTo>
                  <a:pt x="5013140" y="1623759"/>
                  <a:pt x="5019135" y="1626080"/>
                  <a:pt x="5023776" y="1630721"/>
                </a:cubicBezTo>
                <a:cubicBezTo>
                  <a:pt x="5032286" y="1639232"/>
                  <a:pt x="5033060" y="1654704"/>
                  <a:pt x="5023776" y="1663987"/>
                </a:cubicBezTo>
                <a:cubicBezTo>
                  <a:pt x="5014494" y="1673231"/>
                  <a:pt x="4999795" y="1673231"/>
                  <a:pt x="4990512" y="1663987"/>
                </a:cubicBezTo>
                <a:cubicBezTo>
                  <a:pt x="4981228" y="1654704"/>
                  <a:pt x="4981228" y="1640006"/>
                  <a:pt x="4990512" y="1630721"/>
                </a:cubicBezTo>
                <a:cubicBezTo>
                  <a:pt x="4995154" y="1626080"/>
                  <a:pt x="5001149" y="1623759"/>
                  <a:pt x="5007145" y="1623759"/>
                </a:cubicBezTo>
                <a:close/>
                <a:moveTo>
                  <a:pt x="5263207" y="1623759"/>
                </a:moveTo>
                <a:cubicBezTo>
                  <a:pt x="5269202" y="1623759"/>
                  <a:pt x="5275198" y="1626080"/>
                  <a:pt x="5279839" y="1630721"/>
                </a:cubicBezTo>
                <a:cubicBezTo>
                  <a:pt x="5289123" y="1639232"/>
                  <a:pt x="5289123" y="1654704"/>
                  <a:pt x="5279839" y="1663987"/>
                </a:cubicBezTo>
                <a:cubicBezTo>
                  <a:pt x="5270556" y="1673231"/>
                  <a:pt x="5255857" y="1673231"/>
                  <a:pt x="5246575" y="1663987"/>
                </a:cubicBezTo>
                <a:cubicBezTo>
                  <a:pt x="5237291" y="1654704"/>
                  <a:pt x="5237291" y="1640006"/>
                  <a:pt x="5246575" y="1630721"/>
                </a:cubicBezTo>
                <a:cubicBezTo>
                  <a:pt x="5251216" y="1626080"/>
                  <a:pt x="5257212" y="1623759"/>
                  <a:pt x="5263207" y="1623759"/>
                </a:cubicBezTo>
                <a:close/>
                <a:moveTo>
                  <a:pt x="5134790" y="1623759"/>
                </a:moveTo>
                <a:cubicBezTo>
                  <a:pt x="5140785" y="1623759"/>
                  <a:pt x="5146780" y="1626080"/>
                  <a:pt x="5151421" y="1630721"/>
                </a:cubicBezTo>
                <a:cubicBezTo>
                  <a:pt x="5160705" y="1639232"/>
                  <a:pt x="5160705" y="1654704"/>
                  <a:pt x="5151421" y="1663987"/>
                </a:cubicBezTo>
                <a:cubicBezTo>
                  <a:pt x="5142139" y="1673231"/>
                  <a:pt x="5127440" y="1673231"/>
                  <a:pt x="5118157" y="1663987"/>
                </a:cubicBezTo>
                <a:cubicBezTo>
                  <a:pt x="5108873" y="1654704"/>
                  <a:pt x="5108873" y="1640006"/>
                  <a:pt x="5118157" y="1630721"/>
                </a:cubicBezTo>
                <a:cubicBezTo>
                  <a:pt x="5122799" y="1626080"/>
                  <a:pt x="5128794" y="1623759"/>
                  <a:pt x="5134790" y="1623759"/>
                </a:cubicBezTo>
                <a:close/>
                <a:moveTo>
                  <a:pt x="5520044" y="1623759"/>
                </a:moveTo>
                <a:cubicBezTo>
                  <a:pt x="5526040" y="1623759"/>
                  <a:pt x="5532035" y="1626079"/>
                  <a:pt x="5536677" y="1630721"/>
                </a:cubicBezTo>
                <a:cubicBezTo>
                  <a:pt x="5545959" y="1639231"/>
                  <a:pt x="5545959" y="1653930"/>
                  <a:pt x="5536677" y="1663987"/>
                </a:cubicBezTo>
                <a:cubicBezTo>
                  <a:pt x="5527393" y="1673231"/>
                  <a:pt x="5512694" y="1673231"/>
                  <a:pt x="5503411" y="1663987"/>
                </a:cubicBezTo>
                <a:cubicBezTo>
                  <a:pt x="5494128" y="1654703"/>
                  <a:pt x="5494128" y="1640005"/>
                  <a:pt x="5503411" y="1630721"/>
                </a:cubicBezTo>
                <a:cubicBezTo>
                  <a:pt x="5508053" y="1626079"/>
                  <a:pt x="5514048" y="1623759"/>
                  <a:pt x="5520044" y="1623759"/>
                </a:cubicBezTo>
                <a:close/>
                <a:moveTo>
                  <a:pt x="5391625" y="1623759"/>
                </a:moveTo>
                <a:cubicBezTo>
                  <a:pt x="5397621" y="1623759"/>
                  <a:pt x="5403616" y="1626080"/>
                  <a:pt x="5408257" y="1630721"/>
                </a:cubicBezTo>
                <a:cubicBezTo>
                  <a:pt x="5417541" y="1639231"/>
                  <a:pt x="5417541" y="1653931"/>
                  <a:pt x="5408257" y="1663987"/>
                </a:cubicBezTo>
                <a:cubicBezTo>
                  <a:pt x="5398974" y="1673231"/>
                  <a:pt x="5384276" y="1673231"/>
                  <a:pt x="5374993" y="1663987"/>
                </a:cubicBezTo>
                <a:cubicBezTo>
                  <a:pt x="5365709" y="1654704"/>
                  <a:pt x="5365709" y="1640005"/>
                  <a:pt x="5374993" y="1630721"/>
                </a:cubicBezTo>
                <a:cubicBezTo>
                  <a:pt x="5379635" y="1626080"/>
                  <a:pt x="5385630" y="1623759"/>
                  <a:pt x="5391625" y="1623759"/>
                </a:cubicBezTo>
                <a:close/>
                <a:moveTo>
                  <a:pt x="5648462" y="1623758"/>
                </a:moveTo>
                <a:cubicBezTo>
                  <a:pt x="5654458" y="1623758"/>
                  <a:pt x="5660453" y="1626079"/>
                  <a:pt x="5665094" y="1630721"/>
                </a:cubicBezTo>
                <a:cubicBezTo>
                  <a:pt x="5674378" y="1639231"/>
                  <a:pt x="5674378" y="1653930"/>
                  <a:pt x="5665094" y="1663987"/>
                </a:cubicBezTo>
                <a:cubicBezTo>
                  <a:pt x="5655811" y="1673231"/>
                  <a:pt x="5641113" y="1673231"/>
                  <a:pt x="5631830" y="1663987"/>
                </a:cubicBezTo>
                <a:cubicBezTo>
                  <a:pt x="5622546" y="1654703"/>
                  <a:pt x="5622546" y="1640005"/>
                  <a:pt x="5631830" y="1630721"/>
                </a:cubicBezTo>
                <a:cubicBezTo>
                  <a:pt x="5636472" y="1626079"/>
                  <a:pt x="5642467" y="1623758"/>
                  <a:pt x="5648462" y="1623758"/>
                </a:cubicBezTo>
                <a:close/>
                <a:moveTo>
                  <a:pt x="3209287" y="1623745"/>
                </a:moveTo>
                <a:cubicBezTo>
                  <a:pt x="3215283" y="1623745"/>
                  <a:pt x="3221278" y="1626065"/>
                  <a:pt x="3225920" y="1630707"/>
                </a:cubicBezTo>
                <a:cubicBezTo>
                  <a:pt x="3235204" y="1639217"/>
                  <a:pt x="3235204" y="1654689"/>
                  <a:pt x="3225920" y="1663972"/>
                </a:cubicBezTo>
                <a:cubicBezTo>
                  <a:pt x="3216637" y="1673231"/>
                  <a:pt x="3201938" y="1673231"/>
                  <a:pt x="3192656" y="1663972"/>
                </a:cubicBezTo>
                <a:cubicBezTo>
                  <a:pt x="3183372" y="1654689"/>
                  <a:pt x="3183372" y="1639991"/>
                  <a:pt x="3192656" y="1630707"/>
                </a:cubicBezTo>
                <a:cubicBezTo>
                  <a:pt x="3197297" y="1626065"/>
                  <a:pt x="3203292" y="1623745"/>
                  <a:pt x="3209287" y="1623745"/>
                </a:cubicBezTo>
                <a:close/>
                <a:moveTo>
                  <a:pt x="3466124" y="1623744"/>
                </a:moveTo>
                <a:cubicBezTo>
                  <a:pt x="3472120" y="1623744"/>
                  <a:pt x="3478116" y="1626065"/>
                  <a:pt x="3482758" y="1630707"/>
                </a:cubicBezTo>
                <a:cubicBezTo>
                  <a:pt x="3492040" y="1639217"/>
                  <a:pt x="3492040" y="1654689"/>
                  <a:pt x="3482758" y="1663972"/>
                </a:cubicBezTo>
                <a:cubicBezTo>
                  <a:pt x="3473474" y="1673231"/>
                  <a:pt x="3458775" y="1673231"/>
                  <a:pt x="3449492" y="1663972"/>
                </a:cubicBezTo>
                <a:cubicBezTo>
                  <a:pt x="3440209" y="1654689"/>
                  <a:pt x="3440209" y="1639991"/>
                  <a:pt x="3449492" y="1630707"/>
                </a:cubicBezTo>
                <a:cubicBezTo>
                  <a:pt x="3454133" y="1626065"/>
                  <a:pt x="3460129" y="1623744"/>
                  <a:pt x="3466124" y="1623744"/>
                </a:cubicBezTo>
                <a:close/>
                <a:moveTo>
                  <a:pt x="3337707" y="1623744"/>
                </a:moveTo>
                <a:cubicBezTo>
                  <a:pt x="3343702" y="1623744"/>
                  <a:pt x="3349697" y="1626065"/>
                  <a:pt x="3354339" y="1630707"/>
                </a:cubicBezTo>
                <a:cubicBezTo>
                  <a:pt x="3363623" y="1639217"/>
                  <a:pt x="3363623" y="1654689"/>
                  <a:pt x="3354339" y="1663972"/>
                </a:cubicBezTo>
                <a:cubicBezTo>
                  <a:pt x="3345056" y="1673231"/>
                  <a:pt x="3330358" y="1673231"/>
                  <a:pt x="3321075" y="1663972"/>
                </a:cubicBezTo>
                <a:cubicBezTo>
                  <a:pt x="3311791" y="1654689"/>
                  <a:pt x="3311791" y="1639991"/>
                  <a:pt x="3321075" y="1630707"/>
                </a:cubicBezTo>
                <a:cubicBezTo>
                  <a:pt x="3325716" y="1626065"/>
                  <a:pt x="3331712" y="1623744"/>
                  <a:pt x="3337707" y="1623744"/>
                </a:cubicBezTo>
                <a:close/>
                <a:moveTo>
                  <a:pt x="3851379" y="1623744"/>
                </a:moveTo>
                <a:cubicBezTo>
                  <a:pt x="3857375" y="1623744"/>
                  <a:pt x="3863370" y="1626065"/>
                  <a:pt x="3868012" y="1630706"/>
                </a:cubicBezTo>
                <a:cubicBezTo>
                  <a:pt x="3876522" y="1639216"/>
                  <a:pt x="3876522" y="1653916"/>
                  <a:pt x="3868012" y="1663972"/>
                </a:cubicBezTo>
                <a:cubicBezTo>
                  <a:pt x="3858729" y="1673231"/>
                  <a:pt x="3844030" y="1673231"/>
                  <a:pt x="3834748" y="1663972"/>
                </a:cubicBezTo>
                <a:cubicBezTo>
                  <a:pt x="3825464" y="1654689"/>
                  <a:pt x="3825464" y="1639991"/>
                  <a:pt x="3834748" y="1630706"/>
                </a:cubicBezTo>
                <a:cubicBezTo>
                  <a:pt x="3839389" y="1626065"/>
                  <a:pt x="3845384" y="1623744"/>
                  <a:pt x="3851379" y="1623744"/>
                </a:cubicBezTo>
                <a:close/>
                <a:moveTo>
                  <a:pt x="3722961" y="1623744"/>
                </a:moveTo>
                <a:cubicBezTo>
                  <a:pt x="3728956" y="1623744"/>
                  <a:pt x="3734952" y="1626065"/>
                  <a:pt x="3739593" y="1630707"/>
                </a:cubicBezTo>
                <a:cubicBezTo>
                  <a:pt x="3748877" y="1639217"/>
                  <a:pt x="3748877" y="1653916"/>
                  <a:pt x="3739593" y="1663972"/>
                </a:cubicBezTo>
                <a:cubicBezTo>
                  <a:pt x="3730311" y="1673231"/>
                  <a:pt x="3715612" y="1673231"/>
                  <a:pt x="3706329" y="1663972"/>
                </a:cubicBezTo>
                <a:cubicBezTo>
                  <a:pt x="3697045" y="1654689"/>
                  <a:pt x="3697045" y="1639991"/>
                  <a:pt x="3706329" y="1630707"/>
                </a:cubicBezTo>
                <a:cubicBezTo>
                  <a:pt x="3710970" y="1626065"/>
                  <a:pt x="3716966" y="1623744"/>
                  <a:pt x="3722961" y="1623744"/>
                </a:cubicBezTo>
                <a:close/>
                <a:moveTo>
                  <a:pt x="3594543" y="1623744"/>
                </a:moveTo>
                <a:cubicBezTo>
                  <a:pt x="3600538" y="1623744"/>
                  <a:pt x="3606533" y="1626065"/>
                  <a:pt x="3611175" y="1630707"/>
                </a:cubicBezTo>
                <a:cubicBezTo>
                  <a:pt x="3620459" y="1639217"/>
                  <a:pt x="3620459" y="1653916"/>
                  <a:pt x="3611175" y="1663972"/>
                </a:cubicBezTo>
                <a:cubicBezTo>
                  <a:pt x="3601892" y="1673231"/>
                  <a:pt x="3587194" y="1673231"/>
                  <a:pt x="3577911" y="1663972"/>
                </a:cubicBezTo>
                <a:cubicBezTo>
                  <a:pt x="3568627" y="1654689"/>
                  <a:pt x="3568627" y="1639991"/>
                  <a:pt x="3577911" y="1630707"/>
                </a:cubicBezTo>
                <a:cubicBezTo>
                  <a:pt x="3582552" y="1626065"/>
                  <a:pt x="3588547" y="1623744"/>
                  <a:pt x="3594543" y="1623744"/>
                </a:cubicBezTo>
                <a:close/>
                <a:moveTo>
                  <a:pt x="4107443" y="1623744"/>
                </a:moveTo>
                <a:cubicBezTo>
                  <a:pt x="4113438" y="1623744"/>
                  <a:pt x="4119433" y="1626065"/>
                  <a:pt x="4124075" y="1630706"/>
                </a:cubicBezTo>
                <a:cubicBezTo>
                  <a:pt x="4133359" y="1639216"/>
                  <a:pt x="4133359" y="1654688"/>
                  <a:pt x="4124075" y="1663972"/>
                </a:cubicBezTo>
                <a:cubicBezTo>
                  <a:pt x="4114792" y="1673231"/>
                  <a:pt x="4100094" y="1673231"/>
                  <a:pt x="4090811" y="1663972"/>
                </a:cubicBezTo>
                <a:cubicBezTo>
                  <a:pt x="4081527" y="1654688"/>
                  <a:pt x="4081527" y="1639990"/>
                  <a:pt x="4090811" y="1630706"/>
                </a:cubicBezTo>
                <a:cubicBezTo>
                  <a:pt x="4095452" y="1626065"/>
                  <a:pt x="4101447" y="1623744"/>
                  <a:pt x="4107443" y="1623744"/>
                </a:cubicBezTo>
                <a:close/>
                <a:moveTo>
                  <a:pt x="3979024" y="1623744"/>
                </a:moveTo>
                <a:cubicBezTo>
                  <a:pt x="3985020" y="1623744"/>
                  <a:pt x="3991015" y="1626065"/>
                  <a:pt x="3995657" y="1630706"/>
                </a:cubicBezTo>
                <a:cubicBezTo>
                  <a:pt x="4004941" y="1639216"/>
                  <a:pt x="4004941" y="1653916"/>
                  <a:pt x="3995657" y="1663972"/>
                </a:cubicBezTo>
                <a:cubicBezTo>
                  <a:pt x="3986374" y="1673231"/>
                  <a:pt x="3971675" y="1673231"/>
                  <a:pt x="3962393" y="1663972"/>
                </a:cubicBezTo>
                <a:cubicBezTo>
                  <a:pt x="3953109" y="1654688"/>
                  <a:pt x="3953109" y="1639990"/>
                  <a:pt x="3962393" y="1630706"/>
                </a:cubicBezTo>
                <a:cubicBezTo>
                  <a:pt x="3967034" y="1626065"/>
                  <a:pt x="3973029" y="1623744"/>
                  <a:pt x="3979024" y="1623744"/>
                </a:cubicBezTo>
                <a:close/>
                <a:moveTo>
                  <a:pt x="3096342" y="1623744"/>
                </a:moveTo>
                <a:cubicBezTo>
                  <a:pt x="3102338" y="1623744"/>
                  <a:pt x="3108333" y="1626065"/>
                  <a:pt x="3112974" y="1630706"/>
                </a:cubicBezTo>
                <a:cubicBezTo>
                  <a:pt x="3122258" y="1639216"/>
                  <a:pt x="3122258" y="1653916"/>
                  <a:pt x="3112974" y="1663972"/>
                </a:cubicBezTo>
                <a:cubicBezTo>
                  <a:pt x="3103692" y="1673231"/>
                  <a:pt x="3088993" y="1673231"/>
                  <a:pt x="3079710" y="1663972"/>
                </a:cubicBezTo>
                <a:cubicBezTo>
                  <a:pt x="3070426" y="1654689"/>
                  <a:pt x="3070426" y="1639991"/>
                  <a:pt x="3079710" y="1630706"/>
                </a:cubicBezTo>
                <a:cubicBezTo>
                  <a:pt x="3084351" y="1626065"/>
                  <a:pt x="3090347" y="1623744"/>
                  <a:pt x="3096342" y="1623744"/>
                </a:cubicBezTo>
                <a:close/>
                <a:moveTo>
                  <a:pt x="4364279" y="1623744"/>
                </a:moveTo>
                <a:cubicBezTo>
                  <a:pt x="4370274" y="1623744"/>
                  <a:pt x="4376269" y="1626064"/>
                  <a:pt x="4380911" y="1630706"/>
                </a:cubicBezTo>
                <a:cubicBezTo>
                  <a:pt x="4390195" y="1639216"/>
                  <a:pt x="4390195" y="1653915"/>
                  <a:pt x="4380911" y="1663972"/>
                </a:cubicBezTo>
                <a:cubicBezTo>
                  <a:pt x="4371628" y="1673231"/>
                  <a:pt x="4356930" y="1673231"/>
                  <a:pt x="4347647" y="1663972"/>
                </a:cubicBezTo>
                <a:cubicBezTo>
                  <a:pt x="4338363" y="1654688"/>
                  <a:pt x="4338363" y="1639990"/>
                  <a:pt x="4347647" y="1630706"/>
                </a:cubicBezTo>
                <a:cubicBezTo>
                  <a:pt x="4352288" y="1626064"/>
                  <a:pt x="4358283" y="1623744"/>
                  <a:pt x="4364279" y="1623744"/>
                </a:cubicBezTo>
                <a:close/>
                <a:moveTo>
                  <a:pt x="4235860" y="1623744"/>
                </a:moveTo>
                <a:cubicBezTo>
                  <a:pt x="4241856" y="1623744"/>
                  <a:pt x="4247852" y="1626065"/>
                  <a:pt x="4252494" y="1630706"/>
                </a:cubicBezTo>
                <a:cubicBezTo>
                  <a:pt x="4261776" y="1639216"/>
                  <a:pt x="4261776" y="1654688"/>
                  <a:pt x="4252494" y="1663972"/>
                </a:cubicBezTo>
                <a:cubicBezTo>
                  <a:pt x="4243210" y="1673231"/>
                  <a:pt x="4228511" y="1673231"/>
                  <a:pt x="4219228" y="1663972"/>
                </a:cubicBezTo>
                <a:cubicBezTo>
                  <a:pt x="4209945" y="1654688"/>
                  <a:pt x="4209945" y="1639990"/>
                  <a:pt x="4219228" y="1630706"/>
                </a:cubicBezTo>
                <a:cubicBezTo>
                  <a:pt x="4223869" y="1626065"/>
                  <a:pt x="4229865" y="1623744"/>
                  <a:pt x="4235860" y="1623744"/>
                </a:cubicBezTo>
                <a:close/>
                <a:moveTo>
                  <a:pt x="6034490" y="1623743"/>
                </a:moveTo>
                <a:cubicBezTo>
                  <a:pt x="6040486" y="1623743"/>
                  <a:pt x="6046481" y="1626063"/>
                  <a:pt x="6051123" y="1630705"/>
                </a:cubicBezTo>
                <a:cubicBezTo>
                  <a:pt x="6060405" y="1639215"/>
                  <a:pt x="6060405" y="1654687"/>
                  <a:pt x="6051123" y="1663970"/>
                </a:cubicBezTo>
                <a:cubicBezTo>
                  <a:pt x="6041839" y="1673231"/>
                  <a:pt x="6027141" y="1673231"/>
                  <a:pt x="6017857" y="1663970"/>
                </a:cubicBezTo>
                <a:cubicBezTo>
                  <a:pt x="6008574" y="1654687"/>
                  <a:pt x="6008574" y="1639989"/>
                  <a:pt x="6017857" y="1630705"/>
                </a:cubicBezTo>
                <a:cubicBezTo>
                  <a:pt x="6022499" y="1626063"/>
                  <a:pt x="6028495" y="1623743"/>
                  <a:pt x="6034490" y="1623743"/>
                </a:cubicBezTo>
                <a:close/>
                <a:moveTo>
                  <a:pt x="5906072" y="1623743"/>
                </a:moveTo>
                <a:cubicBezTo>
                  <a:pt x="5912068" y="1623743"/>
                  <a:pt x="5918063" y="1626063"/>
                  <a:pt x="5922704" y="1630705"/>
                </a:cubicBezTo>
                <a:cubicBezTo>
                  <a:pt x="5931988" y="1639215"/>
                  <a:pt x="5931988" y="1654687"/>
                  <a:pt x="5922704" y="1663970"/>
                </a:cubicBezTo>
                <a:cubicBezTo>
                  <a:pt x="5913421" y="1673231"/>
                  <a:pt x="5898723" y="1673231"/>
                  <a:pt x="5889440" y="1663970"/>
                </a:cubicBezTo>
                <a:cubicBezTo>
                  <a:pt x="5880156" y="1654687"/>
                  <a:pt x="5880156" y="1639989"/>
                  <a:pt x="5889440" y="1630705"/>
                </a:cubicBezTo>
                <a:cubicBezTo>
                  <a:pt x="5894082" y="1626063"/>
                  <a:pt x="5900077" y="1623743"/>
                  <a:pt x="5906072" y="1623743"/>
                </a:cubicBezTo>
                <a:close/>
                <a:moveTo>
                  <a:pt x="5776881" y="1623742"/>
                </a:moveTo>
                <a:cubicBezTo>
                  <a:pt x="5782876" y="1623742"/>
                  <a:pt x="5788871" y="1626062"/>
                  <a:pt x="5793512" y="1630704"/>
                </a:cubicBezTo>
                <a:cubicBezTo>
                  <a:pt x="5802796" y="1639214"/>
                  <a:pt x="5802796" y="1654686"/>
                  <a:pt x="5793512" y="1663969"/>
                </a:cubicBezTo>
                <a:cubicBezTo>
                  <a:pt x="5784230" y="1673231"/>
                  <a:pt x="5769531" y="1673231"/>
                  <a:pt x="5760248" y="1663969"/>
                </a:cubicBezTo>
                <a:cubicBezTo>
                  <a:pt x="5750964" y="1654686"/>
                  <a:pt x="5750964" y="1639988"/>
                  <a:pt x="5760248" y="1630704"/>
                </a:cubicBezTo>
                <a:cubicBezTo>
                  <a:pt x="5764890" y="1626062"/>
                  <a:pt x="5770885" y="1623742"/>
                  <a:pt x="5776881" y="1623742"/>
                </a:cubicBezTo>
                <a:close/>
                <a:moveTo>
                  <a:pt x="2447287" y="1515505"/>
                </a:moveTo>
                <a:cubicBezTo>
                  <a:pt x="2453283" y="1515505"/>
                  <a:pt x="2459278" y="1517826"/>
                  <a:pt x="2463920" y="1522468"/>
                </a:cubicBezTo>
                <a:cubicBezTo>
                  <a:pt x="2473204" y="1531753"/>
                  <a:pt x="2473204" y="1546450"/>
                  <a:pt x="2463920" y="1555733"/>
                </a:cubicBezTo>
                <a:cubicBezTo>
                  <a:pt x="2454637" y="1565018"/>
                  <a:pt x="2439938" y="1565018"/>
                  <a:pt x="2430656" y="1555733"/>
                </a:cubicBezTo>
                <a:cubicBezTo>
                  <a:pt x="2421372" y="1546450"/>
                  <a:pt x="2421372" y="1531753"/>
                  <a:pt x="2430656" y="1522468"/>
                </a:cubicBezTo>
                <a:cubicBezTo>
                  <a:pt x="2435297" y="1517826"/>
                  <a:pt x="2441292" y="1515505"/>
                  <a:pt x="2447287" y="1515505"/>
                </a:cubicBezTo>
                <a:close/>
                <a:moveTo>
                  <a:pt x="1934392" y="1515505"/>
                </a:moveTo>
                <a:cubicBezTo>
                  <a:pt x="1940386" y="1515505"/>
                  <a:pt x="1946381" y="1517825"/>
                  <a:pt x="1951023" y="1522468"/>
                </a:cubicBezTo>
                <a:cubicBezTo>
                  <a:pt x="1960307" y="1531752"/>
                  <a:pt x="1960307" y="1546450"/>
                  <a:pt x="1951023" y="1555733"/>
                </a:cubicBezTo>
                <a:cubicBezTo>
                  <a:pt x="1941741" y="1565018"/>
                  <a:pt x="1927042" y="1565018"/>
                  <a:pt x="1917759" y="1555733"/>
                </a:cubicBezTo>
                <a:cubicBezTo>
                  <a:pt x="1908476" y="1546450"/>
                  <a:pt x="1908476" y="1531752"/>
                  <a:pt x="1917759" y="1522468"/>
                </a:cubicBezTo>
                <a:cubicBezTo>
                  <a:pt x="1922400" y="1517825"/>
                  <a:pt x="1928395" y="1515505"/>
                  <a:pt x="1934392" y="1515505"/>
                </a:cubicBezTo>
                <a:close/>
                <a:moveTo>
                  <a:pt x="1805972" y="1515505"/>
                </a:moveTo>
                <a:cubicBezTo>
                  <a:pt x="1811968" y="1515505"/>
                  <a:pt x="1817964" y="1517825"/>
                  <a:pt x="1822604" y="1522468"/>
                </a:cubicBezTo>
                <a:cubicBezTo>
                  <a:pt x="1831890" y="1531752"/>
                  <a:pt x="1831890" y="1546450"/>
                  <a:pt x="1822604" y="1555733"/>
                </a:cubicBezTo>
                <a:cubicBezTo>
                  <a:pt x="1813322" y="1565018"/>
                  <a:pt x="1798624" y="1565018"/>
                  <a:pt x="1789340" y="1555733"/>
                </a:cubicBezTo>
                <a:cubicBezTo>
                  <a:pt x="1780057" y="1546450"/>
                  <a:pt x="1780057" y="1531752"/>
                  <a:pt x="1789340" y="1522468"/>
                </a:cubicBezTo>
                <a:cubicBezTo>
                  <a:pt x="1793983" y="1517825"/>
                  <a:pt x="1799978" y="1515505"/>
                  <a:pt x="1805972" y="1515505"/>
                </a:cubicBezTo>
                <a:close/>
                <a:moveTo>
                  <a:pt x="1677554" y="1515505"/>
                </a:moveTo>
                <a:cubicBezTo>
                  <a:pt x="1683548" y="1515505"/>
                  <a:pt x="1689544" y="1517825"/>
                  <a:pt x="1694187" y="1522468"/>
                </a:cubicBezTo>
                <a:cubicBezTo>
                  <a:pt x="1703471" y="1531752"/>
                  <a:pt x="1703471" y="1546450"/>
                  <a:pt x="1694187" y="1555733"/>
                </a:cubicBezTo>
                <a:cubicBezTo>
                  <a:pt x="1684903" y="1565018"/>
                  <a:pt x="1670205" y="1565018"/>
                  <a:pt x="1660922" y="1555733"/>
                </a:cubicBezTo>
                <a:cubicBezTo>
                  <a:pt x="1651638" y="1546450"/>
                  <a:pt x="1651638" y="1531752"/>
                  <a:pt x="1660922" y="1522468"/>
                </a:cubicBezTo>
                <a:cubicBezTo>
                  <a:pt x="1665562" y="1517825"/>
                  <a:pt x="1671558" y="1515505"/>
                  <a:pt x="1677554" y="1515505"/>
                </a:cubicBezTo>
                <a:close/>
                <a:moveTo>
                  <a:pt x="1549137" y="1515505"/>
                </a:moveTo>
                <a:cubicBezTo>
                  <a:pt x="1555131" y="1515505"/>
                  <a:pt x="1561126" y="1517825"/>
                  <a:pt x="1565768" y="1522468"/>
                </a:cubicBezTo>
                <a:cubicBezTo>
                  <a:pt x="1575052" y="1531752"/>
                  <a:pt x="1575052" y="1546450"/>
                  <a:pt x="1565768" y="1555733"/>
                </a:cubicBezTo>
                <a:cubicBezTo>
                  <a:pt x="1556485" y="1565018"/>
                  <a:pt x="1541787" y="1565018"/>
                  <a:pt x="1532503" y="1555733"/>
                </a:cubicBezTo>
                <a:cubicBezTo>
                  <a:pt x="1523219" y="1546450"/>
                  <a:pt x="1523219" y="1531752"/>
                  <a:pt x="1532503" y="1522468"/>
                </a:cubicBezTo>
                <a:cubicBezTo>
                  <a:pt x="1537145" y="1517825"/>
                  <a:pt x="1543140" y="1515505"/>
                  <a:pt x="1549137" y="1515505"/>
                </a:cubicBezTo>
                <a:close/>
                <a:moveTo>
                  <a:pt x="1421491" y="1515505"/>
                </a:moveTo>
                <a:cubicBezTo>
                  <a:pt x="1427486" y="1515505"/>
                  <a:pt x="1433482" y="1517825"/>
                  <a:pt x="1438123" y="1522468"/>
                </a:cubicBezTo>
                <a:cubicBezTo>
                  <a:pt x="1446633" y="1531752"/>
                  <a:pt x="1446633" y="1546450"/>
                  <a:pt x="1438123" y="1555733"/>
                </a:cubicBezTo>
                <a:cubicBezTo>
                  <a:pt x="1428840" y="1565018"/>
                  <a:pt x="1414141" y="1565018"/>
                  <a:pt x="1404858" y="1555733"/>
                </a:cubicBezTo>
                <a:cubicBezTo>
                  <a:pt x="1395575" y="1546450"/>
                  <a:pt x="1395575" y="1531752"/>
                  <a:pt x="1404858" y="1522468"/>
                </a:cubicBezTo>
                <a:cubicBezTo>
                  <a:pt x="1409500" y="1517825"/>
                  <a:pt x="1415496" y="1515505"/>
                  <a:pt x="1421491" y="1515505"/>
                </a:cubicBezTo>
                <a:close/>
                <a:moveTo>
                  <a:pt x="2575707" y="1515504"/>
                </a:moveTo>
                <a:cubicBezTo>
                  <a:pt x="2581702" y="1515504"/>
                  <a:pt x="2587697" y="1517824"/>
                  <a:pt x="2592339" y="1522466"/>
                </a:cubicBezTo>
                <a:cubicBezTo>
                  <a:pt x="2601623" y="1531751"/>
                  <a:pt x="2601623" y="1546449"/>
                  <a:pt x="2592339" y="1555733"/>
                </a:cubicBezTo>
                <a:cubicBezTo>
                  <a:pt x="2583056" y="1565016"/>
                  <a:pt x="2568358" y="1565016"/>
                  <a:pt x="2559075" y="1555733"/>
                </a:cubicBezTo>
                <a:cubicBezTo>
                  <a:pt x="2549791" y="1546449"/>
                  <a:pt x="2549791" y="1531751"/>
                  <a:pt x="2559075" y="1522466"/>
                </a:cubicBezTo>
                <a:cubicBezTo>
                  <a:pt x="2563716" y="1517824"/>
                  <a:pt x="2569712" y="1515504"/>
                  <a:pt x="2575707" y="1515504"/>
                </a:cubicBezTo>
                <a:close/>
                <a:moveTo>
                  <a:pt x="2319643" y="1515504"/>
                </a:moveTo>
                <a:cubicBezTo>
                  <a:pt x="2325639" y="1515504"/>
                  <a:pt x="2331634" y="1517825"/>
                  <a:pt x="2336276" y="1522466"/>
                </a:cubicBezTo>
                <a:cubicBezTo>
                  <a:pt x="2344786" y="1531751"/>
                  <a:pt x="2345560" y="1546449"/>
                  <a:pt x="2336276" y="1555733"/>
                </a:cubicBezTo>
                <a:cubicBezTo>
                  <a:pt x="2326993" y="1565017"/>
                  <a:pt x="2312294" y="1565017"/>
                  <a:pt x="2303012" y="1555733"/>
                </a:cubicBezTo>
                <a:cubicBezTo>
                  <a:pt x="2293728" y="1546449"/>
                  <a:pt x="2293728" y="1531751"/>
                  <a:pt x="2303012" y="1522466"/>
                </a:cubicBezTo>
                <a:cubicBezTo>
                  <a:pt x="2307653" y="1517825"/>
                  <a:pt x="2313648" y="1515504"/>
                  <a:pt x="2319643" y="1515504"/>
                </a:cubicBezTo>
                <a:close/>
                <a:moveTo>
                  <a:pt x="137316" y="1515495"/>
                </a:moveTo>
                <a:cubicBezTo>
                  <a:pt x="143312" y="1515495"/>
                  <a:pt x="149308" y="1517815"/>
                  <a:pt x="153948" y="1522457"/>
                </a:cubicBezTo>
                <a:cubicBezTo>
                  <a:pt x="163232" y="1531741"/>
                  <a:pt x="163232" y="1546440"/>
                  <a:pt x="153948" y="1555723"/>
                </a:cubicBezTo>
                <a:cubicBezTo>
                  <a:pt x="144664" y="1565008"/>
                  <a:pt x="129968" y="1565008"/>
                  <a:pt x="120684" y="1555723"/>
                </a:cubicBezTo>
                <a:cubicBezTo>
                  <a:pt x="111400" y="1546440"/>
                  <a:pt x="111400" y="1531741"/>
                  <a:pt x="120684" y="1522457"/>
                </a:cubicBezTo>
                <a:cubicBezTo>
                  <a:pt x="125327" y="1517815"/>
                  <a:pt x="131320" y="1515495"/>
                  <a:pt x="137316" y="1515495"/>
                </a:cubicBezTo>
                <a:close/>
                <a:moveTo>
                  <a:pt x="778626" y="1515494"/>
                </a:moveTo>
                <a:cubicBezTo>
                  <a:pt x="784620" y="1515494"/>
                  <a:pt x="790616" y="1517815"/>
                  <a:pt x="795258" y="1522457"/>
                </a:cubicBezTo>
                <a:cubicBezTo>
                  <a:pt x="804541" y="1531741"/>
                  <a:pt x="804541" y="1546439"/>
                  <a:pt x="795258" y="1555722"/>
                </a:cubicBezTo>
                <a:cubicBezTo>
                  <a:pt x="785975" y="1565007"/>
                  <a:pt x="771276" y="1565007"/>
                  <a:pt x="761994" y="1555722"/>
                </a:cubicBezTo>
                <a:cubicBezTo>
                  <a:pt x="752709" y="1546439"/>
                  <a:pt x="752709" y="1531741"/>
                  <a:pt x="761994" y="1522457"/>
                </a:cubicBezTo>
                <a:cubicBezTo>
                  <a:pt x="766635" y="1517815"/>
                  <a:pt x="772630" y="1515494"/>
                  <a:pt x="778626" y="1515494"/>
                </a:cubicBezTo>
                <a:close/>
                <a:moveTo>
                  <a:pt x="521790" y="1515494"/>
                </a:moveTo>
                <a:cubicBezTo>
                  <a:pt x="527785" y="1515494"/>
                  <a:pt x="533781" y="1517815"/>
                  <a:pt x="538421" y="1522457"/>
                </a:cubicBezTo>
                <a:cubicBezTo>
                  <a:pt x="547706" y="1531741"/>
                  <a:pt x="547706" y="1546439"/>
                  <a:pt x="538421" y="1555723"/>
                </a:cubicBezTo>
                <a:cubicBezTo>
                  <a:pt x="529139" y="1565007"/>
                  <a:pt x="514440" y="1565007"/>
                  <a:pt x="505157" y="1555723"/>
                </a:cubicBezTo>
                <a:cubicBezTo>
                  <a:pt x="495873" y="1546439"/>
                  <a:pt x="495873" y="1531741"/>
                  <a:pt x="505157" y="1522457"/>
                </a:cubicBezTo>
                <a:cubicBezTo>
                  <a:pt x="509799" y="1517815"/>
                  <a:pt x="515794" y="1515494"/>
                  <a:pt x="521790" y="1515494"/>
                </a:cubicBezTo>
                <a:close/>
                <a:moveTo>
                  <a:pt x="393371" y="1515494"/>
                </a:moveTo>
                <a:cubicBezTo>
                  <a:pt x="399367" y="1515494"/>
                  <a:pt x="405362" y="1517815"/>
                  <a:pt x="410004" y="1522457"/>
                </a:cubicBezTo>
                <a:cubicBezTo>
                  <a:pt x="419287" y="1531741"/>
                  <a:pt x="419287" y="1546439"/>
                  <a:pt x="410004" y="1555723"/>
                </a:cubicBezTo>
                <a:cubicBezTo>
                  <a:pt x="400720" y="1565007"/>
                  <a:pt x="386022" y="1565007"/>
                  <a:pt x="376737" y="1555723"/>
                </a:cubicBezTo>
                <a:cubicBezTo>
                  <a:pt x="367455" y="1546439"/>
                  <a:pt x="367455" y="1531741"/>
                  <a:pt x="376737" y="1522457"/>
                </a:cubicBezTo>
                <a:cubicBezTo>
                  <a:pt x="381380" y="1517815"/>
                  <a:pt x="387375" y="1515494"/>
                  <a:pt x="393371" y="1515494"/>
                </a:cubicBezTo>
                <a:close/>
                <a:moveTo>
                  <a:pt x="265726" y="1515494"/>
                </a:moveTo>
                <a:cubicBezTo>
                  <a:pt x="271722" y="1515494"/>
                  <a:pt x="277718" y="1517815"/>
                  <a:pt x="282358" y="1522457"/>
                </a:cubicBezTo>
                <a:cubicBezTo>
                  <a:pt x="290868" y="1531741"/>
                  <a:pt x="291642" y="1546440"/>
                  <a:pt x="282358" y="1555723"/>
                </a:cubicBezTo>
                <a:cubicBezTo>
                  <a:pt x="273076" y="1565008"/>
                  <a:pt x="258378" y="1565008"/>
                  <a:pt x="249094" y="1555723"/>
                </a:cubicBezTo>
                <a:cubicBezTo>
                  <a:pt x="239811" y="1546440"/>
                  <a:pt x="239811" y="1531741"/>
                  <a:pt x="249094" y="1522457"/>
                </a:cubicBezTo>
                <a:cubicBezTo>
                  <a:pt x="253735" y="1517815"/>
                  <a:pt x="259732" y="1515494"/>
                  <a:pt x="265726" y="1515494"/>
                </a:cubicBezTo>
                <a:close/>
                <a:moveTo>
                  <a:pt x="1291526" y="1515494"/>
                </a:moveTo>
                <a:cubicBezTo>
                  <a:pt x="1297523" y="1515494"/>
                  <a:pt x="1303517" y="1517815"/>
                  <a:pt x="1308159" y="1522456"/>
                </a:cubicBezTo>
                <a:cubicBezTo>
                  <a:pt x="1317442" y="1531741"/>
                  <a:pt x="1317442" y="1546439"/>
                  <a:pt x="1308159" y="1555722"/>
                </a:cubicBezTo>
                <a:cubicBezTo>
                  <a:pt x="1298875" y="1565006"/>
                  <a:pt x="1284177" y="1565006"/>
                  <a:pt x="1274895" y="1555722"/>
                </a:cubicBezTo>
                <a:cubicBezTo>
                  <a:pt x="1265609" y="1546439"/>
                  <a:pt x="1265609" y="1531741"/>
                  <a:pt x="1274895" y="1522456"/>
                </a:cubicBezTo>
                <a:cubicBezTo>
                  <a:pt x="1279535" y="1517815"/>
                  <a:pt x="1285532" y="1515494"/>
                  <a:pt x="1291526" y="1515494"/>
                </a:cubicBezTo>
                <a:close/>
                <a:moveTo>
                  <a:pt x="1163881" y="1515494"/>
                </a:moveTo>
                <a:cubicBezTo>
                  <a:pt x="1169877" y="1515494"/>
                  <a:pt x="1175873" y="1517815"/>
                  <a:pt x="1180513" y="1522457"/>
                </a:cubicBezTo>
                <a:cubicBezTo>
                  <a:pt x="1189025" y="1531741"/>
                  <a:pt x="1189797" y="1546439"/>
                  <a:pt x="1180513" y="1555722"/>
                </a:cubicBezTo>
                <a:cubicBezTo>
                  <a:pt x="1171230" y="1565006"/>
                  <a:pt x="1156531" y="1565006"/>
                  <a:pt x="1147250" y="1555722"/>
                </a:cubicBezTo>
                <a:cubicBezTo>
                  <a:pt x="1137965" y="1546439"/>
                  <a:pt x="1137965" y="1531741"/>
                  <a:pt x="1147250" y="1522457"/>
                </a:cubicBezTo>
                <a:cubicBezTo>
                  <a:pt x="1151891" y="1517815"/>
                  <a:pt x="1157885" y="1515494"/>
                  <a:pt x="1163881" y="1515494"/>
                </a:cubicBezTo>
                <a:close/>
                <a:moveTo>
                  <a:pt x="1035464" y="1515494"/>
                </a:moveTo>
                <a:cubicBezTo>
                  <a:pt x="1041458" y="1515494"/>
                  <a:pt x="1047454" y="1517815"/>
                  <a:pt x="1052096" y="1522457"/>
                </a:cubicBezTo>
                <a:cubicBezTo>
                  <a:pt x="1061380" y="1531741"/>
                  <a:pt x="1061380" y="1546439"/>
                  <a:pt x="1052096" y="1555722"/>
                </a:cubicBezTo>
                <a:cubicBezTo>
                  <a:pt x="1042813" y="1565006"/>
                  <a:pt x="1028115" y="1565006"/>
                  <a:pt x="1018830" y="1555722"/>
                </a:cubicBezTo>
                <a:cubicBezTo>
                  <a:pt x="1009548" y="1546439"/>
                  <a:pt x="1009548" y="1531741"/>
                  <a:pt x="1018830" y="1522457"/>
                </a:cubicBezTo>
                <a:cubicBezTo>
                  <a:pt x="1023473" y="1517815"/>
                  <a:pt x="1029468" y="1515494"/>
                  <a:pt x="1035464" y="1515494"/>
                </a:cubicBezTo>
                <a:close/>
                <a:moveTo>
                  <a:pt x="907045" y="1515494"/>
                </a:moveTo>
                <a:cubicBezTo>
                  <a:pt x="913041" y="1515494"/>
                  <a:pt x="919036" y="1517815"/>
                  <a:pt x="923676" y="1522457"/>
                </a:cubicBezTo>
                <a:cubicBezTo>
                  <a:pt x="932962" y="1531741"/>
                  <a:pt x="932962" y="1546439"/>
                  <a:pt x="923676" y="1555722"/>
                </a:cubicBezTo>
                <a:cubicBezTo>
                  <a:pt x="914394" y="1565006"/>
                  <a:pt x="899697" y="1565006"/>
                  <a:pt x="890413" y="1555722"/>
                </a:cubicBezTo>
                <a:cubicBezTo>
                  <a:pt x="881129" y="1546439"/>
                  <a:pt x="881129" y="1531741"/>
                  <a:pt x="890413" y="1522457"/>
                </a:cubicBezTo>
                <a:cubicBezTo>
                  <a:pt x="895054" y="1517815"/>
                  <a:pt x="901049" y="1515494"/>
                  <a:pt x="907045" y="1515494"/>
                </a:cubicBezTo>
                <a:close/>
                <a:moveTo>
                  <a:pt x="650208" y="1515494"/>
                </a:moveTo>
                <a:cubicBezTo>
                  <a:pt x="656203" y="1515494"/>
                  <a:pt x="662197" y="1517815"/>
                  <a:pt x="666839" y="1522457"/>
                </a:cubicBezTo>
                <a:cubicBezTo>
                  <a:pt x="676123" y="1531741"/>
                  <a:pt x="676123" y="1546439"/>
                  <a:pt x="666839" y="1555722"/>
                </a:cubicBezTo>
                <a:cubicBezTo>
                  <a:pt x="657557" y="1565007"/>
                  <a:pt x="642858" y="1565007"/>
                  <a:pt x="633575" y="1555722"/>
                </a:cubicBezTo>
                <a:cubicBezTo>
                  <a:pt x="624292" y="1546439"/>
                  <a:pt x="624292" y="1531741"/>
                  <a:pt x="633575" y="1522457"/>
                </a:cubicBezTo>
                <a:cubicBezTo>
                  <a:pt x="638217" y="1517815"/>
                  <a:pt x="644212" y="1515494"/>
                  <a:pt x="650208" y="1515494"/>
                </a:cubicBezTo>
                <a:close/>
                <a:moveTo>
                  <a:pt x="2704899" y="1515491"/>
                </a:moveTo>
                <a:cubicBezTo>
                  <a:pt x="2710894" y="1515491"/>
                  <a:pt x="2716889" y="1517812"/>
                  <a:pt x="2721531" y="1522454"/>
                </a:cubicBezTo>
                <a:cubicBezTo>
                  <a:pt x="2730041" y="1531738"/>
                  <a:pt x="2730041" y="1546436"/>
                  <a:pt x="2721531" y="1555720"/>
                </a:cubicBezTo>
                <a:cubicBezTo>
                  <a:pt x="2712248" y="1565004"/>
                  <a:pt x="2697550" y="1565004"/>
                  <a:pt x="2688267" y="1555720"/>
                </a:cubicBezTo>
                <a:cubicBezTo>
                  <a:pt x="2678983" y="1546436"/>
                  <a:pt x="2678983" y="1531738"/>
                  <a:pt x="2688267" y="1522454"/>
                </a:cubicBezTo>
                <a:cubicBezTo>
                  <a:pt x="2692908" y="1517812"/>
                  <a:pt x="2698904" y="1515491"/>
                  <a:pt x="2704899" y="1515491"/>
                </a:cubicBezTo>
                <a:close/>
                <a:moveTo>
                  <a:pt x="5520044" y="1515458"/>
                </a:moveTo>
                <a:cubicBezTo>
                  <a:pt x="5526040" y="1515458"/>
                  <a:pt x="5532035" y="1517779"/>
                  <a:pt x="5536677" y="1522420"/>
                </a:cubicBezTo>
                <a:cubicBezTo>
                  <a:pt x="5545959" y="1531704"/>
                  <a:pt x="5545959" y="1546403"/>
                  <a:pt x="5536677" y="1555686"/>
                </a:cubicBezTo>
                <a:cubicBezTo>
                  <a:pt x="5527393" y="1564970"/>
                  <a:pt x="5512694" y="1564970"/>
                  <a:pt x="5503411" y="1555686"/>
                </a:cubicBezTo>
                <a:cubicBezTo>
                  <a:pt x="5494128" y="1546403"/>
                  <a:pt x="5494128" y="1531704"/>
                  <a:pt x="5503411" y="1522420"/>
                </a:cubicBezTo>
                <a:cubicBezTo>
                  <a:pt x="5508053" y="1517779"/>
                  <a:pt x="5514048" y="1515458"/>
                  <a:pt x="5520044" y="1515458"/>
                </a:cubicBezTo>
                <a:close/>
                <a:moveTo>
                  <a:pt x="4878726" y="1515453"/>
                </a:moveTo>
                <a:cubicBezTo>
                  <a:pt x="4884721" y="1515453"/>
                  <a:pt x="4890717" y="1517774"/>
                  <a:pt x="4895358" y="1522415"/>
                </a:cubicBezTo>
                <a:cubicBezTo>
                  <a:pt x="4903868" y="1531700"/>
                  <a:pt x="4904642" y="1546398"/>
                  <a:pt x="4895358" y="1555681"/>
                </a:cubicBezTo>
                <a:cubicBezTo>
                  <a:pt x="4886075" y="1564965"/>
                  <a:pt x="4871377" y="1564965"/>
                  <a:pt x="4862094" y="1555681"/>
                </a:cubicBezTo>
                <a:cubicBezTo>
                  <a:pt x="4852810" y="1546398"/>
                  <a:pt x="4852810" y="1531700"/>
                  <a:pt x="4862094" y="1522415"/>
                </a:cubicBezTo>
                <a:cubicBezTo>
                  <a:pt x="4866736" y="1517774"/>
                  <a:pt x="4872731" y="1515453"/>
                  <a:pt x="4878726" y="1515453"/>
                </a:cubicBezTo>
                <a:close/>
                <a:moveTo>
                  <a:pt x="4750308" y="1515453"/>
                </a:moveTo>
                <a:cubicBezTo>
                  <a:pt x="4756303" y="1515453"/>
                  <a:pt x="4762299" y="1517774"/>
                  <a:pt x="4766941" y="1522416"/>
                </a:cubicBezTo>
                <a:cubicBezTo>
                  <a:pt x="4776223" y="1531700"/>
                  <a:pt x="4776223" y="1546398"/>
                  <a:pt x="4766941" y="1555681"/>
                </a:cubicBezTo>
                <a:cubicBezTo>
                  <a:pt x="4757657" y="1564965"/>
                  <a:pt x="4742958" y="1564965"/>
                  <a:pt x="4733675" y="1555681"/>
                </a:cubicBezTo>
                <a:cubicBezTo>
                  <a:pt x="4724392" y="1546398"/>
                  <a:pt x="4724392" y="1531700"/>
                  <a:pt x="4733675" y="1522416"/>
                </a:cubicBezTo>
                <a:cubicBezTo>
                  <a:pt x="4738317" y="1517774"/>
                  <a:pt x="4744312" y="1515453"/>
                  <a:pt x="4750308" y="1515453"/>
                </a:cubicBezTo>
                <a:close/>
                <a:moveTo>
                  <a:pt x="4621889" y="1515453"/>
                </a:moveTo>
                <a:cubicBezTo>
                  <a:pt x="4627885" y="1515453"/>
                  <a:pt x="4633880" y="1517774"/>
                  <a:pt x="4638521" y="1522416"/>
                </a:cubicBezTo>
                <a:cubicBezTo>
                  <a:pt x="4647805" y="1531700"/>
                  <a:pt x="4647805" y="1546398"/>
                  <a:pt x="4638521" y="1555681"/>
                </a:cubicBezTo>
                <a:cubicBezTo>
                  <a:pt x="4629238" y="1564965"/>
                  <a:pt x="4614540" y="1564965"/>
                  <a:pt x="4605257" y="1555681"/>
                </a:cubicBezTo>
                <a:cubicBezTo>
                  <a:pt x="4595973" y="1546398"/>
                  <a:pt x="4595973" y="1531700"/>
                  <a:pt x="4605257" y="1522416"/>
                </a:cubicBezTo>
                <a:cubicBezTo>
                  <a:pt x="4609899" y="1517774"/>
                  <a:pt x="4615894" y="1515453"/>
                  <a:pt x="4621889" y="1515453"/>
                </a:cubicBezTo>
                <a:close/>
                <a:moveTo>
                  <a:pt x="4493471" y="1515453"/>
                </a:moveTo>
                <a:cubicBezTo>
                  <a:pt x="4499466" y="1515453"/>
                  <a:pt x="4505462" y="1517774"/>
                  <a:pt x="4510103" y="1522416"/>
                </a:cubicBezTo>
                <a:cubicBezTo>
                  <a:pt x="4519387" y="1531700"/>
                  <a:pt x="4519387" y="1546398"/>
                  <a:pt x="4510103" y="1555681"/>
                </a:cubicBezTo>
                <a:cubicBezTo>
                  <a:pt x="4500820" y="1564966"/>
                  <a:pt x="4486121" y="1564966"/>
                  <a:pt x="4476839" y="1555681"/>
                </a:cubicBezTo>
                <a:cubicBezTo>
                  <a:pt x="4467555" y="1546398"/>
                  <a:pt x="4467555" y="1531700"/>
                  <a:pt x="4476839" y="1522416"/>
                </a:cubicBezTo>
                <a:cubicBezTo>
                  <a:pt x="4481480" y="1517774"/>
                  <a:pt x="4487476" y="1515453"/>
                  <a:pt x="4493471" y="1515453"/>
                </a:cubicBezTo>
                <a:close/>
                <a:moveTo>
                  <a:pt x="5007145" y="1515453"/>
                </a:moveTo>
                <a:cubicBezTo>
                  <a:pt x="5013140" y="1515453"/>
                  <a:pt x="5019135" y="1517774"/>
                  <a:pt x="5023776" y="1522415"/>
                </a:cubicBezTo>
                <a:cubicBezTo>
                  <a:pt x="5032286" y="1531699"/>
                  <a:pt x="5033060" y="1546398"/>
                  <a:pt x="5023776" y="1555681"/>
                </a:cubicBezTo>
                <a:cubicBezTo>
                  <a:pt x="5014494" y="1564965"/>
                  <a:pt x="4999795" y="1564965"/>
                  <a:pt x="4990512" y="1555681"/>
                </a:cubicBezTo>
                <a:cubicBezTo>
                  <a:pt x="4981228" y="1546398"/>
                  <a:pt x="4981228" y="1531699"/>
                  <a:pt x="4990512" y="1522415"/>
                </a:cubicBezTo>
                <a:cubicBezTo>
                  <a:pt x="4995154" y="1517774"/>
                  <a:pt x="5001149" y="1515453"/>
                  <a:pt x="5007145" y="1515453"/>
                </a:cubicBezTo>
                <a:close/>
                <a:moveTo>
                  <a:pt x="5391625" y="1515452"/>
                </a:moveTo>
                <a:cubicBezTo>
                  <a:pt x="5397621" y="1515452"/>
                  <a:pt x="5403616" y="1517772"/>
                  <a:pt x="5408257" y="1522414"/>
                </a:cubicBezTo>
                <a:cubicBezTo>
                  <a:pt x="5417541" y="1531698"/>
                  <a:pt x="5417541" y="1546397"/>
                  <a:pt x="5408257" y="1555680"/>
                </a:cubicBezTo>
                <a:cubicBezTo>
                  <a:pt x="5398974" y="1564964"/>
                  <a:pt x="5384276" y="1564964"/>
                  <a:pt x="5374993" y="1555680"/>
                </a:cubicBezTo>
                <a:cubicBezTo>
                  <a:pt x="5365709" y="1546397"/>
                  <a:pt x="5365709" y="1531698"/>
                  <a:pt x="5374993" y="1522414"/>
                </a:cubicBezTo>
                <a:cubicBezTo>
                  <a:pt x="5379635" y="1517772"/>
                  <a:pt x="5385630" y="1515452"/>
                  <a:pt x="5391625" y="1515452"/>
                </a:cubicBezTo>
                <a:close/>
                <a:moveTo>
                  <a:pt x="5648462" y="1515451"/>
                </a:moveTo>
                <a:cubicBezTo>
                  <a:pt x="5654458" y="1515451"/>
                  <a:pt x="5660453" y="1517772"/>
                  <a:pt x="5665094" y="1522414"/>
                </a:cubicBezTo>
                <a:cubicBezTo>
                  <a:pt x="5674378" y="1531698"/>
                  <a:pt x="5674378" y="1546396"/>
                  <a:pt x="5665094" y="1555679"/>
                </a:cubicBezTo>
                <a:cubicBezTo>
                  <a:pt x="5655811" y="1564963"/>
                  <a:pt x="5641113" y="1564963"/>
                  <a:pt x="5631830" y="1555679"/>
                </a:cubicBezTo>
                <a:cubicBezTo>
                  <a:pt x="5622546" y="1546396"/>
                  <a:pt x="5622546" y="1531698"/>
                  <a:pt x="5631830" y="1522414"/>
                </a:cubicBezTo>
                <a:cubicBezTo>
                  <a:pt x="5636472" y="1517772"/>
                  <a:pt x="5642467" y="1515451"/>
                  <a:pt x="5648462" y="1515451"/>
                </a:cubicBezTo>
                <a:close/>
                <a:moveTo>
                  <a:pt x="3466124" y="1515439"/>
                </a:moveTo>
                <a:cubicBezTo>
                  <a:pt x="3472120" y="1515439"/>
                  <a:pt x="3478116" y="1517760"/>
                  <a:pt x="3482758" y="1522401"/>
                </a:cubicBezTo>
                <a:cubicBezTo>
                  <a:pt x="3492040" y="1531685"/>
                  <a:pt x="3492040" y="1546384"/>
                  <a:pt x="3482758" y="1555667"/>
                </a:cubicBezTo>
                <a:cubicBezTo>
                  <a:pt x="3473474" y="1564951"/>
                  <a:pt x="3458775" y="1564951"/>
                  <a:pt x="3449492" y="1555667"/>
                </a:cubicBezTo>
                <a:cubicBezTo>
                  <a:pt x="3440209" y="1546384"/>
                  <a:pt x="3440209" y="1531685"/>
                  <a:pt x="3449492" y="1522401"/>
                </a:cubicBezTo>
                <a:cubicBezTo>
                  <a:pt x="3454133" y="1517760"/>
                  <a:pt x="3460129" y="1515439"/>
                  <a:pt x="3466124" y="1515439"/>
                </a:cubicBezTo>
                <a:close/>
                <a:moveTo>
                  <a:pt x="3337707" y="1515439"/>
                </a:moveTo>
                <a:cubicBezTo>
                  <a:pt x="3343702" y="1515439"/>
                  <a:pt x="3349697" y="1517760"/>
                  <a:pt x="3354339" y="1522401"/>
                </a:cubicBezTo>
                <a:cubicBezTo>
                  <a:pt x="3363623" y="1531685"/>
                  <a:pt x="3363623" y="1546384"/>
                  <a:pt x="3354339" y="1555667"/>
                </a:cubicBezTo>
                <a:cubicBezTo>
                  <a:pt x="3345056" y="1564951"/>
                  <a:pt x="3330358" y="1564951"/>
                  <a:pt x="3321075" y="1555667"/>
                </a:cubicBezTo>
                <a:cubicBezTo>
                  <a:pt x="3311791" y="1546384"/>
                  <a:pt x="3311791" y="1531685"/>
                  <a:pt x="3321075" y="1522401"/>
                </a:cubicBezTo>
                <a:cubicBezTo>
                  <a:pt x="3325716" y="1517760"/>
                  <a:pt x="3331712" y="1515439"/>
                  <a:pt x="3337707" y="1515439"/>
                </a:cubicBezTo>
                <a:close/>
                <a:moveTo>
                  <a:pt x="3209287" y="1515439"/>
                </a:moveTo>
                <a:cubicBezTo>
                  <a:pt x="3215283" y="1515439"/>
                  <a:pt x="3221278" y="1517760"/>
                  <a:pt x="3225920" y="1522401"/>
                </a:cubicBezTo>
                <a:cubicBezTo>
                  <a:pt x="3235204" y="1531686"/>
                  <a:pt x="3235204" y="1546384"/>
                  <a:pt x="3225920" y="1555667"/>
                </a:cubicBezTo>
                <a:cubicBezTo>
                  <a:pt x="3216637" y="1564951"/>
                  <a:pt x="3201938" y="1564951"/>
                  <a:pt x="3192656" y="1555667"/>
                </a:cubicBezTo>
                <a:cubicBezTo>
                  <a:pt x="3183372" y="1546384"/>
                  <a:pt x="3183372" y="1531686"/>
                  <a:pt x="3192656" y="1522401"/>
                </a:cubicBezTo>
                <a:cubicBezTo>
                  <a:pt x="3197297" y="1517760"/>
                  <a:pt x="3203292" y="1515439"/>
                  <a:pt x="3209287" y="1515439"/>
                </a:cubicBezTo>
                <a:close/>
                <a:moveTo>
                  <a:pt x="3851379" y="1515439"/>
                </a:moveTo>
                <a:cubicBezTo>
                  <a:pt x="3857375" y="1515439"/>
                  <a:pt x="3863370" y="1517759"/>
                  <a:pt x="3868012" y="1522401"/>
                </a:cubicBezTo>
                <a:cubicBezTo>
                  <a:pt x="3876522" y="1531685"/>
                  <a:pt x="3876522" y="1546383"/>
                  <a:pt x="3868012" y="1555666"/>
                </a:cubicBezTo>
                <a:cubicBezTo>
                  <a:pt x="3858729" y="1564950"/>
                  <a:pt x="3844030" y="1564950"/>
                  <a:pt x="3834748" y="1555666"/>
                </a:cubicBezTo>
                <a:cubicBezTo>
                  <a:pt x="3825464" y="1546383"/>
                  <a:pt x="3825464" y="1531685"/>
                  <a:pt x="3834748" y="1522401"/>
                </a:cubicBezTo>
                <a:cubicBezTo>
                  <a:pt x="3839389" y="1517759"/>
                  <a:pt x="3845384" y="1515439"/>
                  <a:pt x="3851379" y="1515439"/>
                </a:cubicBezTo>
                <a:close/>
                <a:moveTo>
                  <a:pt x="3722961" y="1515439"/>
                </a:moveTo>
                <a:cubicBezTo>
                  <a:pt x="3728956" y="1515439"/>
                  <a:pt x="3734952" y="1517759"/>
                  <a:pt x="3739593" y="1522401"/>
                </a:cubicBezTo>
                <a:cubicBezTo>
                  <a:pt x="3748877" y="1531685"/>
                  <a:pt x="3748877" y="1546384"/>
                  <a:pt x="3739593" y="1555667"/>
                </a:cubicBezTo>
                <a:cubicBezTo>
                  <a:pt x="3730311" y="1564951"/>
                  <a:pt x="3715612" y="1564951"/>
                  <a:pt x="3706329" y="1555667"/>
                </a:cubicBezTo>
                <a:cubicBezTo>
                  <a:pt x="3697045" y="1546384"/>
                  <a:pt x="3697045" y="1531685"/>
                  <a:pt x="3706329" y="1522401"/>
                </a:cubicBezTo>
                <a:cubicBezTo>
                  <a:pt x="3710970" y="1517759"/>
                  <a:pt x="3716966" y="1515439"/>
                  <a:pt x="3722961" y="1515439"/>
                </a:cubicBezTo>
                <a:close/>
                <a:moveTo>
                  <a:pt x="3594543" y="1515439"/>
                </a:moveTo>
                <a:cubicBezTo>
                  <a:pt x="3600538" y="1515439"/>
                  <a:pt x="3606533" y="1517760"/>
                  <a:pt x="3611175" y="1522401"/>
                </a:cubicBezTo>
                <a:cubicBezTo>
                  <a:pt x="3620459" y="1531685"/>
                  <a:pt x="3620459" y="1546384"/>
                  <a:pt x="3611175" y="1555667"/>
                </a:cubicBezTo>
                <a:cubicBezTo>
                  <a:pt x="3601892" y="1564951"/>
                  <a:pt x="3587194" y="1564951"/>
                  <a:pt x="3577911" y="1555667"/>
                </a:cubicBezTo>
                <a:cubicBezTo>
                  <a:pt x="3568627" y="1546384"/>
                  <a:pt x="3568627" y="1531685"/>
                  <a:pt x="3577911" y="1522401"/>
                </a:cubicBezTo>
                <a:cubicBezTo>
                  <a:pt x="3582552" y="1517760"/>
                  <a:pt x="3588547" y="1515439"/>
                  <a:pt x="3594543" y="1515439"/>
                </a:cubicBezTo>
                <a:close/>
                <a:moveTo>
                  <a:pt x="4235860" y="1515439"/>
                </a:moveTo>
                <a:cubicBezTo>
                  <a:pt x="4241856" y="1515439"/>
                  <a:pt x="4247852" y="1517759"/>
                  <a:pt x="4252494" y="1522401"/>
                </a:cubicBezTo>
                <a:cubicBezTo>
                  <a:pt x="4261776" y="1531685"/>
                  <a:pt x="4261776" y="1546383"/>
                  <a:pt x="4252494" y="1555666"/>
                </a:cubicBezTo>
                <a:cubicBezTo>
                  <a:pt x="4243210" y="1564950"/>
                  <a:pt x="4228511" y="1564950"/>
                  <a:pt x="4219228" y="1555666"/>
                </a:cubicBezTo>
                <a:cubicBezTo>
                  <a:pt x="4209945" y="1546383"/>
                  <a:pt x="4209945" y="1531685"/>
                  <a:pt x="4219228" y="1522401"/>
                </a:cubicBezTo>
                <a:cubicBezTo>
                  <a:pt x="4223869" y="1517759"/>
                  <a:pt x="4229865" y="1515439"/>
                  <a:pt x="4235860" y="1515439"/>
                </a:cubicBezTo>
                <a:close/>
                <a:moveTo>
                  <a:pt x="4107443" y="1515439"/>
                </a:moveTo>
                <a:cubicBezTo>
                  <a:pt x="4113438" y="1515439"/>
                  <a:pt x="4119433" y="1517759"/>
                  <a:pt x="4124075" y="1522401"/>
                </a:cubicBezTo>
                <a:cubicBezTo>
                  <a:pt x="4133359" y="1531685"/>
                  <a:pt x="4133359" y="1546383"/>
                  <a:pt x="4124075" y="1555666"/>
                </a:cubicBezTo>
                <a:cubicBezTo>
                  <a:pt x="4114792" y="1564950"/>
                  <a:pt x="4100094" y="1564950"/>
                  <a:pt x="4090811" y="1555666"/>
                </a:cubicBezTo>
                <a:cubicBezTo>
                  <a:pt x="4081527" y="1546383"/>
                  <a:pt x="4081527" y="1531685"/>
                  <a:pt x="4090811" y="1522401"/>
                </a:cubicBezTo>
                <a:cubicBezTo>
                  <a:pt x="4095452" y="1517759"/>
                  <a:pt x="4101447" y="1515439"/>
                  <a:pt x="4107443" y="1515439"/>
                </a:cubicBezTo>
                <a:close/>
                <a:moveTo>
                  <a:pt x="3979024" y="1515439"/>
                </a:moveTo>
                <a:cubicBezTo>
                  <a:pt x="3985020" y="1515439"/>
                  <a:pt x="3991015" y="1517759"/>
                  <a:pt x="3995657" y="1522401"/>
                </a:cubicBezTo>
                <a:cubicBezTo>
                  <a:pt x="4004941" y="1531685"/>
                  <a:pt x="4004941" y="1546383"/>
                  <a:pt x="3995657" y="1555666"/>
                </a:cubicBezTo>
                <a:cubicBezTo>
                  <a:pt x="3986374" y="1564950"/>
                  <a:pt x="3971675" y="1564950"/>
                  <a:pt x="3962393" y="1555666"/>
                </a:cubicBezTo>
                <a:cubicBezTo>
                  <a:pt x="3953109" y="1546383"/>
                  <a:pt x="3953109" y="1531685"/>
                  <a:pt x="3962393" y="1522401"/>
                </a:cubicBezTo>
                <a:cubicBezTo>
                  <a:pt x="3967034" y="1517759"/>
                  <a:pt x="3973029" y="1515439"/>
                  <a:pt x="3979024" y="1515439"/>
                </a:cubicBezTo>
                <a:close/>
                <a:moveTo>
                  <a:pt x="4364279" y="1515438"/>
                </a:moveTo>
                <a:cubicBezTo>
                  <a:pt x="4370274" y="1515438"/>
                  <a:pt x="4376269" y="1517759"/>
                  <a:pt x="4380911" y="1522401"/>
                </a:cubicBezTo>
                <a:cubicBezTo>
                  <a:pt x="4390195" y="1531685"/>
                  <a:pt x="4390195" y="1546383"/>
                  <a:pt x="4380911" y="1555666"/>
                </a:cubicBezTo>
                <a:cubicBezTo>
                  <a:pt x="4371628" y="1564950"/>
                  <a:pt x="4356930" y="1564950"/>
                  <a:pt x="4347647" y="1555666"/>
                </a:cubicBezTo>
                <a:cubicBezTo>
                  <a:pt x="4338363" y="1546383"/>
                  <a:pt x="4338363" y="1531685"/>
                  <a:pt x="4347647" y="1522401"/>
                </a:cubicBezTo>
                <a:cubicBezTo>
                  <a:pt x="4352288" y="1517759"/>
                  <a:pt x="4358283" y="1515438"/>
                  <a:pt x="4364279" y="1515438"/>
                </a:cubicBezTo>
                <a:close/>
                <a:moveTo>
                  <a:pt x="5776881" y="1515435"/>
                </a:moveTo>
                <a:cubicBezTo>
                  <a:pt x="5782876" y="1515435"/>
                  <a:pt x="5788871" y="1517756"/>
                  <a:pt x="5793512" y="1522398"/>
                </a:cubicBezTo>
                <a:cubicBezTo>
                  <a:pt x="5802796" y="1531682"/>
                  <a:pt x="5802796" y="1546380"/>
                  <a:pt x="5793512" y="1555663"/>
                </a:cubicBezTo>
                <a:cubicBezTo>
                  <a:pt x="5784230" y="1564947"/>
                  <a:pt x="5769531" y="1564947"/>
                  <a:pt x="5760248" y="1555663"/>
                </a:cubicBezTo>
                <a:cubicBezTo>
                  <a:pt x="5750964" y="1546380"/>
                  <a:pt x="5750964" y="1531682"/>
                  <a:pt x="5760248" y="1522398"/>
                </a:cubicBezTo>
                <a:cubicBezTo>
                  <a:pt x="5764890" y="1517756"/>
                  <a:pt x="5770885" y="1515435"/>
                  <a:pt x="5776881" y="1515435"/>
                </a:cubicBezTo>
                <a:close/>
                <a:moveTo>
                  <a:pt x="1805972" y="1400235"/>
                </a:moveTo>
                <a:cubicBezTo>
                  <a:pt x="1811968" y="1400235"/>
                  <a:pt x="1817964" y="1402556"/>
                  <a:pt x="1822604" y="1407198"/>
                </a:cubicBezTo>
                <a:cubicBezTo>
                  <a:pt x="1831890" y="1416480"/>
                  <a:pt x="1831890" y="1431179"/>
                  <a:pt x="1822604" y="1440462"/>
                </a:cubicBezTo>
                <a:cubicBezTo>
                  <a:pt x="1813322" y="1449747"/>
                  <a:pt x="1798624" y="1449747"/>
                  <a:pt x="1789340" y="1440462"/>
                </a:cubicBezTo>
                <a:cubicBezTo>
                  <a:pt x="1780057" y="1431179"/>
                  <a:pt x="1780057" y="1416480"/>
                  <a:pt x="1789340" y="1407198"/>
                </a:cubicBezTo>
                <a:cubicBezTo>
                  <a:pt x="1793983" y="1402556"/>
                  <a:pt x="1799978" y="1400235"/>
                  <a:pt x="1805972" y="1400235"/>
                </a:cubicBezTo>
                <a:close/>
                <a:moveTo>
                  <a:pt x="1677554" y="1400235"/>
                </a:moveTo>
                <a:cubicBezTo>
                  <a:pt x="1683548" y="1400235"/>
                  <a:pt x="1689544" y="1402556"/>
                  <a:pt x="1694187" y="1407198"/>
                </a:cubicBezTo>
                <a:cubicBezTo>
                  <a:pt x="1703471" y="1416480"/>
                  <a:pt x="1703471" y="1431179"/>
                  <a:pt x="1694187" y="1440462"/>
                </a:cubicBezTo>
                <a:cubicBezTo>
                  <a:pt x="1684903" y="1449747"/>
                  <a:pt x="1670205" y="1449747"/>
                  <a:pt x="1660922" y="1440462"/>
                </a:cubicBezTo>
                <a:cubicBezTo>
                  <a:pt x="1651638" y="1431179"/>
                  <a:pt x="1651638" y="1416480"/>
                  <a:pt x="1660922" y="1407198"/>
                </a:cubicBezTo>
                <a:cubicBezTo>
                  <a:pt x="1665562" y="1402556"/>
                  <a:pt x="1671558" y="1400235"/>
                  <a:pt x="1677554" y="1400235"/>
                </a:cubicBezTo>
                <a:close/>
                <a:moveTo>
                  <a:pt x="1549137" y="1400235"/>
                </a:moveTo>
                <a:cubicBezTo>
                  <a:pt x="1555131" y="1400235"/>
                  <a:pt x="1561126" y="1402556"/>
                  <a:pt x="1565768" y="1407198"/>
                </a:cubicBezTo>
                <a:cubicBezTo>
                  <a:pt x="1575052" y="1416480"/>
                  <a:pt x="1575052" y="1431179"/>
                  <a:pt x="1565768" y="1440462"/>
                </a:cubicBezTo>
                <a:cubicBezTo>
                  <a:pt x="1556485" y="1449747"/>
                  <a:pt x="1541787" y="1449747"/>
                  <a:pt x="1532503" y="1440462"/>
                </a:cubicBezTo>
                <a:cubicBezTo>
                  <a:pt x="1523219" y="1431179"/>
                  <a:pt x="1523219" y="1416480"/>
                  <a:pt x="1532503" y="1407198"/>
                </a:cubicBezTo>
                <a:cubicBezTo>
                  <a:pt x="1537145" y="1402556"/>
                  <a:pt x="1543140" y="1400235"/>
                  <a:pt x="1549137" y="1400235"/>
                </a:cubicBezTo>
                <a:close/>
                <a:moveTo>
                  <a:pt x="2447287" y="1400234"/>
                </a:moveTo>
                <a:cubicBezTo>
                  <a:pt x="2453283" y="1400234"/>
                  <a:pt x="2459278" y="1402555"/>
                  <a:pt x="2463920" y="1407197"/>
                </a:cubicBezTo>
                <a:cubicBezTo>
                  <a:pt x="2473204" y="1416480"/>
                  <a:pt x="2473204" y="1431178"/>
                  <a:pt x="2463920" y="1440459"/>
                </a:cubicBezTo>
                <a:cubicBezTo>
                  <a:pt x="2454637" y="1449745"/>
                  <a:pt x="2439938" y="1449745"/>
                  <a:pt x="2430656" y="1440459"/>
                </a:cubicBezTo>
                <a:cubicBezTo>
                  <a:pt x="2421372" y="1431178"/>
                  <a:pt x="2421372" y="1416480"/>
                  <a:pt x="2430656" y="1407197"/>
                </a:cubicBezTo>
                <a:cubicBezTo>
                  <a:pt x="2435297" y="1402555"/>
                  <a:pt x="2441292" y="1400234"/>
                  <a:pt x="2447287" y="1400234"/>
                </a:cubicBezTo>
                <a:close/>
                <a:moveTo>
                  <a:pt x="650208" y="1400224"/>
                </a:moveTo>
                <a:cubicBezTo>
                  <a:pt x="656203" y="1400224"/>
                  <a:pt x="662197" y="1402545"/>
                  <a:pt x="666839" y="1407187"/>
                </a:cubicBezTo>
                <a:cubicBezTo>
                  <a:pt x="676123" y="1416471"/>
                  <a:pt x="676123" y="1431169"/>
                  <a:pt x="666839" y="1440452"/>
                </a:cubicBezTo>
                <a:cubicBezTo>
                  <a:pt x="657557" y="1449737"/>
                  <a:pt x="642858" y="1449737"/>
                  <a:pt x="633575" y="1440452"/>
                </a:cubicBezTo>
                <a:cubicBezTo>
                  <a:pt x="624292" y="1431169"/>
                  <a:pt x="624292" y="1416471"/>
                  <a:pt x="633575" y="1407187"/>
                </a:cubicBezTo>
                <a:cubicBezTo>
                  <a:pt x="638217" y="1402545"/>
                  <a:pt x="644212" y="1400224"/>
                  <a:pt x="650208" y="1400224"/>
                </a:cubicBezTo>
                <a:close/>
                <a:moveTo>
                  <a:pt x="521790" y="1400224"/>
                </a:moveTo>
                <a:cubicBezTo>
                  <a:pt x="527785" y="1400224"/>
                  <a:pt x="533781" y="1402545"/>
                  <a:pt x="538421" y="1407187"/>
                </a:cubicBezTo>
                <a:cubicBezTo>
                  <a:pt x="547706" y="1416471"/>
                  <a:pt x="547706" y="1431169"/>
                  <a:pt x="538421" y="1440452"/>
                </a:cubicBezTo>
                <a:cubicBezTo>
                  <a:pt x="529139" y="1449737"/>
                  <a:pt x="514440" y="1449737"/>
                  <a:pt x="505157" y="1440452"/>
                </a:cubicBezTo>
                <a:cubicBezTo>
                  <a:pt x="495873" y="1431169"/>
                  <a:pt x="495873" y="1416471"/>
                  <a:pt x="505157" y="1407187"/>
                </a:cubicBezTo>
                <a:cubicBezTo>
                  <a:pt x="509799" y="1402545"/>
                  <a:pt x="515794" y="1400224"/>
                  <a:pt x="521790" y="1400224"/>
                </a:cubicBezTo>
                <a:close/>
                <a:moveTo>
                  <a:pt x="393371" y="1400224"/>
                </a:moveTo>
                <a:cubicBezTo>
                  <a:pt x="399367" y="1400224"/>
                  <a:pt x="405362" y="1402545"/>
                  <a:pt x="410004" y="1407187"/>
                </a:cubicBezTo>
                <a:cubicBezTo>
                  <a:pt x="419287" y="1416471"/>
                  <a:pt x="419287" y="1431169"/>
                  <a:pt x="410004" y="1440452"/>
                </a:cubicBezTo>
                <a:cubicBezTo>
                  <a:pt x="400720" y="1449737"/>
                  <a:pt x="386022" y="1449737"/>
                  <a:pt x="376737" y="1440452"/>
                </a:cubicBezTo>
                <a:cubicBezTo>
                  <a:pt x="367455" y="1431169"/>
                  <a:pt x="367455" y="1416471"/>
                  <a:pt x="376737" y="1407187"/>
                </a:cubicBezTo>
                <a:cubicBezTo>
                  <a:pt x="381380" y="1402545"/>
                  <a:pt x="387375" y="1400224"/>
                  <a:pt x="393371" y="1400224"/>
                </a:cubicBezTo>
                <a:close/>
                <a:moveTo>
                  <a:pt x="265726" y="1400224"/>
                </a:moveTo>
                <a:cubicBezTo>
                  <a:pt x="271722" y="1400224"/>
                  <a:pt x="277718" y="1402545"/>
                  <a:pt x="282358" y="1407187"/>
                </a:cubicBezTo>
                <a:cubicBezTo>
                  <a:pt x="290868" y="1416471"/>
                  <a:pt x="291642" y="1431169"/>
                  <a:pt x="282358" y="1440452"/>
                </a:cubicBezTo>
                <a:cubicBezTo>
                  <a:pt x="273076" y="1449737"/>
                  <a:pt x="258378" y="1449737"/>
                  <a:pt x="249094" y="1440452"/>
                </a:cubicBezTo>
                <a:cubicBezTo>
                  <a:pt x="239811" y="1431169"/>
                  <a:pt x="239811" y="1416471"/>
                  <a:pt x="249094" y="1407187"/>
                </a:cubicBezTo>
                <a:cubicBezTo>
                  <a:pt x="253735" y="1402545"/>
                  <a:pt x="259732" y="1400224"/>
                  <a:pt x="265726" y="1400224"/>
                </a:cubicBezTo>
                <a:close/>
                <a:moveTo>
                  <a:pt x="137316" y="1400224"/>
                </a:moveTo>
                <a:cubicBezTo>
                  <a:pt x="143312" y="1400224"/>
                  <a:pt x="149308" y="1402545"/>
                  <a:pt x="153948" y="1407187"/>
                </a:cubicBezTo>
                <a:cubicBezTo>
                  <a:pt x="163232" y="1416471"/>
                  <a:pt x="163232" y="1431170"/>
                  <a:pt x="153948" y="1440452"/>
                </a:cubicBezTo>
                <a:cubicBezTo>
                  <a:pt x="144664" y="1449737"/>
                  <a:pt x="129968" y="1449737"/>
                  <a:pt x="120684" y="1440452"/>
                </a:cubicBezTo>
                <a:cubicBezTo>
                  <a:pt x="111400" y="1431170"/>
                  <a:pt x="111400" y="1416471"/>
                  <a:pt x="120684" y="1407187"/>
                </a:cubicBezTo>
                <a:cubicBezTo>
                  <a:pt x="125327" y="1402545"/>
                  <a:pt x="131320" y="1400224"/>
                  <a:pt x="137316" y="1400224"/>
                </a:cubicBezTo>
                <a:close/>
                <a:moveTo>
                  <a:pt x="23594" y="1400224"/>
                </a:moveTo>
                <a:cubicBezTo>
                  <a:pt x="29590" y="1400224"/>
                  <a:pt x="35586" y="1402545"/>
                  <a:pt x="40227" y="1407187"/>
                </a:cubicBezTo>
                <a:cubicBezTo>
                  <a:pt x="49510" y="1416471"/>
                  <a:pt x="49510" y="1431169"/>
                  <a:pt x="40227" y="1440452"/>
                </a:cubicBezTo>
                <a:cubicBezTo>
                  <a:pt x="30944" y="1449737"/>
                  <a:pt x="16246" y="1449737"/>
                  <a:pt x="6964" y="1440452"/>
                </a:cubicBezTo>
                <a:cubicBezTo>
                  <a:pt x="-2322" y="1431169"/>
                  <a:pt x="-2322" y="1416471"/>
                  <a:pt x="6964" y="1407187"/>
                </a:cubicBezTo>
                <a:cubicBezTo>
                  <a:pt x="11605" y="1402545"/>
                  <a:pt x="17601" y="1400224"/>
                  <a:pt x="23594" y="1400224"/>
                </a:cubicBezTo>
                <a:close/>
                <a:moveTo>
                  <a:pt x="1291526" y="1400224"/>
                </a:moveTo>
                <a:cubicBezTo>
                  <a:pt x="1297523" y="1400224"/>
                  <a:pt x="1303517" y="1402545"/>
                  <a:pt x="1308159" y="1407187"/>
                </a:cubicBezTo>
                <a:cubicBezTo>
                  <a:pt x="1317442" y="1416470"/>
                  <a:pt x="1317442" y="1431169"/>
                  <a:pt x="1308159" y="1440452"/>
                </a:cubicBezTo>
                <a:cubicBezTo>
                  <a:pt x="1298875" y="1449737"/>
                  <a:pt x="1284177" y="1449737"/>
                  <a:pt x="1274895" y="1440452"/>
                </a:cubicBezTo>
                <a:cubicBezTo>
                  <a:pt x="1265609" y="1431169"/>
                  <a:pt x="1265609" y="1416470"/>
                  <a:pt x="1274895" y="1407187"/>
                </a:cubicBezTo>
                <a:cubicBezTo>
                  <a:pt x="1279535" y="1402545"/>
                  <a:pt x="1285532" y="1400224"/>
                  <a:pt x="1291526" y="1400224"/>
                </a:cubicBezTo>
                <a:close/>
                <a:moveTo>
                  <a:pt x="1163881" y="1400224"/>
                </a:moveTo>
                <a:cubicBezTo>
                  <a:pt x="1169877" y="1400224"/>
                  <a:pt x="1175873" y="1402545"/>
                  <a:pt x="1180513" y="1407187"/>
                </a:cubicBezTo>
                <a:cubicBezTo>
                  <a:pt x="1189025" y="1416471"/>
                  <a:pt x="1189797" y="1431169"/>
                  <a:pt x="1180513" y="1440452"/>
                </a:cubicBezTo>
                <a:cubicBezTo>
                  <a:pt x="1171230" y="1449737"/>
                  <a:pt x="1156531" y="1449737"/>
                  <a:pt x="1147250" y="1440452"/>
                </a:cubicBezTo>
                <a:cubicBezTo>
                  <a:pt x="1137965" y="1431169"/>
                  <a:pt x="1137965" y="1416471"/>
                  <a:pt x="1147250" y="1407187"/>
                </a:cubicBezTo>
                <a:cubicBezTo>
                  <a:pt x="1151891" y="1402545"/>
                  <a:pt x="1157885" y="1400224"/>
                  <a:pt x="1163881" y="1400224"/>
                </a:cubicBezTo>
                <a:close/>
                <a:moveTo>
                  <a:pt x="1035464" y="1400224"/>
                </a:moveTo>
                <a:cubicBezTo>
                  <a:pt x="1041458" y="1400224"/>
                  <a:pt x="1047454" y="1402545"/>
                  <a:pt x="1052096" y="1407187"/>
                </a:cubicBezTo>
                <a:cubicBezTo>
                  <a:pt x="1061380" y="1416471"/>
                  <a:pt x="1061380" y="1431169"/>
                  <a:pt x="1052096" y="1440452"/>
                </a:cubicBezTo>
                <a:cubicBezTo>
                  <a:pt x="1042813" y="1449737"/>
                  <a:pt x="1028115" y="1449737"/>
                  <a:pt x="1018830" y="1440452"/>
                </a:cubicBezTo>
                <a:cubicBezTo>
                  <a:pt x="1009548" y="1431169"/>
                  <a:pt x="1009548" y="1416471"/>
                  <a:pt x="1018830" y="1407187"/>
                </a:cubicBezTo>
                <a:cubicBezTo>
                  <a:pt x="1023473" y="1402545"/>
                  <a:pt x="1029468" y="1400224"/>
                  <a:pt x="1035464" y="1400224"/>
                </a:cubicBezTo>
                <a:close/>
                <a:moveTo>
                  <a:pt x="907045" y="1400224"/>
                </a:moveTo>
                <a:cubicBezTo>
                  <a:pt x="913041" y="1400224"/>
                  <a:pt x="919036" y="1402545"/>
                  <a:pt x="923676" y="1407187"/>
                </a:cubicBezTo>
                <a:cubicBezTo>
                  <a:pt x="932962" y="1416471"/>
                  <a:pt x="932962" y="1431169"/>
                  <a:pt x="923676" y="1440452"/>
                </a:cubicBezTo>
                <a:cubicBezTo>
                  <a:pt x="914394" y="1449737"/>
                  <a:pt x="899697" y="1449737"/>
                  <a:pt x="890413" y="1440452"/>
                </a:cubicBezTo>
                <a:cubicBezTo>
                  <a:pt x="881129" y="1431169"/>
                  <a:pt x="881129" y="1416471"/>
                  <a:pt x="890413" y="1407187"/>
                </a:cubicBezTo>
                <a:cubicBezTo>
                  <a:pt x="895054" y="1402545"/>
                  <a:pt x="901049" y="1400224"/>
                  <a:pt x="907045" y="1400224"/>
                </a:cubicBezTo>
                <a:close/>
                <a:moveTo>
                  <a:pt x="778626" y="1400224"/>
                </a:moveTo>
                <a:cubicBezTo>
                  <a:pt x="784620" y="1400224"/>
                  <a:pt x="790616" y="1402545"/>
                  <a:pt x="795258" y="1407187"/>
                </a:cubicBezTo>
                <a:cubicBezTo>
                  <a:pt x="804541" y="1416471"/>
                  <a:pt x="804541" y="1431169"/>
                  <a:pt x="795258" y="1440452"/>
                </a:cubicBezTo>
                <a:cubicBezTo>
                  <a:pt x="785975" y="1449737"/>
                  <a:pt x="771276" y="1449737"/>
                  <a:pt x="761994" y="1440452"/>
                </a:cubicBezTo>
                <a:cubicBezTo>
                  <a:pt x="752709" y="1431169"/>
                  <a:pt x="752709" y="1416471"/>
                  <a:pt x="761994" y="1407187"/>
                </a:cubicBezTo>
                <a:cubicBezTo>
                  <a:pt x="766635" y="1402545"/>
                  <a:pt x="772630" y="1400224"/>
                  <a:pt x="778626" y="1400224"/>
                </a:cubicBezTo>
                <a:close/>
                <a:moveTo>
                  <a:pt x="4621889" y="1400185"/>
                </a:moveTo>
                <a:cubicBezTo>
                  <a:pt x="4627885" y="1400185"/>
                  <a:pt x="4633880" y="1402506"/>
                  <a:pt x="4638521" y="1407148"/>
                </a:cubicBezTo>
                <a:cubicBezTo>
                  <a:pt x="4647805" y="1416431"/>
                  <a:pt x="4647805" y="1431129"/>
                  <a:pt x="4638521" y="1440413"/>
                </a:cubicBezTo>
                <a:cubicBezTo>
                  <a:pt x="4629238" y="1449697"/>
                  <a:pt x="4614540" y="1449697"/>
                  <a:pt x="4605257" y="1440413"/>
                </a:cubicBezTo>
                <a:cubicBezTo>
                  <a:pt x="4595973" y="1431129"/>
                  <a:pt x="4595973" y="1416431"/>
                  <a:pt x="4605257" y="1407148"/>
                </a:cubicBezTo>
                <a:cubicBezTo>
                  <a:pt x="4609899" y="1402506"/>
                  <a:pt x="4615894" y="1400185"/>
                  <a:pt x="4621889" y="1400185"/>
                </a:cubicBezTo>
                <a:close/>
                <a:moveTo>
                  <a:pt x="4493471" y="1400185"/>
                </a:moveTo>
                <a:cubicBezTo>
                  <a:pt x="4499466" y="1400185"/>
                  <a:pt x="4505462" y="1402506"/>
                  <a:pt x="4510103" y="1407148"/>
                </a:cubicBezTo>
                <a:cubicBezTo>
                  <a:pt x="4519387" y="1416431"/>
                  <a:pt x="4519387" y="1431129"/>
                  <a:pt x="4510103" y="1440413"/>
                </a:cubicBezTo>
                <a:cubicBezTo>
                  <a:pt x="4500820" y="1449697"/>
                  <a:pt x="4486121" y="1449697"/>
                  <a:pt x="4476839" y="1440413"/>
                </a:cubicBezTo>
                <a:cubicBezTo>
                  <a:pt x="4467555" y="1431129"/>
                  <a:pt x="4467555" y="1416431"/>
                  <a:pt x="4476839" y="1407148"/>
                </a:cubicBezTo>
                <a:cubicBezTo>
                  <a:pt x="4481480" y="1402506"/>
                  <a:pt x="4487476" y="1400185"/>
                  <a:pt x="4493471" y="1400185"/>
                </a:cubicBezTo>
                <a:close/>
                <a:moveTo>
                  <a:pt x="4750308" y="1400184"/>
                </a:moveTo>
                <a:cubicBezTo>
                  <a:pt x="4756303" y="1400184"/>
                  <a:pt x="4762299" y="1402505"/>
                  <a:pt x="4766941" y="1407147"/>
                </a:cubicBezTo>
                <a:cubicBezTo>
                  <a:pt x="4776223" y="1416431"/>
                  <a:pt x="4776223" y="1431129"/>
                  <a:pt x="4766941" y="1440412"/>
                </a:cubicBezTo>
                <a:cubicBezTo>
                  <a:pt x="4757657" y="1449696"/>
                  <a:pt x="4742958" y="1449696"/>
                  <a:pt x="4733675" y="1440412"/>
                </a:cubicBezTo>
                <a:cubicBezTo>
                  <a:pt x="4724392" y="1431129"/>
                  <a:pt x="4724392" y="1416431"/>
                  <a:pt x="4733675" y="1407147"/>
                </a:cubicBezTo>
                <a:cubicBezTo>
                  <a:pt x="4738317" y="1402505"/>
                  <a:pt x="4744312" y="1400184"/>
                  <a:pt x="4750308" y="1400184"/>
                </a:cubicBezTo>
                <a:close/>
                <a:moveTo>
                  <a:pt x="4878726" y="1400184"/>
                </a:moveTo>
                <a:cubicBezTo>
                  <a:pt x="4884721" y="1400184"/>
                  <a:pt x="4890717" y="1402505"/>
                  <a:pt x="4895358" y="1407147"/>
                </a:cubicBezTo>
                <a:cubicBezTo>
                  <a:pt x="4903868" y="1416431"/>
                  <a:pt x="4904642" y="1431129"/>
                  <a:pt x="4895358" y="1440412"/>
                </a:cubicBezTo>
                <a:cubicBezTo>
                  <a:pt x="4886075" y="1449696"/>
                  <a:pt x="4871377" y="1449696"/>
                  <a:pt x="4862094" y="1440412"/>
                </a:cubicBezTo>
                <a:cubicBezTo>
                  <a:pt x="4852810" y="1431129"/>
                  <a:pt x="4852810" y="1416431"/>
                  <a:pt x="4862094" y="1407147"/>
                </a:cubicBezTo>
                <a:cubicBezTo>
                  <a:pt x="4866736" y="1402505"/>
                  <a:pt x="4872731" y="1400184"/>
                  <a:pt x="4878726" y="1400184"/>
                </a:cubicBezTo>
                <a:close/>
                <a:moveTo>
                  <a:pt x="5520044" y="1400183"/>
                </a:moveTo>
                <a:cubicBezTo>
                  <a:pt x="5526040" y="1400183"/>
                  <a:pt x="5532035" y="1402504"/>
                  <a:pt x="5536677" y="1407146"/>
                </a:cubicBezTo>
                <a:cubicBezTo>
                  <a:pt x="5545959" y="1416429"/>
                  <a:pt x="5545959" y="1431127"/>
                  <a:pt x="5536677" y="1440410"/>
                </a:cubicBezTo>
                <a:cubicBezTo>
                  <a:pt x="5527393" y="1449695"/>
                  <a:pt x="5512694" y="1449695"/>
                  <a:pt x="5503411" y="1440410"/>
                </a:cubicBezTo>
                <a:cubicBezTo>
                  <a:pt x="5494128" y="1431127"/>
                  <a:pt x="5494128" y="1416429"/>
                  <a:pt x="5503411" y="1407146"/>
                </a:cubicBezTo>
                <a:cubicBezTo>
                  <a:pt x="5508053" y="1402504"/>
                  <a:pt x="5514048" y="1400183"/>
                  <a:pt x="5520044" y="1400183"/>
                </a:cubicBezTo>
                <a:close/>
                <a:moveTo>
                  <a:pt x="3466124" y="1400172"/>
                </a:moveTo>
                <a:cubicBezTo>
                  <a:pt x="3472120" y="1400172"/>
                  <a:pt x="3478116" y="1402493"/>
                  <a:pt x="3482758" y="1407135"/>
                </a:cubicBezTo>
                <a:cubicBezTo>
                  <a:pt x="3492040" y="1416418"/>
                  <a:pt x="3492040" y="1431116"/>
                  <a:pt x="3482758" y="1440399"/>
                </a:cubicBezTo>
                <a:cubicBezTo>
                  <a:pt x="3473474" y="1449683"/>
                  <a:pt x="3458775" y="1449683"/>
                  <a:pt x="3449492" y="1440399"/>
                </a:cubicBezTo>
                <a:cubicBezTo>
                  <a:pt x="3440209" y="1431116"/>
                  <a:pt x="3440209" y="1416418"/>
                  <a:pt x="3449492" y="1407135"/>
                </a:cubicBezTo>
                <a:cubicBezTo>
                  <a:pt x="3454133" y="1402493"/>
                  <a:pt x="3460129" y="1400172"/>
                  <a:pt x="3466124" y="1400172"/>
                </a:cubicBezTo>
                <a:close/>
                <a:moveTo>
                  <a:pt x="3337707" y="1400172"/>
                </a:moveTo>
                <a:cubicBezTo>
                  <a:pt x="3343702" y="1400172"/>
                  <a:pt x="3349697" y="1402493"/>
                  <a:pt x="3354339" y="1407135"/>
                </a:cubicBezTo>
                <a:cubicBezTo>
                  <a:pt x="3363623" y="1416418"/>
                  <a:pt x="3363623" y="1431116"/>
                  <a:pt x="3354339" y="1440399"/>
                </a:cubicBezTo>
                <a:cubicBezTo>
                  <a:pt x="3345056" y="1449683"/>
                  <a:pt x="3330358" y="1449683"/>
                  <a:pt x="3321075" y="1440399"/>
                </a:cubicBezTo>
                <a:cubicBezTo>
                  <a:pt x="3311791" y="1431116"/>
                  <a:pt x="3311791" y="1416418"/>
                  <a:pt x="3321075" y="1407135"/>
                </a:cubicBezTo>
                <a:cubicBezTo>
                  <a:pt x="3325716" y="1402493"/>
                  <a:pt x="3331712" y="1400172"/>
                  <a:pt x="3337707" y="1400172"/>
                </a:cubicBezTo>
                <a:close/>
                <a:moveTo>
                  <a:pt x="3209287" y="1400172"/>
                </a:moveTo>
                <a:cubicBezTo>
                  <a:pt x="3215283" y="1400172"/>
                  <a:pt x="3221278" y="1402493"/>
                  <a:pt x="3225920" y="1407135"/>
                </a:cubicBezTo>
                <a:cubicBezTo>
                  <a:pt x="3235204" y="1416418"/>
                  <a:pt x="3235204" y="1431116"/>
                  <a:pt x="3225920" y="1440399"/>
                </a:cubicBezTo>
                <a:cubicBezTo>
                  <a:pt x="3216637" y="1449683"/>
                  <a:pt x="3201938" y="1449683"/>
                  <a:pt x="3192656" y="1440399"/>
                </a:cubicBezTo>
                <a:cubicBezTo>
                  <a:pt x="3183372" y="1431116"/>
                  <a:pt x="3183372" y="1416418"/>
                  <a:pt x="3192656" y="1407135"/>
                </a:cubicBezTo>
                <a:cubicBezTo>
                  <a:pt x="3197297" y="1402493"/>
                  <a:pt x="3203292" y="1400172"/>
                  <a:pt x="3209287" y="1400172"/>
                </a:cubicBezTo>
                <a:close/>
                <a:moveTo>
                  <a:pt x="3096342" y="1400172"/>
                </a:moveTo>
                <a:cubicBezTo>
                  <a:pt x="3102338" y="1400172"/>
                  <a:pt x="3108333" y="1402493"/>
                  <a:pt x="3112974" y="1407135"/>
                </a:cubicBezTo>
                <a:cubicBezTo>
                  <a:pt x="3122258" y="1416418"/>
                  <a:pt x="3122258" y="1431116"/>
                  <a:pt x="3112974" y="1440399"/>
                </a:cubicBezTo>
                <a:cubicBezTo>
                  <a:pt x="3103692" y="1449683"/>
                  <a:pt x="3088993" y="1449683"/>
                  <a:pt x="3079710" y="1440399"/>
                </a:cubicBezTo>
                <a:cubicBezTo>
                  <a:pt x="3070426" y="1431116"/>
                  <a:pt x="3070426" y="1416418"/>
                  <a:pt x="3079710" y="1407135"/>
                </a:cubicBezTo>
                <a:cubicBezTo>
                  <a:pt x="3084351" y="1402493"/>
                  <a:pt x="3090347" y="1400172"/>
                  <a:pt x="3096342" y="1400172"/>
                </a:cubicBezTo>
                <a:close/>
                <a:moveTo>
                  <a:pt x="3851379" y="1400171"/>
                </a:moveTo>
                <a:cubicBezTo>
                  <a:pt x="3857375" y="1400171"/>
                  <a:pt x="3863370" y="1402492"/>
                  <a:pt x="3868012" y="1407134"/>
                </a:cubicBezTo>
                <a:cubicBezTo>
                  <a:pt x="3876522" y="1416418"/>
                  <a:pt x="3876522" y="1431116"/>
                  <a:pt x="3868012" y="1440399"/>
                </a:cubicBezTo>
                <a:cubicBezTo>
                  <a:pt x="3858729" y="1449683"/>
                  <a:pt x="3844030" y="1449683"/>
                  <a:pt x="3834748" y="1440399"/>
                </a:cubicBezTo>
                <a:cubicBezTo>
                  <a:pt x="3825464" y="1431116"/>
                  <a:pt x="3825464" y="1416418"/>
                  <a:pt x="3834748" y="1407134"/>
                </a:cubicBezTo>
                <a:cubicBezTo>
                  <a:pt x="3839389" y="1402492"/>
                  <a:pt x="3845384" y="1400171"/>
                  <a:pt x="3851379" y="1400171"/>
                </a:cubicBezTo>
                <a:close/>
                <a:moveTo>
                  <a:pt x="3722961" y="1400171"/>
                </a:moveTo>
                <a:cubicBezTo>
                  <a:pt x="3728956" y="1400171"/>
                  <a:pt x="3734952" y="1402492"/>
                  <a:pt x="3739593" y="1407134"/>
                </a:cubicBezTo>
                <a:cubicBezTo>
                  <a:pt x="3748877" y="1416418"/>
                  <a:pt x="3748877" y="1431116"/>
                  <a:pt x="3739593" y="1440399"/>
                </a:cubicBezTo>
                <a:cubicBezTo>
                  <a:pt x="3730311" y="1449683"/>
                  <a:pt x="3715612" y="1449683"/>
                  <a:pt x="3706329" y="1440399"/>
                </a:cubicBezTo>
                <a:cubicBezTo>
                  <a:pt x="3697045" y="1431116"/>
                  <a:pt x="3697045" y="1416418"/>
                  <a:pt x="3706329" y="1407134"/>
                </a:cubicBezTo>
                <a:cubicBezTo>
                  <a:pt x="3710970" y="1402492"/>
                  <a:pt x="3716966" y="1400171"/>
                  <a:pt x="3722961" y="1400171"/>
                </a:cubicBezTo>
                <a:close/>
                <a:moveTo>
                  <a:pt x="3594543" y="1400171"/>
                </a:moveTo>
                <a:cubicBezTo>
                  <a:pt x="3600538" y="1400171"/>
                  <a:pt x="3606533" y="1402493"/>
                  <a:pt x="3611175" y="1407135"/>
                </a:cubicBezTo>
                <a:cubicBezTo>
                  <a:pt x="3620459" y="1416418"/>
                  <a:pt x="3620459" y="1431116"/>
                  <a:pt x="3611175" y="1440399"/>
                </a:cubicBezTo>
                <a:cubicBezTo>
                  <a:pt x="3601892" y="1449683"/>
                  <a:pt x="3587194" y="1449683"/>
                  <a:pt x="3577911" y="1440399"/>
                </a:cubicBezTo>
                <a:cubicBezTo>
                  <a:pt x="3568627" y="1431116"/>
                  <a:pt x="3568627" y="1416418"/>
                  <a:pt x="3577911" y="1407135"/>
                </a:cubicBezTo>
                <a:cubicBezTo>
                  <a:pt x="3582552" y="1402493"/>
                  <a:pt x="3588547" y="1400171"/>
                  <a:pt x="3594543" y="1400171"/>
                </a:cubicBezTo>
                <a:close/>
                <a:moveTo>
                  <a:pt x="4235860" y="1400171"/>
                </a:moveTo>
                <a:cubicBezTo>
                  <a:pt x="4241856" y="1400171"/>
                  <a:pt x="4247852" y="1402492"/>
                  <a:pt x="4252494" y="1407134"/>
                </a:cubicBezTo>
                <a:cubicBezTo>
                  <a:pt x="4261776" y="1416417"/>
                  <a:pt x="4261776" y="1431115"/>
                  <a:pt x="4252494" y="1440399"/>
                </a:cubicBezTo>
                <a:cubicBezTo>
                  <a:pt x="4243210" y="1449683"/>
                  <a:pt x="4228511" y="1449683"/>
                  <a:pt x="4219228" y="1440399"/>
                </a:cubicBezTo>
                <a:cubicBezTo>
                  <a:pt x="4209945" y="1431115"/>
                  <a:pt x="4209945" y="1416417"/>
                  <a:pt x="4219228" y="1407134"/>
                </a:cubicBezTo>
                <a:cubicBezTo>
                  <a:pt x="4223869" y="1402492"/>
                  <a:pt x="4229865" y="1400171"/>
                  <a:pt x="4235860" y="1400171"/>
                </a:cubicBezTo>
                <a:close/>
                <a:moveTo>
                  <a:pt x="4107443" y="1400171"/>
                </a:moveTo>
                <a:cubicBezTo>
                  <a:pt x="4113438" y="1400171"/>
                  <a:pt x="4119433" y="1402492"/>
                  <a:pt x="4124075" y="1407134"/>
                </a:cubicBezTo>
                <a:cubicBezTo>
                  <a:pt x="4133359" y="1416417"/>
                  <a:pt x="4133359" y="1431116"/>
                  <a:pt x="4124075" y="1440399"/>
                </a:cubicBezTo>
                <a:cubicBezTo>
                  <a:pt x="4114792" y="1449683"/>
                  <a:pt x="4100094" y="1449683"/>
                  <a:pt x="4090811" y="1440399"/>
                </a:cubicBezTo>
                <a:cubicBezTo>
                  <a:pt x="4081527" y="1431116"/>
                  <a:pt x="4081527" y="1416417"/>
                  <a:pt x="4090811" y="1407134"/>
                </a:cubicBezTo>
                <a:cubicBezTo>
                  <a:pt x="4095452" y="1402492"/>
                  <a:pt x="4101447" y="1400171"/>
                  <a:pt x="4107443" y="1400171"/>
                </a:cubicBezTo>
                <a:close/>
                <a:moveTo>
                  <a:pt x="3979024" y="1400171"/>
                </a:moveTo>
                <a:cubicBezTo>
                  <a:pt x="3985020" y="1400171"/>
                  <a:pt x="3991015" y="1402492"/>
                  <a:pt x="3995657" y="1407134"/>
                </a:cubicBezTo>
                <a:cubicBezTo>
                  <a:pt x="4004941" y="1416418"/>
                  <a:pt x="4004941" y="1431116"/>
                  <a:pt x="3995657" y="1440399"/>
                </a:cubicBezTo>
                <a:cubicBezTo>
                  <a:pt x="3986374" y="1449683"/>
                  <a:pt x="3971675" y="1449683"/>
                  <a:pt x="3962393" y="1440399"/>
                </a:cubicBezTo>
                <a:cubicBezTo>
                  <a:pt x="3953109" y="1431116"/>
                  <a:pt x="3953109" y="1416418"/>
                  <a:pt x="3962393" y="1407134"/>
                </a:cubicBezTo>
                <a:cubicBezTo>
                  <a:pt x="3967034" y="1402492"/>
                  <a:pt x="3973029" y="1400171"/>
                  <a:pt x="3979024" y="1400171"/>
                </a:cubicBezTo>
                <a:close/>
                <a:moveTo>
                  <a:pt x="4364279" y="1400171"/>
                </a:moveTo>
                <a:cubicBezTo>
                  <a:pt x="4370274" y="1400171"/>
                  <a:pt x="4376269" y="1402492"/>
                  <a:pt x="4380911" y="1407134"/>
                </a:cubicBezTo>
                <a:cubicBezTo>
                  <a:pt x="4390195" y="1416417"/>
                  <a:pt x="4390195" y="1431115"/>
                  <a:pt x="4380911" y="1440399"/>
                </a:cubicBezTo>
                <a:cubicBezTo>
                  <a:pt x="4371628" y="1449683"/>
                  <a:pt x="4356930" y="1449683"/>
                  <a:pt x="4347647" y="1440399"/>
                </a:cubicBezTo>
                <a:cubicBezTo>
                  <a:pt x="4338363" y="1431115"/>
                  <a:pt x="4338363" y="1416417"/>
                  <a:pt x="4347647" y="1407134"/>
                </a:cubicBezTo>
                <a:cubicBezTo>
                  <a:pt x="4352288" y="1402492"/>
                  <a:pt x="4358283" y="1400171"/>
                  <a:pt x="4364279" y="1400171"/>
                </a:cubicBezTo>
                <a:close/>
                <a:moveTo>
                  <a:pt x="1424971" y="1363789"/>
                </a:moveTo>
                <a:cubicBezTo>
                  <a:pt x="1458236" y="1366110"/>
                  <a:pt x="1482991" y="1394733"/>
                  <a:pt x="1480670" y="1427998"/>
                </a:cubicBezTo>
                <a:cubicBezTo>
                  <a:pt x="1478349" y="1461263"/>
                  <a:pt x="1449726" y="1486018"/>
                  <a:pt x="1416461" y="1483697"/>
                </a:cubicBezTo>
                <a:cubicBezTo>
                  <a:pt x="1383196" y="1481376"/>
                  <a:pt x="1358441" y="1452753"/>
                  <a:pt x="1360762" y="1419488"/>
                </a:cubicBezTo>
                <a:cubicBezTo>
                  <a:pt x="1363082" y="1386223"/>
                  <a:pt x="1391706" y="1361468"/>
                  <a:pt x="1424971" y="1363789"/>
                </a:cubicBezTo>
                <a:close/>
                <a:moveTo>
                  <a:pt x="1934392" y="1292699"/>
                </a:moveTo>
                <a:cubicBezTo>
                  <a:pt x="1940386" y="1292699"/>
                  <a:pt x="1946381" y="1295019"/>
                  <a:pt x="1951023" y="1299661"/>
                </a:cubicBezTo>
                <a:cubicBezTo>
                  <a:pt x="1960307" y="1308171"/>
                  <a:pt x="1960307" y="1322871"/>
                  <a:pt x="1951023" y="1332927"/>
                </a:cubicBezTo>
                <a:cubicBezTo>
                  <a:pt x="1941741" y="1342210"/>
                  <a:pt x="1927042" y="1342210"/>
                  <a:pt x="1917759" y="1332927"/>
                </a:cubicBezTo>
                <a:cubicBezTo>
                  <a:pt x="1908476" y="1323644"/>
                  <a:pt x="1908476" y="1308945"/>
                  <a:pt x="1917759" y="1299661"/>
                </a:cubicBezTo>
                <a:cubicBezTo>
                  <a:pt x="1922400" y="1295019"/>
                  <a:pt x="1928395" y="1292699"/>
                  <a:pt x="1934392" y="1292699"/>
                </a:cubicBezTo>
                <a:close/>
                <a:moveTo>
                  <a:pt x="1805972" y="1292699"/>
                </a:moveTo>
                <a:cubicBezTo>
                  <a:pt x="1811968" y="1292699"/>
                  <a:pt x="1817964" y="1295019"/>
                  <a:pt x="1822604" y="1299661"/>
                </a:cubicBezTo>
                <a:cubicBezTo>
                  <a:pt x="1831890" y="1308171"/>
                  <a:pt x="1831890" y="1322871"/>
                  <a:pt x="1822604" y="1332927"/>
                </a:cubicBezTo>
                <a:cubicBezTo>
                  <a:pt x="1813322" y="1342210"/>
                  <a:pt x="1798624" y="1342210"/>
                  <a:pt x="1789340" y="1332927"/>
                </a:cubicBezTo>
                <a:cubicBezTo>
                  <a:pt x="1780057" y="1323644"/>
                  <a:pt x="1780057" y="1308945"/>
                  <a:pt x="1789340" y="1299661"/>
                </a:cubicBezTo>
                <a:cubicBezTo>
                  <a:pt x="1793983" y="1295019"/>
                  <a:pt x="1799978" y="1292699"/>
                  <a:pt x="1805972" y="1292699"/>
                </a:cubicBezTo>
                <a:close/>
                <a:moveTo>
                  <a:pt x="1677554" y="1292699"/>
                </a:moveTo>
                <a:cubicBezTo>
                  <a:pt x="1683548" y="1292699"/>
                  <a:pt x="1689544" y="1295019"/>
                  <a:pt x="1694187" y="1299661"/>
                </a:cubicBezTo>
                <a:cubicBezTo>
                  <a:pt x="1703471" y="1308171"/>
                  <a:pt x="1703471" y="1323644"/>
                  <a:pt x="1694187" y="1332927"/>
                </a:cubicBezTo>
                <a:cubicBezTo>
                  <a:pt x="1684903" y="1342210"/>
                  <a:pt x="1670205" y="1342210"/>
                  <a:pt x="1660922" y="1332927"/>
                </a:cubicBezTo>
                <a:cubicBezTo>
                  <a:pt x="1651638" y="1323644"/>
                  <a:pt x="1651638" y="1308945"/>
                  <a:pt x="1660922" y="1299661"/>
                </a:cubicBezTo>
                <a:cubicBezTo>
                  <a:pt x="1665562" y="1295019"/>
                  <a:pt x="1671558" y="1292699"/>
                  <a:pt x="1677554" y="1292699"/>
                </a:cubicBezTo>
                <a:close/>
                <a:moveTo>
                  <a:pt x="1549137" y="1292699"/>
                </a:moveTo>
                <a:cubicBezTo>
                  <a:pt x="1555131" y="1292699"/>
                  <a:pt x="1561126" y="1295019"/>
                  <a:pt x="1565768" y="1299661"/>
                </a:cubicBezTo>
                <a:cubicBezTo>
                  <a:pt x="1575052" y="1308171"/>
                  <a:pt x="1575052" y="1323644"/>
                  <a:pt x="1565768" y="1332927"/>
                </a:cubicBezTo>
                <a:cubicBezTo>
                  <a:pt x="1556485" y="1342210"/>
                  <a:pt x="1541787" y="1342210"/>
                  <a:pt x="1532503" y="1332927"/>
                </a:cubicBezTo>
                <a:cubicBezTo>
                  <a:pt x="1523219" y="1323644"/>
                  <a:pt x="1523219" y="1308945"/>
                  <a:pt x="1532503" y="1299661"/>
                </a:cubicBezTo>
                <a:cubicBezTo>
                  <a:pt x="1537145" y="1295019"/>
                  <a:pt x="1543140" y="1292699"/>
                  <a:pt x="1549137" y="1292699"/>
                </a:cubicBezTo>
                <a:close/>
                <a:moveTo>
                  <a:pt x="1421491" y="1292699"/>
                </a:moveTo>
                <a:cubicBezTo>
                  <a:pt x="1427486" y="1292699"/>
                  <a:pt x="1433482" y="1295019"/>
                  <a:pt x="1438123" y="1299661"/>
                </a:cubicBezTo>
                <a:cubicBezTo>
                  <a:pt x="1446633" y="1308171"/>
                  <a:pt x="1446633" y="1322871"/>
                  <a:pt x="1438123" y="1332927"/>
                </a:cubicBezTo>
                <a:cubicBezTo>
                  <a:pt x="1428840" y="1342210"/>
                  <a:pt x="1414141" y="1342210"/>
                  <a:pt x="1404858" y="1332927"/>
                </a:cubicBezTo>
                <a:cubicBezTo>
                  <a:pt x="1395575" y="1323644"/>
                  <a:pt x="1395575" y="1308945"/>
                  <a:pt x="1404858" y="1299661"/>
                </a:cubicBezTo>
                <a:cubicBezTo>
                  <a:pt x="1409500" y="1295019"/>
                  <a:pt x="1415496" y="1292699"/>
                  <a:pt x="1421491" y="1292699"/>
                </a:cubicBezTo>
                <a:close/>
                <a:moveTo>
                  <a:pt x="137316" y="1292691"/>
                </a:moveTo>
                <a:cubicBezTo>
                  <a:pt x="143312" y="1292691"/>
                  <a:pt x="149308" y="1295011"/>
                  <a:pt x="153948" y="1299652"/>
                </a:cubicBezTo>
                <a:cubicBezTo>
                  <a:pt x="163232" y="1308163"/>
                  <a:pt x="163232" y="1322862"/>
                  <a:pt x="153948" y="1332918"/>
                </a:cubicBezTo>
                <a:cubicBezTo>
                  <a:pt x="144664" y="1342202"/>
                  <a:pt x="129968" y="1342202"/>
                  <a:pt x="120684" y="1332918"/>
                </a:cubicBezTo>
                <a:cubicBezTo>
                  <a:pt x="111400" y="1323635"/>
                  <a:pt x="111400" y="1308937"/>
                  <a:pt x="120684" y="1299652"/>
                </a:cubicBezTo>
                <a:cubicBezTo>
                  <a:pt x="125327" y="1295011"/>
                  <a:pt x="131320" y="1292691"/>
                  <a:pt x="137316" y="1292691"/>
                </a:cubicBezTo>
                <a:close/>
                <a:moveTo>
                  <a:pt x="1163881" y="1292690"/>
                </a:moveTo>
                <a:cubicBezTo>
                  <a:pt x="1169877" y="1292690"/>
                  <a:pt x="1175873" y="1295010"/>
                  <a:pt x="1180513" y="1299652"/>
                </a:cubicBezTo>
                <a:cubicBezTo>
                  <a:pt x="1189025" y="1308162"/>
                  <a:pt x="1189797" y="1322862"/>
                  <a:pt x="1180513" y="1332918"/>
                </a:cubicBezTo>
                <a:cubicBezTo>
                  <a:pt x="1171230" y="1342202"/>
                  <a:pt x="1156531" y="1342202"/>
                  <a:pt x="1147250" y="1332918"/>
                </a:cubicBezTo>
                <a:cubicBezTo>
                  <a:pt x="1137965" y="1323635"/>
                  <a:pt x="1137965" y="1308936"/>
                  <a:pt x="1147250" y="1299652"/>
                </a:cubicBezTo>
                <a:cubicBezTo>
                  <a:pt x="1151891" y="1295010"/>
                  <a:pt x="1157885" y="1292690"/>
                  <a:pt x="1163881" y="1292690"/>
                </a:cubicBezTo>
                <a:close/>
                <a:moveTo>
                  <a:pt x="907045" y="1292690"/>
                </a:moveTo>
                <a:cubicBezTo>
                  <a:pt x="913041" y="1292690"/>
                  <a:pt x="919036" y="1295010"/>
                  <a:pt x="923676" y="1299652"/>
                </a:cubicBezTo>
                <a:cubicBezTo>
                  <a:pt x="932962" y="1308162"/>
                  <a:pt x="932962" y="1322862"/>
                  <a:pt x="923676" y="1332918"/>
                </a:cubicBezTo>
                <a:cubicBezTo>
                  <a:pt x="914394" y="1342202"/>
                  <a:pt x="899697" y="1342202"/>
                  <a:pt x="890413" y="1332918"/>
                </a:cubicBezTo>
                <a:cubicBezTo>
                  <a:pt x="881129" y="1323635"/>
                  <a:pt x="881129" y="1308936"/>
                  <a:pt x="890413" y="1299652"/>
                </a:cubicBezTo>
                <a:cubicBezTo>
                  <a:pt x="895054" y="1295010"/>
                  <a:pt x="901049" y="1292690"/>
                  <a:pt x="907045" y="1292690"/>
                </a:cubicBezTo>
                <a:close/>
                <a:moveTo>
                  <a:pt x="778626" y="1292690"/>
                </a:moveTo>
                <a:cubicBezTo>
                  <a:pt x="784620" y="1292690"/>
                  <a:pt x="790616" y="1295010"/>
                  <a:pt x="795258" y="1299652"/>
                </a:cubicBezTo>
                <a:cubicBezTo>
                  <a:pt x="804541" y="1308162"/>
                  <a:pt x="804541" y="1323635"/>
                  <a:pt x="795258" y="1332918"/>
                </a:cubicBezTo>
                <a:cubicBezTo>
                  <a:pt x="785975" y="1342202"/>
                  <a:pt x="771276" y="1342202"/>
                  <a:pt x="761994" y="1332918"/>
                </a:cubicBezTo>
                <a:cubicBezTo>
                  <a:pt x="752709" y="1323635"/>
                  <a:pt x="752709" y="1308936"/>
                  <a:pt x="761994" y="1299652"/>
                </a:cubicBezTo>
                <a:cubicBezTo>
                  <a:pt x="766635" y="1295010"/>
                  <a:pt x="772630" y="1292690"/>
                  <a:pt x="778626" y="1292690"/>
                </a:cubicBezTo>
                <a:close/>
                <a:moveTo>
                  <a:pt x="650208" y="1292690"/>
                </a:moveTo>
                <a:cubicBezTo>
                  <a:pt x="656203" y="1292690"/>
                  <a:pt x="662197" y="1295011"/>
                  <a:pt x="666839" y="1299652"/>
                </a:cubicBezTo>
                <a:cubicBezTo>
                  <a:pt x="676123" y="1308162"/>
                  <a:pt x="676123" y="1323635"/>
                  <a:pt x="666839" y="1332918"/>
                </a:cubicBezTo>
                <a:cubicBezTo>
                  <a:pt x="657557" y="1342202"/>
                  <a:pt x="642858" y="1342202"/>
                  <a:pt x="633575" y="1332918"/>
                </a:cubicBezTo>
                <a:cubicBezTo>
                  <a:pt x="624292" y="1323635"/>
                  <a:pt x="624292" y="1308936"/>
                  <a:pt x="633575" y="1299652"/>
                </a:cubicBezTo>
                <a:cubicBezTo>
                  <a:pt x="638217" y="1295011"/>
                  <a:pt x="644212" y="1292690"/>
                  <a:pt x="650208" y="1292690"/>
                </a:cubicBezTo>
                <a:close/>
                <a:moveTo>
                  <a:pt x="521790" y="1292690"/>
                </a:moveTo>
                <a:cubicBezTo>
                  <a:pt x="527785" y="1292690"/>
                  <a:pt x="533781" y="1295011"/>
                  <a:pt x="538421" y="1299652"/>
                </a:cubicBezTo>
                <a:cubicBezTo>
                  <a:pt x="547706" y="1308162"/>
                  <a:pt x="547706" y="1323635"/>
                  <a:pt x="538421" y="1332918"/>
                </a:cubicBezTo>
                <a:cubicBezTo>
                  <a:pt x="529139" y="1342202"/>
                  <a:pt x="514440" y="1342202"/>
                  <a:pt x="505157" y="1332918"/>
                </a:cubicBezTo>
                <a:cubicBezTo>
                  <a:pt x="495873" y="1323635"/>
                  <a:pt x="495873" y="1308937"/>
                  <a:pt x="505157" y="1299652"/>
                </a:cubicBezTo>
                <a:cubicBezTo>
                  <a:pt x="509799" y="1295011"/>
                  <a:pt x="515794" y="1292690"/>
                  <a:pt x="521790" y="1292690"/>
                </a:cubicBezTo>
                <a:close/>
                <a:moveTo>
                  <a:pt x="393371" y="1292690"/>
                </a:moveTo>
                <a:cubicBezTo>
                  <a:pt x="399367" y="1292690"/>
                  <a:pt x="405362" y="1295011"/>
                  <a:pt x="410004" y="1299652"/>
                </a:cubicBezTo>
                <a:cubicBezTo>
                  <a:pt x="419287" y="1308163"/>
                  <a:pt x="419287" y="1322862"/>
                  <a:pt x="410004" y="1332918"/>
                </a:cubicBezTo>
                <a:cubicBezTo>
                  <a:pt x="400720" y="1342202"/>
                  <a:pt x="386022" y="1342202"/>
                  <a:pt x="376737" y="1332918"/>
                </a:cubicBezTo>
                <a:cubicBezTo>
                  <a:pt x="367455" y="1323635"/>
                  <a:pt x="367455" y="1308937"/>
                  <a:pt x="376737" y="1299652"/>
                </a:cubicBezTo>
                <a:cubicBezTo>
                  <a:pt x="381380" y="1295011"/>
                  <a:pt x="387375" y="1292690"/>
                  <a:pt x="393371" y="1292690"/>
                </a:cubicBezTo>
                <a:close/>
                <a:moveTo>
                  <a:pt x="265726" y="1292690"/>
                </a:moveTo>
                <a:cubicBezTo>
                  <a:pt x="271722" y="1292690"/>
                  <a:pt x="277718" y="1295011"/>
                  <a:pt x="282358" y="1299652"/>
                </a:cubicBezTo>
                <a:cubicBezTo>
                  <a:pt x="290868" y="1308163"/>
                  <a:pt x="291642" y="1322862"/>
                  <a:pt x="282358" y="1332918"/>
                </a:cubicBezTo>
                <a:cubicBezTo>
                  <a:pt x="273076" y="1342202"/>
                  <a:pt x="258378" y="1342202"/>
                  <a:pt x="249094" y="1332918"/>
                </a:cubicBezTo>
                <a:cubicBezTo>
                  <a:pt x="239811" y="1323635"/>
                  <a:pt x="239811" y="1308937"/>
                  <a:pt x="249094" y="1299652"/>
                </a:cubicBezTo>
                <a:cubicBezTo>
                  <a:pt x="253735" y="1295011"/>
                  <a:pt x="259732" y="1292690"/>
                  <a:pt x="265726" y="1292690"/>
                </a:cubicBezTo>
                <a:close/>
                <a:moveTo>
                  <a:pt x="1291526" y="1292689"/>
                </a:moveTo>
                <a:cubicBezTo>
                  <a:pt x="1297523" y="1292689"/>
                  <a:pt x="1303517" y="1295010"/>
                  <a:pt x="1308159" y="1299652"/>
                </a:cubicBezTo>
                <a:cubicBezTo>
                  <a:pt x="1317442" y="1308162"/>
                  <a:pt x="1317442" y="1323635"/>
                  <a:pt x="1308159" y="1332918"/>
                </a:cubicBezTo>
                <a:cubicBezTo>
                  <a:pt x="1298875" y="1342202"/>
                  <a:pt x="1284177" y="1342202"/>
                  <a:pt x="1274895" y="1332918"/>
                </a:cubicBezTo>
                <a:cubicBezTo>
                  <a:pt x="1265609" y="1323635"/>
                  <a:pt x="1265609" y="1308936"/>
                  <a:pt x="1274895" y="1299652"/>
                </a:cubicBezTo>
                <a:cubicBezTo>
                  <a:pt x="1279535" y="1295010"/>
                  <a:pt x="1285532" y="1292689"/>
                  <a:pt x="1291526" y="1292689"/>
                </a:cubicBezTo>
                <a:close/>
                <a:moveTo>
                  <a:pt x="1035464" y="1292689"/>
                </a:moveTo>
                <a:cubicBezTo>
                  <a:pt x="1041458" y="1292689"/>
                  <a:pt x="1047454" y="1295010"/>
                  <a:pt x="1052096" y="1299652"/>
                </a:cubicBezTo>
                <a:cubicBezTo>
                  <a:pt x="1061380" y="1308162"/>
                  <a:pt x="1061380" y="1322862"/>
                  <a:pt x="1052096" y="1332918"/>
                </a:cubicBezTo>
                <a:cubicBezTo>
                  <a:pt x="1042813" y="1342202"/>
                  <a:pt x="1028115" y="1342202"/>
                  <a:pt x="1018830" y="1332918"/>
                </a:cubicBezTo>
                <a:cubicBezTo>
                  <a:pt x="1009548" y="1323635"/>
                  <a:pt x="1009548" y="1308936"/>
                  <a:pt x="1018830" y="1299652"/>
                </a:cubicBezTo>
                <a:cubicBezTo>
                  <a:pt x="1023473" y="1295010"/>
                  <a:pt x="1029468" y="1292689"/>
                  <a:pt x="1035464" y="1292689"/>
                </a:cubicBezTo>
                <a:close/>
                <a:moveTo>
                  <a:pt x="4750308" y="1292652"/>
                </a:moveTo>
                <a:cubicBezTo>
                  <a:pt x="4756303" y="1292652"/>
                  <a:pt x="4762299" y="1294972"/>
                  <a:pt x="4766941" y="1299614"/>
                </a:cubicBezTo>
                <a:cubicBezTo>
                  <a:pt x="4776223" y="1308124"/>
                  <a:pt x="4776223" y="1322824"/>
                  <a:pt x="4766941" y="1332880"/>
                </a:cubicBezTo>
                <a:cubicBezTo>
                  <a:pt x="4757657" y="1342164"/>
                  <a:pt x="4742958" y="1342164"/>
                  <a:pt x="4733675" y="1332880"/>
                </a:cubicBezTo>
                <a:cubicBezTo>
                  <a:pt x="4724392" y="1323597"/>
                  <a:pt x="4724392" y="1308898"/>
                  <a:pt x="4733675" y="1299614"/>
                </a:cubicBezTo>
                <a:cubicBezTo>
                  <a:pt x="4738317" y="1294972"/>
                  <a:pt x="4744312" y="1292652"/>
                  <a:pt x="4750308" y="1292652"/>
                </a:cubicBezTo>
                <a:close/>
                <a:moveTo>
                  <a:pt x="4621889" y="1292652"/>
                </a:moveTo>
                <a:cubicBezTo>
                  <a:pt x="4627885" y="1292652"/>
                  <a:pt x="4633880" y="1294973"/>
                  <a:pt x="4638521" y="1299614"/>
                </a:cubicBezTo>
                <a:cubicBezTo>
                  <a:pt x="4647805" y="1308124"/>
                  <a:pt x="4647805" y="1322824"/>
                  <a:pt x="4638521" y="1332880"/>
                </a:cubicBezTo>
                <a:cubicBezTo>
                  <a:pt x="4629238" y="1342164"/>
                  <a:pt x="4614540" y="1342164"/>
                  <a:pt x="4605257" y="1332880"/>
                </a:cubicBezTo>
                <a:cubicBezTo>
                  <a:pt x="4595973" y="1323597"/>
                  <a:pt x="4595973" y="1308898"/>
                  <a:pt x="4605257" y="1299614"/>
                </a:cubicBezTo>
                <a:cubicBezTo>
                  <a:pt x="4609899" y="1294973"/>
                  <a:pt x="4615894" y="1292652"/>
                  <a:pt x="4621889" y="1292652"/>
                </a:cubicBezTo>
                <a:close/>
                <a:moveTo>
                  <a:pt x="4493471" y="1292652"/>
                </a:moveTo>
                <a:cubicBezTo>
                  <a:pt x="4499466" y="1292652"/>
                  <a:pt x="4505462" y="1294973"/>
                  <a:pt x="4510103" y="1299614"/>
                </a:cubicBezTo>
                <a:cubicBezTo>
                  <a:pt x="4519387" y="1308124"/>
                  <a:pt x="4519387" y="1322824"/>
                  <a:pt x="4510103" y="1332880"/>
                </a:cubicBezTo>
                <a:cubicBezTo>
                  <a:pt x="4500820" y="1342164"/>
                  <a:pt x="4486121" y="1342164"/>
                  <a:pt x="4476839" y="1332880"/>
                </a:cubicBezTo>
                <a:cubicBezTo>
                  <a:pt x="4467555" y="1323597"/>
                  <a:pt x="4467555" y="1308898"/>
                  <a:pt x="4476839" y="1299614"/>
                </a:cubicBezTo>
                <a:cubicBezTo>
                  <a:pt x="4481480" y="1294973"/>
                  <a:pt x="4487476" y="1292652"/>
                  <a:pt x="4493471" y="1292652"/>
                </a:cubicBezTo>
                <a:close/>
                <a:moveTo>
                  <a:pt x="5007145" y="1292652"/>
                </a:moveTo>
                <a:cubicBezTo>
                  <a:pt x="5013140" y="1292652"/>
                  <a:pt x="5019135" y="1294972"/>
                  <a:pt x="5023776" y="1299614"/>
                </a:cubicBezTo>
                <a:cubicBezTo>
                  <a:pt x="5032286" y="1308124"/>
                  <a:pt x="5033060" y="1323597"/>
                  <a:pt x="5023776" y="1332880"/>
                </a:cubicBezTo>
                <a:cubicBezTo>
                  <a:pt x="5014494" y="1342164"/>
                  <a:pt x="4999795" y="1342164"/>
                  <a:pt x="4990512" y="1332880"/>
                </a:cubicBezTo>
                <a:cubicBezTo>
                  <a:pt x="4981228" y="1323597"/>
                  <a:pt x="4981228" y="1308898"/>
                  <a:pt x="4990512" y="1299614"/>
                </a:cubicBezTo>
                <a:cubicBezTo>
                  <a:pt x="4995154" y="1294972"/>
                  <a:pt x="5001149" y="1292652"/>
                  <a:pt x="5007145" y="1292652"/>
                </a:cubicBezTo>
                <a:close/>
                <a:moveTo>
                  <a:pt x="4878726" y="1292652"/>
                </a:moveTo>
                <a:cubicBezTo>
                  <a:pt x="4884721" y="1292652"/>
                  <a:pt x="4890717" y="1294972"/>
                  <a:pt x="4895358" y="1299614"/>
                </a:cubicBezTo>
                <a:cubicBezTo>
                  <a:pt x="4903868" y="1308124"/>
                  <a:pt x="4904642" y="1322824"/>
                  <a:pt x="4895358" y="1332880"/>
                </a:cubicBezTo>
                <a:cubicBezTo>
                  <a:pt x="4886075" y="1342164"/>
                  <a:pt x="4871377" y="1342164"/>
                  <a:pt x="4862094" y="1332880"/>
                </a:cubicBezTo>
                <a:cubicBezTo>
                  <a:pt x="4852810" y="1323597"/>
                  <a:pt x="4852810" y="1308898"/>
                  <a:pt x="4862094" y="1299614"/>
                </a:cubicBezTo>
                <a:cubicBezTo>
                  <a:pt x="4866736" y="1294972"/>
                  <a:pt x="4872731" y="1292652"/>
                  <a:pt x="4878726" y="1292652"/>
                </a:cubicBezTo>
                <a:close/>
                <a:moveTo>
                  <a:pt x="3466124" y="1292640"/>
                </a:moveTo>
                <a:cubicBezTo>
                  <a:pt x="3472120" y="1292640"/>
                  <a:pt x="3478116" y="1294961"/>
                  <a:pt x="3482758" y="1299602"/>
                </a:cubicBezTo>
                <a:cubicBezTo>
                  <a:pt x="3492040" y="1308112"/>
                  <a:pt x="3492040" y="1323584"/>
                  <a:pt x="3482758" y="1332867"/>
                </a:cubicBezTo>
                <a:cubicBezTo>
                  <a:pt x="3473474" y="1342152"/>
                  <a:pt x="3458775" y="1342152"/>
                  <a:pt x="3449492" y="1332867"/>
                </a:cubicBezTo>
                <a:cubicBezTo>
                  <a:pt x="3440209" y="1323584"/>
                  <a:pt x="3440209" y="1308886"/>
                  <a:pt x="3449492" y="1299602"/>
                </a:cubicBezTo>
                <a:cubicBezTo>
                  <a:pt x="3454133" y="1294961"/>
                  <a:pt x="3460129" y="1292640"/>
                  <a:pt x="3466124" y="1292640"/>
                </a:cubicBezTo>
                <a:close/>
                <a:moveTo>
                  <a:pt x="3337707" y="1292640"/>
                </a:moveTo>
                <a:cubicBezTo>
                  <a:pt x="3343702" y="1292640"/>
                  <a:pt x="3349697" y="1294961"/>
                  <a:pt x="3354339" y="1299602"/>
                </a:cubicBezTo>
                <a:cubicBezTo>
                  <a:pt x="3363623" y="1308112"/>
                  <a:pt x="3363623" y="1323585"/>
                  <a:pt x="3354339" y="1332868"/>
                </a:cubicBezTo>
                <a:cubicBezTo>
                  <a:pt x="3345056" y="1342152"/>
                  <a:pt x="3330358" y="1342152"/>
                  <a:pt x="3321075" y="1332868"/>
                </a:cubicBezTo>
                <a:cubicBezTo>
                  <a:pt x="3311791" y="1323585"/>
                  <a:pt x="3311791" y="1308886"/>
                  <a:pt x="3321075" y="1299602"/>
                </a:cubicBezTo>
                <a:cubicBezTo>
                  <a:pt x="3325716" y="1294961"/>
                  <a:pt x="3331712" y="1292640"/>
                  <a:pt x="3337707" y="1292640"/>
                </a:cubicBezTo>
                <a:close/>
                <a:moveTo>
                  <a:pt x="3209287" y="1292640"/>
                </a:moveTo>
                <a:cubicBezTo>
                  <a:pt x="3215283" y="1292640"/>
                  <a:pt x="3221278" y="1294961"/>
                  <a:pt x="3225920" y="1299602"/>
                </a:cubicBezTo>
                <a:cubicBezTo>
                  <a:pt x="3235204" y="1308112"/>
                  <a:pt x="3235204" y="1323585"/>
                  <a:pt x="3225920" y="1332868"/>
                </a:cubicBezTo>
                <a:cubicBezTo>
                  <a:pt x="3216637" y="1342152"/>
                  <a:pt x="3201938" y="1342152"/>
                  <a:pt x="3192656" y="1332868"/>
                </a:cubicBezTo>
                <a:cubicBezTo>
                  <a:pt x="3183372" y="1323585"/>
                  <a:pt x="3183372" y="1308886"/>
                  <a:pt x="3192656" y="1299602"/>
                </a:cubicBezTo>
                <a:cubicBezTo>
                  <a:pt x="3197297" y="1294961"/>
                  <a:pt x="3203292" y="1292640"/>
                  <a:pt x="3209287" y="1292640"/>
                </a:cubicBezTo>
                <a:close/>
                <a:moveTo>
                  <a:pt x="3979024" y="1292640"/>
                </a:moveTo>
                <a:cubicBezTo>
                  <a:pt x="3985020" y="1292640"/>
                  <a:pt x="3991015" y="1294960"/>
                  <a:pt x="3995657" y="1299602"/>
                </a:cubicBezTo>
                <a:cubicBezTo>
                  <a:pt x="4004941" y="1308112"/>
                  <a:pt x="4004941" y="1322811"/>
                  <a:pt x="3995657" y="1332867"/>
                </a:cubicBezTo>
                <a:cubicBezTo>
                  <a:pt x="3986374" y="1342151"/>
                  <a:pt x="3971675" y="1342151"/>
                  <a:pt x="3962393" y="1332867"/>
                </a:cubicBezTo>
                <a:cubicBezTo>
                  <a:pt x="3953109" y="1323584"/>
                  <a:pt x="3953109" y="1308886"/>
                  <a:pt x="3962393" y="1299602"/>
                </a:cubicBezTo>
                <a:cubicBezTo>
                  <a:pt x="3967034" y="1294960"/>
                  <a:pt x="3973029" y="1292640"/>
                  <a:pt x="3979024" y="1292640"/>
                </a:cubicBezTo>
                <a:close/>
                <a:moveTo>
                  <a:pt x="3851379" y="1292640"/>
                </a:moveTo>
                <a:cubicBezTo>
                  <a:pt x="3857375" y="1292639"/>
                  <a:pt x="3863370" y="1294960"/>
                  <a:pt x="3868012" y="1299602"/>
                </a:cubicBezTo>
                <a:cubicBezTo>
                  <a:pt x="3876522" y="1308112"/>
                  <a:pt x="3876522" y="1322811"/>
                  <a:pt x="3868012" y="1332867"/>
                </a:cubicBezTo>
                <a:cubicBezTo>
                  <a:pt x="3858729" y="1342152"/>
                  <a:pt x="3844030" y="1342152"/>
                  <a:pt x="3834748" y="1332867"/>
                </a:cubicBezTo>
                <a:cubicBezTo>
                  <a:pt x="3825464" y="1323584"/>
                  <a:pt x="3825464" y="1308886"/>
                  <a:pt x="3834748" y="1299602"/>
                </a:cubicBezTo>
                <a:cubicBezTo>
                  <a:pt x="3839389" y="1294960"/>
                  <a:pt x="3845384" y="1292639"/>
                  <a:pt x="3851379" y="1292640"/>
                </a:cubicBezTo>
                <a:close/>
                <a:moveTo>
                  <a:pt x="3722961" y="1292640"/>
                </a:moveTo>
                <a:cubicBezTo>
                  <a:pt x="3728956" y="1292640"/>
                  <a:pt x="3734952" y="1294961"/>
                  <a:pt x="3739593" y="1299602"/>
                </a:cubicBezTo>
                <a:cubicBezTo>
                  <a:pt x="3748877" y="1308112"/>
                  <a:pt x="3748877" y="1322811"/>
                  <a:pt x="3739593" y="1332867"/>
                </a:cubicBezTo>
                <a:cubicBezTo>
                  <a:pt x="3730311" y="1342152"/>
                  <a:pt x="3715612" y="1342152"/>
                  <a:pt x="3706329" y="1332867"/>
                </a:cubicBezTo>
                <a:cubicBezTo>
                  <a:pt x="3697045" y="1323584"/>
                  <a:pt x="3697045" y="1308886"/>
                  <a:pt x="3706329" y="1299602"/>
                </a:cubicBezTo>
                <a:cubicBezTo>
                  <a:pt x="3710970" y="1294961"/>
                  <a:pt x="3716966" y="1292640"/>
                  <a:pt x="3722961" y="1292640"/>
                </a:cubicBezTo>
                <a:close/>
                <a:moveTo>
                  <a:pt x="3594543" y="1292640"/>
                </a:moveTo>
                <a:cubicBezTo>
                  <a:pt x="3600538" y="1292640"/>
                  <a:pt x="3606533" y="1294961"/>
                  <a:pt x="3611175" y="1299602"/>
                </a:cubicBezTo>
                <a:cubicBezTo>
                  <a:pt x="3620459" y="1308112"/>
                  <a:pt x="3620459" y="1322811"/>
                  <a:pt x="3611175" y="1332867"/>
                </a:cubicBezTo>
                <a:cubicBezTo>
                  <a:pt x="3601892" y="1342152"/>
                  <a:pt x="3587194" y="1342152"/>
                  <a:pt x="3577911" y="1332867"/>
                </a:cubicBezTo>
                <a:cubicBezTo>
                  <a:pt x="3568627" y="1323584"/>
                  <a:pt x="3568627" y="1308886"/>
                  <a:pt x="3577911" y="1299602"/>
                </a:cubicBezTo>
                <a:cubicBezTo>
                  <a:pt x="3582552" y="1294961"/>
                  <a:pt x="3588547" y="1292640"/>
                  <a:pt x="3594543" y="1292640"/>
                </a:cubicBezTo>
                <a:close/>
                <a:moveTo>
                  <a:pt x="4364279" y="1292639"/>
                </a:moveTo>
                <a:cubicBezTo>
                  <a:pt x="4370274" y="1292639"/>
                  <a:pt x="4376269" y="1294960"/>
                  <a:pt x="4380911" y="1299602"/>
                </a:cubicBezTo>
                <a:cubicBezTo>
                  <a:pt x="4390195" y="1308112"/>
                  <a:pt x="4390195" y="1322811"/>
                  <a:pt x="4380911" y="1332867"/>
                </a:cubicBezTo>
                <a:cubicBezTo>
                  <a:pt x="4371628" y="1342151"/>
                  <a:pt x="4356930" y="1342151"/>
                  <a:pt x="4347647" y="1332867"/>
                </a:cubicBezTo>
                <a:cubicBezTo>
                  <a:pt x="4338363" y="1323584"/>
                  <a:pt x="4338363" y="1308886"/>
                  <a:pt x="4347647" y="1299602"/>
                </a:cubicBezTo>
                <a:cubicBezTo>
                  <a:pt x="4352288" y="1294960"/>
                  <a:pt x="4358283" y="1292639"/>
                  <a:pt x="4364279" y="1292639"/>
                </a:cubicBezTo>
                <a:close/>
                <a:moveTo>
                  <a:pt x="4235860" y="1292639"/>
                </a:moveTo>
                <a:cubicBezTo>
                  <a:pt x="4241856" y="1292639"/>
                  <a:pt x="4247852" y="1294960"/>
                  <a:pt x="4252494" y="1299602"/>
                </a:cubicBezTo>
                <a:cubicBezTo>
                  <a:pt x="4261776" y="1308112"/>
                  <a:pt x="4261776" y="1323584"/>
                  <a:pt x="4252494" y="1332867"/>
                </a:cubicBezTo>
                <a:cubicBezTo>
                  <a:pt x="4243210" y="1342151"/>
                  <a:pt x="4228511" y="1342151"/>
                  <a:pt x="4219228" y="1332867"/>
                </a:cubicBezTo>
                <a:cubicBezTo>
                  <a:pt x="4209945" y="1323584"/>
                  <a:pt x="4209945" y="1308886"/>
                  <a:pt x="4219228" y="1299602"/>
                </a:cubicBezTo>
                <a:cubicBezTo>
                  <a:pt x="4223869" y="1294960"/>
                  <a:pt x="4229865" y="1292639"/>
                  <a:pt x="4235860" y="1292639"/>
                </a:cubicBezTo>
                <a:close/>
                <a:moveTo>
                  <a:pt x="4107443" y="1292639"/>
                </a:moveTo>
                <a:cubicBezTo>
                  <a:pt x="4113438" y="1292639"/>
                  <a:pt x="4119433" y="1294960"/>
                  <a:pt x="4124075" y="1299602"/>
                </a:cubicBezTo>
                <a:cubicBezTo>
                  <a:pt x="4133359" y="1308112"/>
                  <a:pt x="4133359" y="1323584"/>
                  <a:pt x="4124075" y="1332867"/>
                </a:cubicBezTo>
                <a:cubicBezTo>
                  <a:pt x="4114792" y="1342151"/>
                  <a:pt x="4100094" y="1342151"/>
                  <a:pt x="4090811" y="1332867"/>
                </a:cubicBezTo>
                <a:cubicBezTo>
                  <a:pt x="4081527" y="1323584"/>
                  <a:pt x="4081527" y="1308886"/>
                  <a:pt x="4090811" y="1299602"/>
                </a:cubicBezTo>
                <a:cubicBezTo>
                  <a:pt x="4095452" y="1294960"/>
                  <a:pt x="4101447" y="1292639"/>
                  <a:pt x="4107443" y="1292639"/>
                </a:cubicBezTo>
                <a:close/>
                <a:moveTo>
                  <a:pt x="2319643" y="1184391"/>
                </a:moveTo>
                <a:cubicBezTo>
                  <a:pt x="2325639" y="1184390"/>
                  <a:pt x="2331634" y="1186712"/>
                  <a:pt x="2336276" y="1191353"/>
                </a:cubicBezTo>
                <a:cubicBezTo>
                  <a:pt x="2344786" y="1200636"/>
                  <a:pt x="2345560" y="1215336"/>
                  <a:pt x="2336276" y="1224621"/>
                </a:cubicBezTo>
                <a:cubicBezTo>
                  <a:pt x="2326993" y="1233905"/>
                  <a:pt x="2312294" y="1233905"/>
                  <a:pt x="2303012" y="1224621"/>
                </a:cubicBezTo>
                <a:cubicBezTo>
                  <a:pt x="2293728" y="1215336"/>
                  <a:pt x="2293728" y="1200636"/>
                  <a:pt x="2303012" y="1191353"/>
                </a:cubicBezTo>
                <a:cubicBezTo>
                  <a:pt x="2307653" y="1186712"/>
                  <a:pt x="2313648" y="1184390"/>
                  <a:pt x="2319643" y="1184391"/>
                </a:cubicBezTo>
                <a:close/>
                <a:moveTo>
                  <a:pt x="2191228" y="1184391"/>
                </a:moveTo>
                <a:cubicBezTo>
                  <a:pt x="2197223" y="1184390"/>
                  <a:pt x="2203218" y="1186712"/>
                  <a:pt x="2207858" y="1191353"/>
                </a:cubicBezTo>
                <a:cubicBezTo>
                  <a:pt x="2217143" y="1200636"/>
                  <a:pt x="2217143" y="1215336"/>
                  <a:pt x="2207858" y="1224621"/>
                </a:cubicBezTo>
                <a:cubicBezTo>
                  <a:pt x="2198577" y="1233905"/>
                  <a:pt x="2183878" y="1233905"/>
                  <a:pt x="2174594" y="1224621"/>
                </a:cubicBezTo>
                <a:cubicBezTo>
                  <a:pt x="2165312" y="1215336"/>
                  <a:pt x="2165312" y="1200636"/>
                  <a:pt x="2174594" y="1191353"/>
                </a:cubicBezTo>
                <a:cubicBezTo>
                  <a:pt x="2179237" y="1186712"/>
                  <a:pt x="2185232" y="1184390"/>
                  <a:pt x="2191228" y="1184391"/>
                </a:cubicBezTo>
                <a:close/>
                <a:moveTo>
                  <a:pt x="2062811" y="1184391"/>
                </a:moveTo>
                <a:cubicBezTo>
                  <a:pt x="2068804" y="1184390"/>
                  <a:pt x="2074799" y="1186712"/>
                  <a:pt x="2079442" y="1191353"/>
                </a:cubicBezTo>
                <a:cubicBezTo>
                  <a:pt x="2088725" y="1200636"/>
                  <a:pt x="2088725" y="1215336"/>
                  <a:pt x="2079442" y="1224621"/>
                </a:cubicBezTo>
                <a:cubicBezTo>
                  <a:pt x="2070157" y="1233905"/>
                  <a:pt x="2055461" y="1233905"/>
                  <a:pt x="2046177" y="1224621"/>
                </a:cubicBezTo>
                <a:cubicBezTo>
                  <a:pt x="2036893" y="1215336"/>
                  <a:pt x="2036893" y="1200636"/>
                  <a:pt x="2046177" y="1191353"/>
                </a:cubicBezTo>
                <a:cubicBezTo>
                  <a:pt x="2050819" y="1186712"/>
                  <a:pt x="2056815" y="1184390"/>
                  <a:pt x="2062811" y="1184391"/>
                </a:cubicBezTo>
                <a:close/>
                <a:moveTo>
                  <a:pt x="1934392" y="1184391"/>
                </a:moveTo>
                <a:cubicBezTo>
                  <a:pt x="1940386" y="1184390"/>
                  <a:pt x="1946381" y="1186712"/>
                  <a:pt x="1951023" y="1191353"/>
                </a:cubicBezTo>
                <a:cubicBezTo>
                  <a:pt x="1960307" y="1200636"/>
                  <a:pt x="1960307" y="1215336"/>
                  <a:pt x="1951023" y="1224621"/>
                </a:cubicBezTo>
                <a:cubicBezTo>
                  <a:pt x="1941741" y="1233905"/>
                  <a:pt x="1927042" y="1233905"/>
                  <a:pt x="1917759" y="1224621"/>
                </a:cubicBezTo>
                <a:cubicBezTo>
                  <a:pt x="1908476" y="1215336"/>
                  <a:pt x="1908476" y="1200636"/>
                  <a:pt x="1917759" y="1191353"/>
                </a:cubicBezTo>
                <a:cubicBezTo>
                  <a:pt x="1922400" y="1186712"/>
                  <a:pt x="1928395" y="1184390"/>
                  <a:pt x="1934392" y="1184391"/>
                </a:cubicBezTo>
                <a:close/>
                <a:moveTo>
                  <a:pt x="1805972" y="1184391"/>
                </a:moveTo>
                <a:cubicBezTo>
                  <a:pt x="1811968" y="1184390"/>
                  <a:pt x="1817964" y="1186712"/>
                  <a:pt x="1822604" y="1191353"/>
                </a:cubicBezTo>
                <a:cubicBezTo>
                  <a:pt x="1831890" y="1200636"/>
                  <a:pt x="1831890" y="1215336"/>
                  <a:pt x="1822604" y="1224621"/>
                </a:cubicBezTo>
                <a:cubicBezTo>
                  <a:pt x="1813322" y="1233905"/>
                  <a:pt x="1798624" y="1233905"/>
                  <a:pt x="1789340" y="1224621"/>
                </a:cubicBezTo>
                <a:cubicBezTo>
                  <a:pt x="1780057" y="1215336"/>
                  <a:pt x="1780057" y="1200636"/>
                  <a:pt x="1789340" y="1191353"/>
                </a:cubicBezTo>
                <a:cubicBezTo>
                  <a:pt x="1793983" y="1186712"/>
                  <a:pt x="1799978" y="1184390"/>
                  <a:pt x="1805972" y="1184391"/>
                </a:cubicBezTo>
                <a:close/>
                <a:moveTo>
                  <a:pt x="1677554" y="1184391"/>
                </a:moveTo>
                <a:cubicBezTo>
                  <a:pt x="1683548" y="1184390"/>
                  <a:pt x="1689544" y="1186712"/>
                  <a:pt x="1694187" y="1191353"/>
                </a:cubicBezTo>
                <a:cubicBezTo>
                  <a:pt x="1703471" y="1200636"/>
                  <a:pt x="1703471" y="1215336"/>
                  <a:pt x="1694187" y="1224621"/>
                </a:cubicBezTo>
                <a:cubicBezTo>
                  <a:pt x="1684903" y="1233905"/>
                  <a:pt x="1670205" y="1233905"/>
                  <a:pt x="1660922" y="1224621"/>
                </a:cubicBezTo>
                <a:cubicBezTo>
                  <a:pt x="1651638" y="1215336"/>
                  <a:pt x="1651638" y="1200636"/>
                  <a:pt x="1660922" y="1191353"/>
                </a:cubicBezTo>
                <a:cubicBezTo>
                  <a:pt x="1665562" y="1186712"/>
                  <a:pt x="1671558" y="1184390"/>
                  <a:pt x="1677554" y="1184391"/>
                </a:cubicBezTo>
                <a:close/>
                <a:moveTo>
                  <a:pt x="1549137" y="1184391"/>
                </a:moveTo>
                <a:cubicBezTo>
                  <a:pt x="1555131" y="1184390"/>
                  <a:pt x="1561126" y="1186712"/>
                  <a:pt x="1565768" y="1191353"/>
                </a:cubicBezTo>
                <a:cubicBezTo>
                  <a:pt x="1575052" y="1200636"/>
                  <a:pt x="1575052" y="1215336"/>
                  <a:pt x="1565768" y="1224621"/>
                </a:cubicBezTo>
                <a:cubicBezTo>
                  <a:pt x="1556485" y="1233905"/>
                  <a:pt x="1541787" y="1233905"/>
                  <a:pt x="1532503" y="1224621"/>
                </a:cubicBezTo>
                <a:cubicBezTo>
                  <a:pt x="1523219" y="1215336"/>
                  <a:pt x="1523219" y="1200636"/>
                  <a:pt x="1532503" y="1191353"/>
                </a:cubicBezTo>
                <a:cubicBezTo>
                  <a:pt x="1537145" y="1186712"/>
                  <a:pt x="1543140" y="1184390"/>
                  <a:pt x="1549137" y="1184391"/>
                </a:cubicBezTo>
                <a:close/>
                <a:moveTo>
                  <a:pt x="1421491" y="1184391"/>
                </a:moveTo>
                <a:cubicBezTo>
                  <a:pt x="1427486" y="1184390"/>
                  <a:pt x="1433482" y="1186712"/>
                  <a:pt x="1438123" y="1191353"/>
                </a:cubicBezTo>
                <a:cubicBezTo>
                  <a:pt x="1446633" y="1200636"/>
                  <a:pt x="1446633" y="1215336"/>
                  <a:pt x="1438123" y="1224621"/>
                </a:cubicBezTo>
                <a:cubicBezTo>
                  <a:pt x="1428840" y="1233905"/>
                  <a:pt x="1414141" y="1233905"/>
                  <a:pt x="1404858" y="1224621"/>
                </a:cubicBezTo>
                <a:cubicBezTo>
                  <a:pt x="1395575" y="1215336"/>
                  <a:pt x="1395575" y="1200636"/>
                  <a:pt x="1404858" y="1191353"/>
                </a:cubicBezTo>
                <a:cubicBezTo>
                  <a:pt x="1409500" y="1186712"/>
                  <a:pt x="1415496" y="1184390"/>
                  <a:pt x="1421491" y="1184391"/>
                </a:cubicBezTo>
                <a:close/>
                <a:moveTo>
                  <a:pt x="1291526" y="1184382"/>
                </a:moveTo>
                <a:cubicBezTo>
                  <a:pt x="1297523" y="1184382"/>
                  <a:pt x="1303517" y="1186703"/>
                  <a:pt x="1308159" y="1191345"/>
                </a:cubicBezTo>
                <a:cubicBezTo>
                  <a:pt x="1317442" y="1200628"/>
                  <a:pt x="1317442" y="1215327"/>
                  <a:pt x="1308159" y="1224612"/>
                </a:cubicBezTo>
                <a:cubicBezTo>
                  <a:pt x="1298875" y="1233896"/>
                  <a:pt x="1284177" y="1233896"/>
                  <a:pt x="1274895" y="1224612"/>
                </a:cubicBezTo>
                <a:cubicBezTo>
                  <a:pt x="1265609" y="1215327"/>
                  <a:pt x="1265609" y="1200628"/>
                  <a:pt x="1274895" y="1191345"/>
                </a:cubicBezTo>
                <a:cubicBezTo>
                  <a:pt x="1279535" y="1186703"/>
                  <a:pt x="1285532" y="1184382"/>
                  <a:pt x="1291526" y="1184382"/>
                </a:cubicBezTo>
                <a:close/>
                <a:moveTo>
                  <a:pt x="1163881" y="1184382"/>
                </a:moveTo>
                <a:cubicBezTo>
                  <a:pt x="1169877" y="1184382"/>
                  <a:pt x="1175873" y="1186703"/>
                  <a:pt x="1180513" y="1191345"/>
                </a:cubicBezTo>
                <a:cubicBezTo>
                  <a:pt x="1189025" y="1200628"/>
                  <a:pt x="1189797" y="1215327"/>
                  <a:pt x="1180513" y="1224612"/>
                </a:cubicBezTo>
                <a:cubicBezTo>
                  <a:pt x="1171230" y="1233896"/>
                  <a:pt x="1156531" y="1233896"/>
                  <a:pt x="1147250" y="1224612"/>
                </a:cubicBezTo>
                <a:cubicBezTo>
                  <a:pt x="1137965" y="1215327"/>
                  <a:pt x="1137965" y="1200628"/>
                  <a:pt x="1147250" y="1191345"/>
                </a:cubicBezTo>
                <a:cubicBezTo>
                  <a:pt x="1151891" y="1186703"/>
                  <a:pt x="1157885" y="1184382"/>
                  <a:pt x="1163881" y="1184382"/>
                </a:cubicBezTo>
                <a:close/>
                <a:moveTo>
                  <a:pt x="1035464" y="1184382"/>
                </a:moveTo>
                <a:cubicBezTo>
                  <a:pt x="1041458" y="1184382"/>
                  <a:pt x="1047454" y="1186703"/>
                  <a:pt x="1052096" y="1191345"/>
                </a:cubicBezTo>
                <a:cubicBezTo>
                  <a:pt x="1061380" y="1200628"/>
                  <a:pt x="1061380" y="1215327"/>
                  <a:pt x="1052096" y="1224612"/>
                </a:cubicBezTo>
                <a:cubicBezTo>
                  <a:pt x="1042813" y="1233896"/>
                  <a:pt x="1028115" y="1233896"/>
                  <a:pt x="1018830" y="1224612"/>
                </a:cubicBezTo>
                <a:cubicBezTo>
                  <a:pt x="1009548" y="1215327"/>
                  <a:pt x="1009548" y="1200628"/>
                  <a:pt x="1018830" y="1191345"/>
                </a:cubicBezTo>
                <a:cubicBezTo>
                  <a:pt x="1023473" y="1186703"/>
                  <a:pt x="1029468" y="1184382"/>
                  <a:pt x="1035464" y="1184382"/>
                </a:cubicBezTo>
                <a:close/>
                <a:moveTo>
                  <a:pt x="907045" y="1184382"/>
                </a:moveTo>
                <a:cubicBezTo>
                  <a:pt x="913041" y="1184382"/>
                  <a:pt x="919036" y="1186703"/>
                  <a:pt x="923676" y="1191345"/>
                </a:cubicBezTo>
                <a:cubicBezTo>
                  <a:pt x="932962" y="1200628"/>
                  <a:pt x="932962" y="1215327"/>
                  <a:pt x="923676" y="1224612"/>
                </a:cubicBezTo>
                <a:cubicBezTo>
                  <a:pt x="914394" y="1233896"/>
                  <a:pt x="899697" y="1233896"/>
                  <a:pt x="890413" y="1224612"/>
                </a:cubicBezTo>
                <a:cubicBezTo>
                  <a:pt x="881129" y="1215327"/>
                  <a:pt x="881129" y="1200628"/>
                  <a:pt x="890413" y="1191345"/>
                </a:cubicBezTo>
                <a:cubicBezTo>
                  <a:pt x="895054" y="1186703"/>
                  <a:pt x="901049" y="1184382"/>
                  <a:pt x="907045" y="1184382"/>
                </a:cubicBezTo>
                <a:close/>
                <a:moveTo>
                  <a:pt x="778626" y="1184382"/>
                </a:moveTo>
                <a:cubicBezTo>
                  <a:pt x="784620" y="1184382"/>
                  <a:pt x="790616" y="1186703"/>
                  <a:pt x="795258" y="1191345"/>
                </a:cubicBezTo>
                <a:cubicBezTo>
                  <a:pt x="804541" y="1200628"/>
                  <a:pt x="804541" y="1215327"/>
                  <a:pt x="795258" y="1224612"/>
                </a:cubicBezTo>
                <a:cubicBezTo>
                  <a:pt x="785975" y="1233896"/>
                  <a:pt x="771276" y="1233896"/>
                  <a:pt x="761994" y="1224612"/>
                </a:cubicBezTo>
                <a:cubicBezTo>
                  <a:pt x="752709" y="1215327"/>
                  <a:pt x="752709" y="1200628"/>
                  <a:pt x="761994" y="1191345"/>
                </a:cubicBezTo>
                <a:cubicBezTo>
                  <a:pt x="766635" y="1186703"/>
                  <a:pt x="772630" y="1184382"/>
                  <a:pt x="778626" y="1184382"/>
                </a:cubicBezTo>
                <a:close/>
                <a:moveTo>
                  <a:pt x="650208" y="1184382"/>
                </a:moveTo>
                <a:cubicBezTo>
                  <a:pt x="656203" y="1184382"/>
                  <a:pt x="662197" y="1186703"/>
                  <a:pt x="666839" y="1191345"/>
                </a:cubicBezTo>
                <a:cubicBezTo>
                  <a:pt x="676123" y="1200628"/>
                  <a:pt x="676123" y="1215327"/>
                  <a:pt x="666839" y="1224612"/>
                </a:cubicBezTo>
                <a:cubicBezTo>
                  <a:pt x="657557" y="1233896"/>
                  <a:pt x="642858" y="1233896"/>
                  <a:pt x="633575" y="1224612"/>
                </a:cubicBezTo>
                <a:cubicBezTo>
                  <a:pt x="624292" y="1215327"/>
                  <a:pt x="624292" y="1200628"/>
                  <a:pt x="633575" y="1191345"/>
                </a:cubicBezTo>
                <a:cubicBezTo>
                  <a:pt x="638217" y="1186703"/>
                  <a:pt x="644212" y="1184382"/>
                  <a:pt x="650208" y="1184382"/>
                </a:cubicBezTo>
                <a:close/>
                <a:moveTo>
                  <a:pt x="521790" y="1184382"/>
                </a:moveTo>
                <a:cubicBezTo>
                  <a:pt x="527785" y="1184382"/>
                  <a:pt x="533781" y="1186703"/>
                  <a:pt x="538421" y="1191345"/>
                </a:cubicBezTo>
                <a:cubicBezTo>
                  <a:pt x="547706" y="1200630"/>
                  <a:pt x="547706" y="1215327"/>
                  <a:pt x="538421" y="1224612"/>
                </a:cubicBezTo>
                <a:cubicBezTo>
                  <a:pt x="529139" y="1233897"/>
                  <a:pt x="514440" y="1233897"/>
                  <a:pt x="505157" y="1224612"/>
                </a:cubicBezTo>
                <a:cubicBezTo>
                  <a:pt x="495873" y="1215327"/>
                  <a:pt x="495873" y="1200630"/>
                  <a:pt x="505157" y="1191345"/>
                </a:cubicBezTo>
                <a:cubicBezTo>
                  <a:pt x="509799" y="1186703"/>
                  <a:pt x="515794" y="1184382"/>
                  <a:pt x="521790" y="1184382"/>
                </a:cubicBezTo>
                <a:close/>
                <a:moveTo>
                  <a:pt x="393371" y="1184382"/>
                </a:moveTo>
                <a:cubicBezTo>
                  <a:pt x="399367" y="1184382"/>
                  <a:pt x="405362" y="1186703"/>
                  <a:pt x="410004" y="1191345"/>
                </a:cubicBezTo>
                <a:cubicBezTo>
                  <a:pt x="419287" y="1200630"/>
                  <a:pt x="419287" y="1215327"/>
                  <a:pt x="410004" y="1224612"/>
                </a:cubicBezTo>
                <a:cubicBezTo>
                  <a:pt x="400720" y="1233897"/>
                  <a:pt x="386022" y="1233897"/>
                  <a:pt x="376737" y="1224612"/>
                </a:cubicBezTo>
                <a:cubicBezTo>
                  <a:pt x="367455" y="1215327"/>
                  <a:pt x="367455" y="1200630"/>
                  <a:pt x="376737" y="1191345"/>
                </a:cubicBezTo>
                <a:cubicBezTo>
                  <a:pt x="381380" y="1186703"/>
                  <a:pt x="387375" y="1184382"/>
                  <a:pt x="393371" y="1184382"/>
                </a:cubicBezTo>
                <a:close/>
                <a:moveTo>
                  <a:pt x="265726" y="1184382"/>
                </a:moveTo>
                <a:cubicBezTo>
                  <a:pt x="271722" y="1184382"/>
                  <a:pt x="277718" y="1186703"/>
                  <a:pt x="282358" y="1191345"/>
                </a:cubicBezTo>
                <a:cubicBezTo>
                  <a:pt x="290868" y="1200630"/>
                  <a:pt x="291642" y="1215328"/>
                  <a:pt x="282358" y="1224612"/>
                </a:cubicBezTo>
                <a:cubicBezTo>
                  <a:pt x="273076" y="1233897"/>
                  <a:pt x="258378" y="1233897"/>
                  <a:pt x="249094" y="1224612"/>
                </a:cubicBezTo>
                <a:cubicBezTo>
                  <a:pt x="239811" y="1215328"/>
                  <a:pt x="239811" y="1200630"/>
                  <a:pt x="249094" y="1191345"/>
                </a:cubicBezTo>
                <a:cubicBezTo>
                  <a:pt x="253735" y="1186703"/>
                  <a:pt x="259732" y="1184382"/>
                  <a:pt x="265726" y="1184382"/>
                </a:cubicBezTo>
                <a:close/>
                <a:moveTo>
                  <a:pt x="137316" y="1184382"/>
                </a:moveTo>
                <a:cubicBezTo>
                  <a:pt x="143312" y="1184382"/>
                  <a:pt x="149308" y="1186704"/>
                  <a:pt x="153948" y="1191345"/>
                </a:cubicBezTo>
                <a:cubicBezTo>
                  <a:pt x="163232" y="1200630"/>
                  <a:pt x="163232" y="1215329"/>
                  <a:pt x="153948" y="1224612"/>
                </a:cubicBezTo>
                <a:cubicBezTo>
                  <a:pt x="144664" y="1233897"/>
                  <a:pt x="129968" y="1233897"/>
                  <a:pt x="120684" y="1224612"/>
                </a:cubicBezTo>
                <a:cubicBezTo>
                  <a:pt x="111400" y="1215329"/>
                  <a:pt x="111400" y="1200630"/>
                  <a:pt x="120684" y="1191345"/>
                </a:cubicBezTo>
                <a:cubicBezTo>
                  <a:pt x="125327" y="1186704"/>
                  <a:pt x="131320" y="1184382"/>
                  <a:pt x="137316" y="1184382"/>
                </a:cubicBezTo>
                <a:close/>
                <a:moveTo>
                  <a:pt x="23594" y="1184382"/>
                </a:moveTo>
                <a:cubicBezTo>
                  <a:pt x="29590" y="1184382"/>
                  <a:pt x="35586" y="1186703"/>
                  <a:pt x="40227" y="1191345"/>
                </a:cubicBezTo>
                <a:cubicBezTo>
                  <a:pt x="49510" y="1200630"/>
                  <a:pt x="49510" y="1215328"/>
                  <a:pt x="40227" y="1224612"/>
                </a:cubicBezTo>
                <a:cubicBezTo>
                  <a:pt x="30944" y="1233897"/>
                  <a:pt x="16246" y="1233897"/>
                  <a:pt x="6964" y="1224612"/>
                </a:cubicBezTo>
                <a:cubicBezTo>
                  <a:pt x="-2322" y="1215328"/>
                  <a:pt x="-2322" y="1200630"/>
                  <a:pt x="6964" y="1191345"/>
                </a:cubicBezTo>
                <a:cubicBezTo>
                  <a:pt x="11605" y="1186703"/>
                  <a:pt x="17601" y="1184382"/>
                  <a:pt x="23594" y="1184382"/>
                </a:cubicBezTo>
                <a:close/>
                <a:moveTo>
                  <a:pt x="2704899" y="1184378"/>
                </a:moveTo>
                <a:cubicBezTo>
                  <a:pt x="2710894" y="1184378"/>
                  <a:pt x="2716889" y="1186699"/>
                  <a:pt x="2721531" y="1191341"/>
                </a:cubicBezTo>
                <a:cubicBezTo>
                  <a:pt x="2730041" y="1200625"/>
                  <a:pt x="2730041" y="1215323"/>
                  <a:pt x="2721531" y="1224607"/>
                </a:cubicBezTo>
                <a:cubicBezTo>
                  <a:pt x="2712248" y="1233891"/>
                  <a:pt x="2697550" y="1233891"/>
                  <a:pt x="2688267" y="1224607"/>
                </a:cubicBezTo>
                <a:cubicBezTo>
                  <a:pt x="2678983" y="1215323"/>
                  <a:pt x="2678983" y="1200625"/>
                  <a:pt x="2688267" y="1191341"/>
                </a:cubicBezTo>
                <a:cubicBezTo>
                  <a:pt x="2692908" y="1186699"/>
                  <a:pt x="2698904" y="1184378"/>
                  <a:pt x="2704899" y="1184378"/>
                </a:cubicBezTo>
                <a:close/>
                <a:moveTo>
                  <a:pt x="4493471" y="1184346"/>
                </a:moveTo>
                <a:cubicBezTo>
                  <a:pt x="4499466" y="1184346"/>
                  <a:pt x="4505462" y="1186667"/>
                  <a:pt x="4510103" y="1191309"/>
                </a:cubicBezTo>
                <a:cubicBezTo>
                  <a:pt x="4519387" y="1200593"/>
                  <a:pt x="4519387" y="1215291"/>
                  <a:pt x="4510103" y="1224574"/>
                </a:cubicBezTo>
                <a:cubicBezTo>
                  <a:pt x="4500820" y="1233859"/>
                  <a:pt x="4486121" y="1233859"/>
                  <a:pt x="4476839" y="1224574"/>
                </a:cubicBezTo>
                <a:cubicBezTo>
                  <a:pt x="4467555" y="1215291"/>
                  <a:pt x="4467555" y="1200593"/>
                  <a:pt x="4476839" y="1191309"/>
                </a:cubicBezTo>
                <a:cubicBezTo>
                  <a:pt x="4481480" y="1186667"/>
                  <a:pt x="4487476" y="1184346"/>
                  <a:pt x="4493471" y="1184346"/>
                </a:cubicBezTo>
                <a:close/>
                <a:moveTo>
                  <a:pt x="4750308" y="1184346"/>
                </a:moveTo>
                <a:cubicBezTo>
                  <a:pt x="4756303" y="1184346"/>
                  <a:pt x="4762299" y="1186667"/>
                  <a:pt x="4766941" y="1191309"/>
                </a:cubicBezTo>
                <a:cubicBezTo>
                  <a:pt x="4776223" y="1200593"/>
                  <a:pt x="4776223" y="1215291"/>
                  <a:pt x="4766941" y="1224574"/>
                </a:cubicBezTo>
                <a:cubicBezTo>
                  <a:pt x="4757657" y="1233858"/>
                  <a:pt x="4742958" y="1233858"/>
                  <a:pt x="4733675" y="1224574"/>
                </a:cubicBezTo>
                <a:cubicBezTo>
                  <a:pt x="4724392" y="1215291"/>
                  <a:pt x="4724392" y="1200593"/>
                  <a:pt x="4733675" y="1191309"/>
                </a:cubicBezTo>
                <a:cubicBezTo>
                  <a:pt x="4738317" y="1186667"/>
                  <a:pt x="4744312" y="1184346"/>
                  <a:pt x="4750308" y="1184346"/>
                </a:cubicBezTo>
                <a:close/>
                <a:moveTo>
                  <a:pt x="4621889" y="1184346"/>
                </a:moveTo>
                <a:cubicBezTo>
                  <a:pt x="4627885" y="1184346"/>
                  <a:pt x="4633880" y="1186667"/>
                  <a:pt x="4638521" y="1191309"/>
                </a:cubicBezTo>
                <a:cubicBezTo>
                  <a:pt x="4647805" y="1200593"/>
                  <a:pt x="4647805" y="1215291"/>
                  <a:pt x="4638521" y="1224574"/>
                </a:cubicBezTo>
                <a:cubicBezTo>
                  <a:pt x="4629238" y="1233858"/>
                  <a:pt x="4614540" y="1233858"/>
                  <a:pt x="4605257" y="1224574"/>
                </a:cubicBezTo>
                <a:cubicBezTo>
                  <a:pt x="4595973" y="1215291"/>
                  <a:pt x="4595973" y="1200593"/>
                  <a:pt x="4605257" y="1191309"/>
                </a:cubicBezTo>
                <a:cubicBezTo>
                  <a:pt x="4609899" y="1186667"/>
                  <a:pt x="4615894" y="1184346"/>
                  <a:pt x="4621889" y="1184346"/>
                </a:cubicBezTo>
                <a:close/>
                <a:moveTo>
                  <a:pt x="5263207" y="1184346"/>
                </a:moveTo>
                <a:cubicBezTo>
                  <a:pt x="5269202" y="1184346"/>
                  <a:pt x="5275198" y="1186667"/>
                  <a:pt x="5279839" y="1191308"/>
                </a:cubicBezTo>
                <a:cubicBezTo>
                  <a:pt x="5289123" y="1200592"/>
                  <a:pt x="5289123" y="1215291"/>
                  <a:pt x="5279839" y="1224574"/>
                </a:cubicBezTo>
                <a:cubicBezTo>
                  <a:pt x="5270556" y="1233858"/>
                  <a:pt x="5255857" y="1233858"/>
                  <a:pt x="5246575" y="1224574"/>
                </a:cubicBezTo>
                <a:cubicBezTo>
                  <a:pt x="5237291" y="1215291"/>
                  <a:pt x="5237291" y="1200592"/>
                  <a:pt x="5246575" y="1191308"/>
                </a:cubicBezTo>
                <a:cubicBezTo>
                  <a:pt x="5251216" y="1186667"/>
                  <a:pt x="5257212" y="1184346"/>
                  <a:pt x="5263207" y="1184346"/>
                </a:cubicBezTo>
                <a:close/>
                <a:moveTo>
                  <a:pt x="5134790" y="1184346"/>
                </a:moveTo>
                <a:cubicBezTo>
                  <a:pt x="5140785" y="1184346"/>
                  <a:pt x="5146780" y="1186667"/>
                  <a:pt x="5151421" y="1191308"/>
                </a:cubicBezTo>
                <a:cubicBezTo>
                  <a:pt x="5160705" y="1200592"/>
                  <a:pt x="5160705" y="1215291"/>
                  <a:pt x="5151421" y="1224574"/>
                </a:cubicBezTo>
                <a:cubicBezTo>
                  <a:pt x="5142139" y="1233858"/>
                  <a:pt x="5127440" y="1233858"/>
                  <a:pt x="5118157" y="1224574"/>
                </a:cubicBezTo>
                <a:cubicBezTo>
                  <a:pt x="5108873" y="1215291"/>
                  <a:pt x="5108873" y="1200592"/>
                  <a:pt x="5118157" y="1191308"/>
                </a:cubicBezTo>
                <a:cubicBezTo>
                  <a:pt x="5122799" y="1186667"/>
                  <a:pt x="5128794" y="1184346"/>
                  <a:pt x="5134790" y="1184346"/>
                </a:cubicBezTo>
                <a:close/>
                <a:moveTo>
                  <a:pt x="5007145" y="1184346"/>
                </a:moveTo>
                <a:cubicBezTo>
                  <a:pt x="5013140" y="1184346"/>
                  <a:pt x="5019135" y="1186667"/>
                  <a:pt x="5023776" y="1191308"/>
                </a:cubicBezTo>
                <a:cubicBezTo>
                  <a:pt x="5032286" y="1200592"/>
                  <a:pt x="5033060" y="1215291"/>
                  <a:pt x="5023776" y="1224574"/>
                </a:cubicBezTo>
                <a:cubicBezTo>
                  <a:pt x="5014494" y="1233858"/>
                  <a:pt x="4999795" y="1233858"/>
                  <a:pt x="4990512" y="1224574"/>
                </a:cubicBezTo>
                <a:cubicBezTo>
                  <a:pt x="4981228" y="1215291"/>
                  <a:pt x="4981228" y="1200592"/>
                  <a:pt x="4990512" y="1191308"/>
                </a:cubicBezTo>
                <a:cubicBezTo>
                  <a:pt x="4995154" y="1186667"/>
                  <a:pt x="5001149" y="1184346"/>
                  <a:pt x="5007145" y="1184346"/>
                </a:cubicBezTo>
                <a:close/>
                <a:moveTo>
                  <a:pt x="4878726" y="1184346"/>
                </a:moveTo>
                <a:cubicBezTo>
                  <a:pt x="4884721" y="1184346"/>
                  <a:pt x="4890717" y="1186667"/>
                  <a:pt x="4895358" y="1191308"/>
                </a:cubicBezTo>
                <a:cubicBezTo>
                  <a:pt x="4903868" y="1200593"/>
                  <a:pt x="4904642" y="1215291"/>
                  <a:pt x="4895358" y="1224574"/>
                </a:cubicBezTo>
                <a:cubicBezTo>
                  <a:pt x="4886075" y="1233858"/>
                  <a:pt x="4871377" y="1233858"/>
                  <a:pt x="4862094" y="1224574"/>
                </a:cubicBezTo>
                <a:cubicBezTo>
                  <a:pt x="4852810" y="1215291"/>
                  <a:pt x="4852810" y="1200593"/>
                  <a:pt x="4862094" y="1191308"/>
                </a:cubicBezTo>
                <a:cubicBezTo>
                  <a:pt x="4866736" y="1186667"/>
                  <a:pt x="4872731" y="1184346"/>
                  <a:pt x="4878726" y="1184346"/>
                </a:cubicBezTo>
                <a:close/>
                <a:moveTo>
                  <a:pt x="5391625" y="1184346"/>
                </a:moveTo>
                <a:cubicBezTo>
                  <a:pt x="5397621" y="1184346"/>
                  <a:pt x="5403616" y="1186667"/>
                  <a:pt x="5408257" y="1191308"/>
                </a:cubicBezTo>
                <a:cubicBezTo>
                  <a:pt x="5417541" y="1200592"/>
                  <a:pt x="5417541" y="1215291"/>
                  <a:pt x="5408257" y="1224574"/>
                </a:cubicBezTo>
                <a:cubicBezTo>
                  <a:pt x="5398974" y="1233858"/>
                  <a:pt x="5384276" y="1233858"/>
                  <a:pt x="5374993" y="1224574"/>
                </a:cubicBezTo>
                <a:cubicBezTo>
                  <a:pt x="5365709" y="1215291"/>
                  <a:pt x="5365709" y="1200592"/>
                  <a:pt x="5374993" y="1191308"/>
                </a:cubicBezTo>
                <a:cubicBezTo>
                  <a:pt x="5379635" y="1186667"/>
                  <a:pt x="5385630" y="1184346"/>
                  <a:pt x="5391625" y="1184346"/>
                </a:cubicBezTo>
                <a:close/>
                <a:moveTo>
                  <a:pt x="3209287" y="1184335"/>
                </a:moveTo>
                <a:cubicBezTo>
                  <a:pt x="3215283" y="1184335"/>
                  <a:pt x="3221278" y="1186656"/>
                  <a:pt x="3225920" y="1191298"/>
                </a:cubicBezTo>
                <a:cubicBezTo>
                  <a:pt x="3235204" y="1200582"/>
                  <a:pt x="3235204" y="1215280"/>
                  <a:pt x="3225920" y="1224563"/>
                </a:cubicBezTo>
                <a:cubicBezTo>
                  <a:pt x="3216637" y="1233847"/>
                  <a:pt x="3201938" y="1233847"/>
                  <a:pt x="3192656" y="1224563"/>
                </a:cubicBezTo>
                <a:cubicBezTo>
                  <a:pt x="3183372" y="1215280"/>
                  <a:pt x="3183372" y="1200582"/>
                  <a:pt x="3192656" y="1191298"/>
                </a:cubicBezTo>
                <a:cubicBezTo>
                  <a:pt x="3197297" y="1186656"/>
                  <a:pt x="3203292" y="1184335"/>
                  <a:pt x="3209287" y="1184335"/>
                </a:cubicBezTo>
                <a:close/>
                <a:moveTo>
                  <a:pt x="3337707" y="1184335"/>
                </a:moveTo>
                <a:cubicBezTo>
                  <a:pt x="3343702" y="1184335"/>
                  <a:pt x="3349697" y="1186656"/>
                  <a:pt x="3354339" y="1191297"/>
                </a:cubicBezTo>
                <a:cubicBezTo>
                  <a:pt x="3363623" y="1200582"/>
                  <a:pt x="3363623" y="1215280"/>
                  <a:pt x="3354339" y="1224563"/>
                </a:cubicBezTo>
                <a:cubicBezTo>
                  <a:pt x="3345056" y="1233847"/>
                  <a:pt x="3330358" y="1233847"/>
                  <a:pt x="3321075" y="1224563"/>
                </a:cubicBezTo>
                <a:cubicBezTo>
                  <a:pt x="3311791" y="1215280"/>
                  <a:pt x="3311791" y="1200582"/>
                  <a:pt x="3321075" y="1191297"/>
                </a:cubicBezTo>
                <a:cubicBezTo>
                  <a:pt x="3325716" y="1186656"/>
                  <a:pt x="3331712" y="1184335"/>
                  <a:pt x="3337707" y="1184335"/>
                </a:cubicBezTo>
                <a:close/>
                <a:moveTo>
                  <a:pt x="3096342" y="1184335"/>
                </a:moveTo>
                <a:cubicBezTo>
                  <a:pt x="3102338" y="1184335"/>
                  <a:pt x="3108333" y="1186656"/>
                  <a:pt x="3112974" y="1191297"/>
                </a:cubicBezTo>
                <a:cubicBezTo>
                  <a:pt x="3122258" y="1200582"/>
                  <a:pt x="3122258" y="1215280"/>
                  <a:pt x="3112974" y="1224563"/>
                </a:cubicBezTo>
                <a:cubicBezTo>
                  <a:pt x="3103692" y="1233847"/>
                  <a:pt x="3088993" y="1233847"/>
                  <a:pt x="3079710" y="1224563"/>
                </a:cubicBezTo>
                <a:cubicBezTo>
                  <a:pt x="3070426" y="1215280"/>
                  <a:pt x="3070426" y="1200582"/>
                  <a:pt x="3079710" y="1191297"/>
                </a:cubicBezTo>
                <a:cubicBezTo>
                  <a:pt x="3084351" y="1186656"/>
                  <a:pt x="3090347" y="1184335"/>
                  <a:pt x="3096342" y="1184335"/>
                </a:cubicBezTo>
                <a:close/>
                <a:moveTo>
                  <a:pt x="2985717" y="1184335"/>
                </a:moveTo>
                <a:cubicBezTo>
                  <a:pt x="2991712" y="1184335"/>
                  <a:pt x="2997707" y="1186656"/>
                  <a:pt x="3002349" y="1191298"/>
                </a:cubicBezTo>
                <a:cubicBezTo>
                  <a:pt x="3010859" y="1200582"/>
                  <a:pt x="3011633" y="1215280"/>
                  <a:pt x="3002349" y="1224563"/>
                </a:cubicBezTo>
                <a:cubicBezTo>
                  <a:pt x="2993066" y="1233847"/>
                  <a:pt x="2978368" y="1233847"/>
                  <a:pt x="2969085" y="1224563"/>
                </a:cubicBezTo>
                <a:cubicBezTo>
                  <a:pt x="2959801" y="1215280"/>
                  <a:pt x="2959801" y="1200582"/>
                  <a:pt x="2969085" y="1191298"/>
                </a:cubicBezTo>
                <a:cubicBezTo>
                  <a:pt x="2973726" y="1186656"/>
                  <a:pt x="2979721" y="1184335"/>
                  <a:pt x="2985717" y="1184335"/>
                </a:cubicBezTo>
                <a:close/>
                <a:moveTo>
                  <a:pt x="3851379" y="1184335"/>
                </a:moveTo>
                <a:cubicBezTo>
                  <a:pt x="3857375" y="1184335"/>
                  <a:pt x="3863370" y="1186656"/>
                  <a:pt x="3868012" y="1191297"/>
                </a:cubicBezTo>
                <a:cubicBezTo>
                  <a:pt x="3876522" y="1200581"/>
                  <a:pt x="3876522" y="1215279"/>
                  <a:pt x="3868012" y="1224563"/>
                </a:cubicBezTo>
                <a:cubicBezTo>
                  <a:pt x="3858729" y="1233847"/>
                  <a:pt x="3844030" y="1233847"/>
                  <a:pt x="3834748" y="1224563"/>
                </a:cubicBezTo>
                <a:cubicBezTo>
                  <a:pt x="3825464" y="1215279"/>
                  <a:pt x="3825464" y="1200581"/>
                  <a:pt x="3834748" y="1191297"/>
                </a:cubicBezTo>
                <a:cubicBezTo>
                  <a:pt x="3839389" y="1186656"/>
                  <a:pt x="3845384" y="1184335"/>
                  <a:pt x="3851379" y="1184335"/>
                </a:cubicBezTo>
                <a:close/>
                <a:moveTo>
                  <a:pt x="3722961" y="1184335"/>
                </a:moveTo>
                <a:cubicBezTo>
                  <a:pt x="3728956" y="1184335"/>
                  <a:pt x="3734952" y="1186656"/>
                  <a:pt x="3739593" y="1191297"/>
                </a:cubicBezTo>
                <a:cubicBezTo>
                  <a:pt x="3748877" y="1200581"/>
                  <a:pt x="3748877" y="1215279"/>
                  <a:pt x="3739593" y="1224563"/>
                </a:cubicBezTo>
                <a:cubicBezTo>
                  <a:pt x="3730311" y="1233847"/>
                  <a:pt x="3715612" y="1233847"/>
                  <a:pt x="3706329" y="1224563"/>
                </a:cubicBezTo>
                <a:cubicBezTo>
                  <a:pt x="3697045" y="1215279"/>
                  <a:pt x="3697045" y="1200581"/>
                  <a:pt x="3706329" y="1191297"/>
                </a:cubicBezTo>
                <a:cubicBezTo>
                  <a:pt x="3710970" y="1186656"/>
                  <a:pt x="3716966" y="1184335"/>
                  <a:pt x="3722961" y="1184335"/>
                </a:cubicBezTo>
                <a:close/>
                <a:moveTo>
                  <a:pt x="3594543" y="1184335"/>
                </a:moveTo>
                <a:cubicBezTo>
                  <a:pt x="3600538" y="1184335"/>
                  <a:pt x="3606533" y="1186656"/>
                  <a:pt x="3611175" y="1191297"/>
                </a:cubicBezTo>
                <a:cubicBezTo>
                  <a:pt x="3620459" y="1200582"/>
                  <a:pt x="3620459" y="1215280"/>
                  <a:pt x="3611175" y="1224563"/>
                </a:cubicBezTo>
                <a:cubicBezTo>
                  <a:pt x="3601892" y="1233847"/>
                  <a:pt x="3587194" y="1233847"/>
                  <a:pt x="3577911" y="1224563"/>
                </a:cubicBezTo>
                <a:cubicBezTo>
                  <a:pt x="3568627" y="1215280"/>
                  <a:pt x="3568627" y="1200582"/>
                  <a:pt x="3577911" y="1191297"/>
                </a:cubicBezTo>
                <a:cubicBezTo>
                  <a:pt x="3582552" y="1186656"/>
                  <a:pt x="3588547" y="1184335"/>
                  <a:pt x="3594543" y="1184335"/>
                </a:cubicBezTo>
                <a:close/>
                <a:moveTo>
                  <a:pt x="3466124" y="1184335"/>
                </a:moveTo>
                <a:cubicBezTo>
                  <a:pt x="3472120" y="1184335"/>
                  <a:pt x="3478116" y="1186656"/>
                  <a:pt x="3482758" y="1191297"/>
                </a:cubicBezTo>
                <a:cubicBezTo>
                  <a:pt x="3492040" y="1200582"/>
                  <a:pt x="3492040" y="1215280"/>
                  <a:pt x="3482758" y="1224563"/>
                </a:cubicBezTo>
                <a:cubicBezTo>
                  <a:pt x="3473474" y="1233847"/>
                  <a:pt x="3458775" y="1233847"/>
                  <a:pt x="3449492" y="1224563"/>
                </a:cubicBezTo>
                <a:cubicBezTo>
                  <a:pt x="3440209" y="1215280"/>
                  <a:pt x="3440209" y="1200582"/>
                  <a:pt x="3449492" y="1191297"/>
                </a:cubicBezTo>
                <a:cubicBezTo>
                  <a:pt x="3454133" y="1186656"/>
                  <a:pt x="3460129" y="1184335"/>
                  <a:pt x="3466124" y="1184335"/>
                </a:cubicBezTo>
                <a:close/>
                <a:moveTo>
                  <a:pt x="4364279" y="1184335"/>
                </a:moveTo>
                <a:cubicBezTo>
                  <a:pt x="4370274" y="1184335"/>
                  <a:pt x="4376269" y="1186655"/>
                  <a:pt x="4380911" y="1191297"/>
                </a:cubicBezTo>
                <a:cubicBezTo>
                  <a:pt x="4390195" y="1200581"/>
                  <a:pt x="4390195" y="1215279"/>
                  <a:pt x="4380911" y="1224562"/>
                </a:cubicBezTo>
                <a:cubicBezTo>
                  <a:pt x="4371628" y="1233846"/>
                  <a:pt x="4356930" y="1233846"/>
                  <a:pt x="4347647" y="1224562"/>
                </a:cubicBezTo>
                <a:cubicBezTo>
                  <a:pt x="4338363" y="1215279"/>
                  <a:pt x="4338363" y="1200581"/>
                  <a:pt x="4347647" y="1191297"/>
                </a:cubicBezTo>
                <a:cubicBezTo>
                  <a:pt x="4352288" y="1186655"/>
                  <a:pt x="4358283" y="1184335"/>
                  <a:pt x="4364279" y="1184335"/>
                </a:cubicBezTo>
                <a:close/>
                <a:moveTo>
                  <a:pt x="4235860" y="1184335"/>
                </a:moveTo>
                <a:cubicBezTo>
                  <a:pt x="4241856" y="1184335"/>
                  <a:pt x="4247852" y="1186655"/>
                  <a:pt x="4252494" y="1191297"/>
                </a:cubicBezTo>
                <a:cubicBezTo>
                  <a:pt x="4261776" y="1200581"/>
                  <a:pt x="4261776" y="1215279"/>
                  <a:pt x="4252494" y="1224562"/>
                </a:cubicBezTo>
                <a:cubicBezTo>
                  <a:pt x="4243210" y="1233847"/>
                  <a:pt x="4228511" y="1233847"/>
                  <a:pt x="4219228" y="1224562"/>
                </a:cubicBezTo>
                <a:cubicBezTo>
                  <a:pt x="4209945" y="1215279"/>
                  <a:pt x="4209945" y="1200581"/>
                  <a:pt x="4219228" y="1191297"/>
                </a:cubicBezTo>
                <a:cubicBezTo>
                  <a:pt x="4223869" y="1186655"/>
                  <a:pt x="4229865" y="1184335"/>
                  <a:pt x="4235860" y="1184335"/>
                </a:cubicBezTo>
                <a:close/>
                <a:moveTo>
                  <a:pt x="4107443" y="1184335"/>
                </a:moveTo>
                <a:cubicBezTo>
                  <a:pt x="4113438" y="1184335"/>
                  <a:pt x="4119433" y="1186655"/>
                  <a:pt x="4124075" y="1191297"/>
                </a:cubicBezTo>
                <a:cubicBezTo>
                  <a:pt x="4133359" y="1200581"/>
                  <a:pt x="4133359" y="1215279"/>
                  <a:pt x="4124075" y="1224563"/>
                </a:cubicBezTo>
                <a:cubicBezTo>
                  <a:pt x="4114792" y="1233847"/>
                  <a:pt x="4100094" y="1233847"/>
                  <a:pt x="4090811" y="1224563"/>
                </a:cubicBezTo>
                <a:cubicBezTo>
                  <a:pt x="4081527" y="1215279"/>
                  <a:pt x="4081527" y="1200581"/>
                  <a:pt x="4090811" y="1191297"/>
                </a:cubicBezTo>
                <a:cubicBezTo>
                  <a:pt x="4095452" y="1186655"/>
                  <a:pt x="4101447" y="1184335"/>
                  <a:pt x="4107443" y="1184335"/>
                </a:cubicBezTo>
                <a:close/>
                <a:moveTo>
                  <a:pt x="3979024" y="1184335"/>
                </a:moveTo>
                <a:cubicBezTo>
                  <a:pt x="3985020" y="1184335"/>
                  <a:pt x="3991015" y="1186656"/>
                  <a:pt x="3995657" y="1191297"/>
                </a:cubicBezTo>
                <a:cubicBezTo>
                  <a:pt x="4004941" y="1200581"/>
                  <a:pt x="4004941" y="1215279"/>
                  <a:pt x="3995657" y="1224563"/>
                </a:cubicBezTo>
                <a:cubicBezTo>
                  <a:pt x="3986374" y="1233847"/>
                  <a:pt x="3971675" y="1233847"/>
                  <a:pt x="3962393" y="1224563"/>
                </a:cubicBezTo>
                <a:cubicBezTo>
                  <a:pt x="3953109" y="1215279"/>
                  <a:pt x="3953109" y="1200581"/>
                  <a:pt x="3962393" y="1191297"/>
                </a:cubicBezTo>
                <a:cubicBezTo>
                  <a:pt x="3967034" y="1186656"/>
                  <a:pt x="3973029" y="1184335"/>
                  <a:pt x="3979024" y="1184335"/>
                </a:cubicBezTo>
                <a:close/>
                <a:moveTo>
                  <a:pt x="5776881" y="1184330"/>
                </a:moveTo>
                <a:cubicBezTo>
                  <a:pt x="5782876" y="1184330"/>
                  <a:pt x="5788871" y="1186651"/>
                  <a:pt x="5793512" y="1191292"/>
                </a:cubicBezTo>
                <a:cubicBezTo>
                  <a:pt x="5802796" y="1200576"/>
                  <a:pt x="5802796" y="1215275"/>
                  <a:pt x="5793512" y="1224558"/>
                </a:cubicBezTo>
                <a:cubicBezTo>
                  <a:pt x="5784230" y="1233842"/>
                  <a:pt x="5769531" y="1233842"/>
                  <a:pt x="5760248" y="1224558"/>
                </a:cubicBezTo>
                <a:cubicBezTo>
                  <a:pt x="5750964" y="1215275"/>
                  <a:pt x="5750964" y="1200576"/>
                  <a:pt x="5760248" y="1191292"/>
                </a:cubicBezTo>
                <a:cubicBezTo>
                  <a:pt x="5764890" y="1186651"/>
                  <a:pt x="5770885" y="1184330"/>
                  <a:pt x="5776881" y="1184330"/>
                </a:cubicBezTo>
                <a:close/>
                <a:moveTo>
                  <a:pt x="2575707" y="1076859"/>
                </a:moveTo>
                <a:cubicBezTo>
                  <a:pt x="2581702" y="1076859"/>
                  <a:pt x="2587697" y="1079180"/>
                  <a:pt x="2592339" y="1083822"/>
                </a:cubicBezTo>
                <a:cubicBezTo>
                  <a:pt x="2601623" y="1093104"/>
                  <a:pt x="2601623" y="1107805"/>
                  <a:pt x="2592339" y="1117088"/>
                </a:cubicBezTo>
                <a:cubicBezTo>
                  <a:pt x="2583056" y="1126374"/>
                  <a:pt x="2568358" y="1126374"/>
                  <a:pt x="2559075" y="1117088"/>
                </a:cubicBezTo>
                <a:cubicBezTo>
                  <a:pt x="2549791" y="1107805"/>
                  <a:pt x="2549791" y="1093104"/>
                  <a:pt x="2559075" y="1083822"/>
                </a:cubicBezTo>
                <a:cubicBezTo>
                  <a:pt x="2563716" y="1079180"/>
                  <a:pt x="2569712" y="1076859"/>
                  <a:pt x="2575707" y="1076859"/>
                </a:cubicBezTo>
                <a:close/>
                <a:moveTo>
                  <a:pt x="2447287" y="1076859"/>
                </a:moveTo>
                <a:cubicBezTo>
                  <a:pt x="2453283" y="1076859"/>
                  <a:pt x="2459278" y="1079180"/>
                  <a:pt x="2463920" y="1083822"/>
                </a:cubicBezTo>
                <a:cubicBezTo>
                  <a:pt x="2473204" y="1093104"/>
                  <a:pt x="2473204" y="1107805"/>
                  <a:pt x="2463920" y="1117088"/>
                </a:cubicBezTo>
                <a:cubicBezTo>
                  <a:pt x="2454637" y="1126374"/>
                  <a:pt x="2439938" y="1126374"/>
                  <a:pt x="2430656" y="1117088"/>
                </a:cubicBezTo>
                <a:cubicBezTo>
                  <a:pt x="2421372" y="1107805"/>
                  <a:pt x="2421372" y="1093104"/>
                  <a:pt x="2430656" y="1083822"/>
                </a:cubicBezTo>
                <a:cubicBezTo>
                  <a:pt x="2435297" y="1079180"/>
                  <a:pt x="2441292" y="1076859"/>
                  <a:pt x="2447287" y="1076859"/>
                </a:cubicBezTo>
                <a:close/>
                <a:moveTo>
                  <a:pt x="2319643" y="1076859"/>
                </a:moveTo>
                <a:cubicBezTo>
                  <a:pt x="2325639" y="1076859"/>
                  <a:pt x="2331634" y="1079180"/>
                  <a:pt x="2336276" y="1083822"/>
                </a:cubicBezTo>
                <a:cubicBezTo>
                  <a:pt x="2344786" y="1093104"/>
                  <a:pt x="2345560" y="1107805"/>
                  <a:pt x="2336276" y="1117088"/>
                </a:cubicBezTo>
                <a:cubicBezTo>
                  <a:pt x="2326993" y="1126374"/>
                  <a:pt x="2312294" y="1126374"/>
                  <a:pt x="2303012" y="1117088"/>
                </a:cubicBezTo>
                <a:cubicBezTo>
                  <a:pt x="2293728" y="1107805"/>
                  <a:pt x="2293728" y="1093104"/>
                  <a:pt x="2303012" y="1083822"/>
                </a:cubicBezTo>
                <a:cubicBezTo>
                  <a:pt x="2307653" y="1079180"/>
                  <a:pt x="2313648" y="1076859"/>
                  <a:pt x="2319643" y="1076859"/>
                </a:cubicBezTo>
                <a:close/>
                <a:moveTo>
                  <a:pt x="2191228" y="1076859"/>
                </a:moveTo>
                <a:cubicBezTo>
                  <a:pt x="2197223" y="1076859"/>
                  <a:pt x="2203218" y="1079180"/>
                  <a:pt x="2207858" y="1083822"/>
                </a:cubicBezTo>
                <a:cubicBezTo>
                  <a:pt x="2217143" y="1093104"/>
                  <a:pt x="2217143" y="1107805"/>
                  <a:pt x="2207858" y="1117088"/>
                </a:cubicBezTo>
                <a:cubicBezTo>
                  <a:pt x="2198577" y="1126374"/>
                  <a:pt x="2183878" y="1126374"/>
                  <a:pt x="2174594" y="1117088"/>
                </a:cubicBezTo>
                <a:cubicBezTo>
                  <a:pt x="2165312" y="1107805"/>
                  <a:pt x="2165312" y="1093104"/>
                  <a:pt x="2174594" y="1083822"/>
                </a:cubicBezTo>
                <a:cubicBezTo>
                  <a:pt x="2179237" y="1079180"/>
                  <a:pt x="2185232" y="1076859"/>
                  <a:pt x="2191228" y="1076859"/>
                </a:cubicBezTo>
                <a:close/>
                <a:moveTo>
                  <a:pt x="1934392" y="1076859"/>
                </a:moveTo>
                <a:cubicBezTo>
                  <a:pt x="1940386" y="1076859"/>
                  <a:pt x="1946381" y="1079180"/>
                  <a:pt x="1951023" y="1083822"/>
                </a:cubicBezTo>
                <a:cubicBezTo>
                  <a:pt x="1960307" y="1093104"/>
                  <a:pt x="1960307" y="1107805"/>
                  <a:pt x="1951023" y="1117088"/>
                </a:cubicBezTo>
                <a:cubicBezTo>
                  <a:pt x="1941741" y="1126374"/>
                  <a:pt x="1927042" y="1126374"/>
                  <a:pt x="1917759" y="1117088"/>
                </a:cubicBezTo>
                <a:cubicBezTo>
                  <a:pt x="1908476" y="1107805"/>
                  <a:pt x="1908476" y="1093104"/>
                  <a:pt x="1917759" y="1083822"/>
                </a:cubicBezTo>
                <a:cubicBezTo>
                  <a:pt x="1922400" y="1079180"/>
                  <a:pt x="1928395" y="1076859"/>
                  <a:pt x="1934392" y="1076859"/>
                </a:cubicBezTo>
                <a:close/>
                <a:moveTo>
                  <a:pt x="1805972" y="1076859"/>
                </a:moveTo>
                <a:cubicBezTo>
                  <a:pt x="1811968" y="1076859"/>
                  <a:pt x="1817964" y="1079180"/>
                  <a:pt x="1822604" y="1083822"/>
                </a:cubicBezTo>
                <a:cubicBezTo>
                  <a:pt x="1831890" y="1093104"/>
                  <a:pt x="1831890" y="1107805"/>
                  <a:pt x="1822604" y="1117088"/>
                </a:cubicBezTo>
                <a:cubicBezTo>
                  <a:pt x="1813322" y="1126374"/>
                  <a:pt x="1798624" y="1126374"/>
                  <a:pt x="1789340" y="1117088"/>
                </a:cubicBezTo>
                <a:cubicBezTo>
                  <a:pt x="1780057" y="1107805"/>
                  <a:pt x="1780057" y="1093104"/>
                  <a:pt x="1789340" y="1083822"/>
                </a:cubicBezTo>
                <a:cubicBezTo>
                  <a:pt x="1793983" y="1079180"/>
                  <a:pt x="1799978" y="1076859"/>
                  <a:pt x="1805972" y="1076859"/>
                </a:cubicBezTo>
                <a:close/>
                <a:moveTo>
                  <a:pt x="1677554" y="1076859"/>
                </a:moveTo>
                <a:cubicBezTo>
                  <a:pt x="1683548" y="1076859"/>
                  <a:pt x="1689544" y="1079180"/>
                  <a:pt x="1694187" y="1083822"/>
                </a:cubicBezTo>
                <a:cubicBezTo>
                  <a:pt x="1703471" y="1093107"/>
                  <a:pt x="1703471" y="1107805"/>
                  <a:pt x="1694187" y="1117088"/>
                </a:cubicBezTo>
                <a:cubicBezTo>
                  <a:pt x="1684903" y="1126374"/>
                  <a:pt x="1670205" y="1126374"/>
                  <a:pt x="1660922" y="1117088"/>
                </a:cubicBezTo>
                <a:cubicBezTo>
                  <a:pt x="1651638" y="1107805"/>
                  <a:pt x="1651638" y="1093107"/>
                  <a:pt x="1660922" y="1083822"/>
                </a:cubicBezTo>
                <a:cubicBezTo>
                  <a:pt x="1665562" y="1079180"/>
                  <a:pt x="1671558" y="1076859"/>
                  <a:pt x="1677554" y="1076859"/>
                </a:cubicBezTo>
                <a:close/>
                <a:moveTo>
                  <a:pt x="1549137" y="1076859"/>
                </a:moveTo>
                <a:cubicBezTo>
                  <a:pt x="1555131" y="1076859"/>
                  <a:pt x="1561126" y="1079180"/>
                  <a:pt x="1565768" y="1083822"/>
                </a:cubicBezTo>
                <a:cubicBezTo>
                  <a:pt x="1575052" y="1093107"/>
                  <a:pt x="1575052" y="1107805"/>
                  <a:pt x="1565768" y="1117088"/>
                </a:cubicBezTo>
                <a:cubicBezTo>
                  <a:pt x="1556485" y="1126374"/>
                  <a:pt x="1541787" y="1126374"/>
                  <a:pt x="1532503" y="1117088"/>
                </a:cubicBezTo>
                <a:cubicBezTo>
                  <a:pt x="1523219" y="1107805"/>
                  <a:pt x="1523219" y="1093107"/>
                  <a:pt x="1532503" y="1083822"/>
                </a:cubicBezTo>
                <a:cubicBezTo>
                  <a:pt x="1537145" y="1079180"/>
                  <a:pt x="1543140" y="1076859"/>
                  <a:pt x="1549137" y="1076859"/>
                </a:cubicBezTo>
                <a:close/>
                <a:moveTo>
                  <a:pt x="1421491" y="1076859"/>
                </a:moveTo>
                <a:cubicBezTo>
                  <a:pt x="1427486" y="1076859"/>
                  <a:pt x="1433482" y="1079180"/>
                  <a:pt x="1438123" y="1083822"/>
                </a:cubicBezTo>
                <a:cubicBezTo>
                  <a:pt x="1446633" y="1093107"/>
                  <a:pt x="1446633" y="1107805"/>
                  <a:pt x="1438123" y="1117091"/>
                </a:cubicBezTo>
                <a:cubicBezTo>
                  <a:pt x="1428840" y="1126374"/>
                  <a:pt x="1414141" y="1126374"/>
                  <a:pt x="1404858" y="1117091"/>
                </a:cubicBezTo>
                <a:cubicBezTo>
                  <a:pt x="1395575" y="1107805"/>
                  <a:pt x="1395575" y="1093107"/>
                  <a:pt x="1404858" y="1083822"/>
                </a:cubicBezTo>
                <a:cubicBezTo>
                  <a:pt x="1409500" y="1079180"/>
                  <a:pt x="1415496" y="1076859"/>
                  <a:pt x="1421491" y="1076859"/>
                </a:cubicBezTo>
                <a:close/>
                <a:moveTo>
                  <a:pt x="907045" y="1076852"/>
                </a:moveTo>
                <a:cubicBezTo>
                  <a:pt x="913041" y="1076852"/>
                  <a:pt x="919036" y="1079170"/>
                  <a:pt x="923676" y="1083813"/>
                </a:cubicBezTo>
                <a:cubicBezTo>
                  <a:pt x="932962" y="1093099"/>
                  <a:pt x="932962" y="1107797"/>
                  <a:pt x="923676" y="1117083"/>
                </a:cubicBezTo>
                <a:cubicBezTo>
                  <a:pt x="914394" y="1126366"/>
                  <a:pt x="899697" y="1126366"/>
                  <a:pt x="890413" y="1117083"/>
                </a:cubicBezTo>
                <a:cubicBezTo>
                  <a:pt x="881129" y="1107797"/>
                  <a:pt x="881129" y="1093099"/>
                  <a:pt x="890413" y="1083813"/>
                </a:cubicBezTo>
                <a:cubicBezTo>
                  <a:pt x="895054" y="1079170"/>
                  <a:pt x="901049" y="1076852"/>
                  <a:pt x="907045" y="1076852"/>
                </a:cubicBezTo>
                <a:close/>
                <a:moveTo>
                  <a:pt x="778626" y="1076852"/>
                </a:moveTo>
                <a:cubicBezTo>
                  <a:pt x="784620" y="1076852"/>
                  <a:pt x="790616" y="1079170"/>
                  <a:pt x="795258" y="1083813"/>
                </a:cubicBezTo>
                <a:cubicBezTo>
                  <a:pt x="804541" y="1093099"/>
                  <a:pt x="804541" y="1107797"/>
                  <a:pt x="795258" y="1117083"/>
                </a:cubicBezTo>
                <a:cubicBezTo>
                  <a:pt x="785975" y="1126366"/>
                  <a:pt x="771276" y="1126366"/>
                  <a:pt x="761994" y="1117083"/>
                </a:cubicBezTo>
                <a:cubicBezTo>
                  <a:pt x="752709" y="1107797"/>
                  <a:pt x="752709" y="1093099"/>
                  <a:pt x="761994" y="1083813"/>
                </a:cubicBezTo>
                <a:cubicBezTo>
                  <a:pt x="766635" y="1079170"/>
                  <a:pt x="772630" y="1076852"/>
                  <a:pt x="778626" y="1076852"/>
                </a:cubicBezTo>
                <a:close/>
                <a:moveTo>
                  <a:pt x="650208" y="1076852"/>
                </a:moveTo>
                <a:cubicBezTo>
                  <a:pt x="656203" y="1076852"/>
                  <a:pt x="662197" y="1079170"/>
                  <a:pt x="666839" y="1083813"/>
                </a:cubicBezTo>
                <a:cubicBezTo>
                  <a:pt x="676123" y="1093099"/>
                  <a:pt x="676123" y="1107797"/>
                  <a:pt x="666839" y="1117083"/>
                </a:cubicBezTo>
                <a:cubicBezTo>
                  <a:pt x="657557" y="1126366"/>
                  <a:pt x="642858" y="1126366"/>
                  <a:pt x="633575" y="1117083"/>
                </a:cubicBezTo>
                <a:cubicBezTo>
                  <a:pt x="624292" y="1107797"/>
                  <a:pt x="624292" y="1093099"/>
                  <a:pt x="633575" y="1083813"/>
                </a:cubicBezTo>
                <a:cubicBezTo>
                  <a:pt x="638217" y="1079170"/>
                  <a:pt x="644212" y="1076852"/>
                  <a:pt x="650208" y="1076852"/>
                </a:cubicBezTo>
                <a:close/>
                <a:moveTo>
                  <a:pt x="521790" y="1076852"/>
                </a:moveTo>
                <a:cubicBezTo>
                  <a:pt x="527785" y="1076852"/>
                  <a:pt x="533781" y="1079170"/>
                  <a:pt x="538421" y="1083813"/>
                </a:cubicBezTo>
                <a:cubicBezTo>
                  <a:pt x="547706" y="1093100"/>
                  <a:pt x="547706" y="1107797"/>
                  <a:pt x="538421" y="1117083"/>
                </a:cubicBezTo>
                <a:cubicBezTo>
                  <a:pt x="529139" y="1126366"/>
                  <a:pt x="514440" y="1126366"/>
                  <a:pt x="505157" y="1117083"/>
                </a:cubicBezTo>
                <a:cubicBezTo>
                  <a:pt x="495873" y="1107797"/>
                  <a:pt x="495873" y="1093100"/>
                  <a:pt x="505157" y="1083813"/>
                </a:cubicBezTo>
                <a:cubicBezTo>
                  <a:pt x="509799" y="1079170"/>
                  <a:pt x="515794" y="1076852"/>
                  <a:pt x="521790" y="1076852"/>
                </a:cubicBezTo>
                <a:close/>
                <a:moveTo>
                  <a:pt x="393371" y="1076852"/>
                </a:moveTo>
                <a:cubicBezTo>
                  <a:pt x="399367" y="1076852"/>
                  <a:pt x="405362" y="1079170"/>
                  <a:pt x="410004" y="1083813"/>
                </a:cubicBezTo>
                <a:cubicBezTo>
                  <a:pt x="419287" y="1093100"/>
                  <a:pt x="419287" y="1107797"/>
                  <a:pt x="410004" y="1117083"/>
                </a:cubicBezTo>
                <a:cubicBezTo>
                  <a:pt x="400720" y="1126366"/>
                  <a:pt x="386022" y="1126366"/>
                  <a:pt x="376737" y="1117083"/>
                </a:cubicBezTo>
                <a:cubicBezTo>
                  <a:pt x="367455" y="1107797"/>
                  <a:pt x="367455" y="1093100"/>
                  <a:pt x="376737" y="1083813"/>
                </a:cubicBezTo>
                <a:cubicBezTo>
                  <a:pt x="381380" y="1079170"/>
                  <a:pt x="387375" y="1076852"/>
                  <a:pt x="393371" y="1076852"/>
                </a:cubicBezTo>
                <a:close/>
                <a:moveTo>
                  <a:pt x="137316" y="1076852"/>
                </a:moveTo>
                <a:cubicBezTo>
                  <a:pt x="143312" y="1076852"/>
                  <a:pt x="149308" y="1079170"/>
                  <a:pt x="153948" y="1083813"/>
                </a:cubicBezTo>
                <a:cubicBezTo>
                  <a:pt x="163232" y="1093100"/>
                  <a:pt x="163232" y="1107797"/>
                  <a:pt x="153948" y="1117083"/>
                </a:cubicBezTo>
                <a:cubicBezTo>
                  <a:pt x="144664" y="1126366"/>
                  <a:pt x="129968" y="1126366"/>
                  <a:pt x="120684" y="1117083"/>
                </a:cubicBezTo>
                <a:cubicBezTo>
                  <a:pt x="111400" y="1107797"/>
                  <a:pt x="111400" y="1093100"/>
                  <a:pt x="120684" y="1083813"/>
                </a:cubicBezTo>
                <a:cubicBezTo>
                  <a:pt x="125327" y="1079170"/>
                  <a:pt x="131320" y="1076852"/>
                  <a:pt x="137316" y="1076852"/>
                </a:cubicBezTo>
                <a:close/>
                <a:moveTo>
                  <a:pt x="1163881" y="1076851"/>
                </a:moveTo>
                <a:cubicBezTo>
                  <a:pt x="1169877" y="1076851"/>
                  <a:pt x="1175873" y="1079170"/>
                  <a:pt x="1180513" y="1083813"/>
                </a:cubicBezTo>
                <a:cubicBezTo>
                  <a:pt x="1189025" y="1093097"/>
                  <a:pt x="1189797" y="1107796"/>
                  <a:pt x="1180513" y="1117083"/>
                </a:cubicBezTo>
                <a:cubicBezTo>
                  <a:pt x="1171230" y="1126364"/>
                  <a:pt x="1156531" y="1126364"/>
                  <a:pt x="1147250" y="1117083"/>
                </a:cubicBezTo>
                <a:cubicBezTo>
                  <a:pt x="1137965" y="1107796"/>
                  <a:pt x="1137965" y="1093097"/>
                  <a:pt x="1147250" y="1083813"/>
                </a:cubicBezTo>
                <a:cubicBezTo>
                  <a:pt x="1151891" y="1079170"/>
                  <a:pt x="1157885" y="1076851"/>
                  <a:pt x="1163881" y="1076851"/>
                </a:cubicBezTo>
                <a:close/>
                <a:moveTo>
                  <a:pt x="1035464" y="1076851"/>
                </a:moveTo>
                <a:cubicBezTo>
                  <a:pt x="1041458" y="1076851"/>
                  <a:pt x="1047454" y="1079170"/>
                  <a:pt x="1052096" y="1083813"/>
                </a:cubicBezTo>
                <a:cubicBezTo>
                  <a:pt x="1061380" y="1093097"/>
                  <a:pt x="1061380" y="1107796"/>
                  <a:pt x="1052096" y="1117083"/>
                </a:cubicBezTo>
                <a:cubicBezTo>
                  <a:pt x="1042813" y="1126364"/>
                  <a:pt x="1028115" y="1126364"/>
                  <a:pt x="1018830" y="1117083"/>
                </a:cubicBezTo>
                <a:cubicBezTo>
                  <a:pt x="1009548" y="1107796"/>
                  <a:pt x="1009548" y="1093097"/>
                  <a:pt x="1018830" y="1083813"/>
                </a:cubicBezTo>
                <a:cubicBezTo>
                  <a:pt x="1023473" y="1079170"/>
                  <a:pt x="1029468" y="1076851"/>
                  <a:pt x="1035464" y="1076851"/>
                </a:cubicBezTo>
                <a:close/>
                <a:moveTo>
                  <a:pt x="2704899" y="1076848"/>
                </a:moveTo>
                <a:cubicBezTo>
                  <a:pt x="2710894" y="1076848"/>
                  <a:pt x="2716889" y="1079165"/>
                  <a:pt x="2721531" y="1083809"/>
                </a:cubicBezTo>
                <a:cubicBezTo>
                  <a:pt x="2730041" y="1093092"/>
                  <a:pt x="2730041" y="1107788"/>
                  <a:pt x="2721531" y="1117075"/>
                </a:cubicBezTo>
                <a:cubicBezTo>
                  <a:pt x="2712248" y="1126358"/>
                  <a:pt x="2697550" y="1126358"/>
                  <a:pt x="2688267" y="1117075"/>
                </a:cubicBezTo>
                <a:cubicBezTo>
                  <a:pt x="2678983" y="1107788"/>
                  <a:pt x="2678983" y="1093092"/>
                  <a:pt x="2688267" y="1083809"/>
                </a:cubicBezTo>
                <a:cubicBezTo>
                  <a:pt x="2692908" y="1079165"/>
                  <a:pt x="2698904" y="1076848"/>
                  <a:pt x="2704899" y="1076848"/>
                </a:cubicBezTo>
                <a:close/>
                <a:moveTo>
                  <a:pt x="5648462" y="1076816"/>
                </a:moveTo>
                <a:cubicBezTo>
                  <a:pt x="5654458" y="1076816"/>
                  <a:pt x="5660453" y="1079134"/>
                  <a:pt x="5665094" y="1083778"/>
                </a:cubicBezTo>
                <a:cubicBezTo>
                  <a:pt x="5674378" y="1093061"/>
                  <a:pt x="5674378" y="1107759"/>
                  <a:pt x="5665094" y="1117042"/>
                </a:cubicBezTo>
                <a:cubicBezTo>
                  <a:pt x="5655811" y="1126327"/>
                  <a:pt x="5641113" y="1126327"/>
                  <a:pt x="5631830" y="1117042"/>
                </a:cubicBezTo>
                <a:cubicBezTo>
                  <a:pt x="5622546" y="1107759"/>
                  <a:pt x="5622546" y="1093061"/>
                  <a:pt x="5631830" y="1083778"/>
                </a:cubicBezTo>
                <a:cubicBezTo>
                  <a:pt x="5636472" y="1079134"/>
                  <a:pt x="5642467" y="1076816"/>
                  <a:pt x="5648462" y="1076816"/>
                </a:cubicBezTo>
                <a:close/>
                <a:moveTo>
                  <a:pt x="5520044" y="1076816"/>
                </a:moveTo>
                <a:cubicBezTo>
                  <a:pt x="5526040" y="1076816"/>
                  <a:pt x="5532035" y="1079134"/>
                  <a:pt x="5536677" y="1083778"/>
                </a:cubicBezTo>
                <a:cubicBezTo>
                  <a:pt x="5545959" y="1093062"/>
                  <a:pt x="5545959" y="1107759"/>
                  <a:pt x="5536677" y="1117042"/>
                </a:cubicBezTo>
                <a:cubicBezTo>
                  <a:pt x="5527393" y="1126327"/>
                  <a:pt x="5512694" y="1126327"/>
                  <a:pt x="5503411" y="1117042"/>
                </a:cubicBezTo>
                <a:cubicBezTo>
                  <a:pt x="5494128" y="1107759"/>
                  <a:pt x="5494128" y="1093062"/>
                  <a:pt x="5503411" y="1083778"/>
                </a:cubicBezTo>
                <a:cubicBezTo>
                  <a:pt x="5508053" y="1079134"/>
                  <a:pt x="5514048" y="1076816"/>
                  <a:pt x="5520044" y="1076816"/>
                </a:cubicBezTo>
                <a:close/>
                <a:moveTo>
                  <a:pt x="5391625" y="1076816"/>
                </a:moveTo>
                <a:cubicBezTo>
                  <a:pt x="5397621" y="1076816"/>
                  <a:pt x="5403616" y="1079134"/>
                  <a:pt x="5408257" y="1083778"/>
                </a:cubicBezTo>
                <a:cubicBezTo>
                  <a:pt x="5417541" y="1093062"/>
                  <a:pt x="5417541" y="1107759"/>
                  <a:pt x="5408257" y="1117042"/>
                </a:cubicBezTo>
                <a:cubicBezTo>
                  <a:pt x="5398974" y="1126327"/>
                  <a:pt x="5384276" y="1126327"/>
                  <a:pt x="5374993" y="1117042"/>
                </a:cubicBezTo>
                <a:cubicBezTo>
                  <a:pt x="5365709" y="1107759"/>
                  <a:pt x="5365709" y="1093062"/>
                  <a:pt x="5374993" y="1083778"/>
                </a:cubicBezTo>
                <a:cubicBezTo>
                  <a:pt x="5379635" y="1079134"/>
                  <a:pt x="5385630" y="1076816"/>
                  <a:pt x="5391625" y="1076816"/>
                </a:cubicBezTo>
                <a:close/>
                <a:moveTo>
                  <a:pt x="5263207" y="1076816"/>
                </a:moveTo>
                <a:cubicBezTo>
                  <a:pt x="5269202" y="1076816"/>
                  <a:pt x="5275198" y="1079134"/>
                  <a:pt x="5279839" y="1083778"/>
                </a:cubicBezTo>
                <a:cubicBezTo>
                  <a:pt x="5289123" y="1093062"/>
                  <a:pt x="5289123" y="1107759"/>
                  <a:pt x="5279839" y="1117042"/>
                </a:cubicBezTo>
                <a:cubicBezTo>
                  <a:pt x="5270556" y="1126327"/>
                  <a:pt x="5255857" y="1126327"/>
                  <a:pt x="5246575" y="1117042"/>
                </a:cubicBezTo>
                <a:cubicBezTo>
                  <a:pt x="5237291" y="1107759"/>
                  <a:pt x="5237291" y="1093062"/>
                  <a:pt x="5246575" y="1083778"/>
                </a:cubicBezTo>
                <a:cubicBezTo>
                  <a:pt x="5251216" y="1079134"/>
                  <a:pt x="5257212" y="1076816"/>
                  <a:pt x="5263207" y="1076816"/>
                </a:cubicBezTo>
                <a:close/>
                <a:moveTo>
                  <a:pt x="5007145" y="1076816"/>
                </a:moveTo>
                <a:cubicBezTo>
                  <a:pt x="5013140" y="1076816"/>
                  <a:pt x="5019135" y="1079134"/>
                  <a:pt x="5023776" y="1083778"/>
                </a:cubicBezTo>
                <a:cubicBezTo>
                  <a:pt x="5032286" y="1093062"/>
                  <a:pt x="5033060" y="1107759"/>
                  <a:pt x="5023776" y="1117042"/>
                </a:cubicBezTo>
                <a:cubicBezTo>
                  <a:pt x="5014494" y="1126327"/>
                  <a:pt x="4999795" y="1126327"/>
                  <a:pt x="4990512" y="1117042"/>
                </a:cubicBezTo>
                <a:cubicBezTo>
                  <a:pt x="4981228" y="1107759"/>
                  <a:pt x="4981228" y="1093062"/>
                  <a:pt x="4990512" y="1083778"/>
                </a:cubicBezTo>
                <a:cubicBezTo>
                  <a:pt x="4995154" y="1079134"/>
                  <a:pt x="5001149" y="1076816"/>
                  <a:pt x="5007145" y="1076816"/>
                </a:cubicBezTo>
                <a:close/>
                <a:moveTo>
                  <a:pt x="4878726" y="1076816"/>
                </a:moveTo>
                <a:cubicBezTo>
                  <a:pt x="4884721" y="1076816"/>
                  <a:pt x="4890717" y="1079134"/>
                  <a:pt x="4895358" y="1083778"/>
                </a:cubicBezTo>
                <a:cubicBezTo>
                  <a:pt x="4903868" y="1093062"/>
                  <a:pt x="4904642" y="1107759"/>
                  <a:pt x="4895358" y="1117043"/>
                </a:cubicBezTo>
                <a:cubicBezTo>
                  <a:pt x="4886075" y="1126327"/>
                  <a:pt x="4871377" y="1126327"/>
                  <a:pt x="4862094" y="1117043"/>
                </a:cubicBezTo>
                <a:cubicBezTo>
                  <a:pt x="4852810" y="1107759"/>
                  <a:pt x="4852810" y="1093062"/>
                  <a:pt x="4862094" y="1083778"/>
                </a:cubicBezTo>
                <a:cubicBezTo>
                  <a:pt x="4866736" y="1079134"/>
                  <a:pt x="4872731" y="1076816"/>
                  <a:pt x="4878726" y="1076816"/>
                </a:cubicBezTo>
                <a:close/>
                <a:moveTo>
                  <a:pt x="4750308" y="1076816"/>
                </a:moveTo>
                <a:cubicBezTo>
                  <a:pt x="4756303" y="1076816"/>
                  <a:pt x="4762299" y="1079134"/>
                  <a:pt x="4766941" y="1083779"/>
                </a:cubicBezTo>
                <a:cubicBezTo>
                  <a:pt x="4776223" y="1093062"/>
                  <a:pt x="4776223" y="1107760"/>
                  <a:pt x="4766941" y="1117043"/>
                </a:cubicBezTo>
                <a:cubicBezTo>
                  <a:pt x="4757657" y="1126327"/>
                  <a:pt x="4742958" y="1126327"/>
                  <a:pt x="4733675" y="1117043"/>
                </a:cubicBezTo>
                <a:cubicBezTo>
                  <a:pt x="4724392" y="1107760"/>
                  <a:pt x="4724392" y="1093062"/>
                  <a:pt x="4733675" y="1083779"/>
                </a:cubicBezTo>
                <a:cubicBezTo>
                  <a:pt x="4738317" y="1079134"/>
                  <a:pt x="4744312" y="1076816"/>
                  <a:pt x="4750308" y="1076816"/>
                </a:cubicBezTo>
                <a:close/>
                <a:moveTo>
                  <a:pt x="4621889" y="1076816"/>
                </a:moveTo>
                <a:cubicBezTo>
                  <a:pt x="4627885" y="1076816"/>
                  <a:pt x="4633880" y="1079137"/>
                  <a:pt x="4638521" y="1083779"/>
                </a:cubicBezTo>
                <a:cubicBezTo>
                  <a:pt x="4647805" y="1093062"/>
                  <a:pt x="4647805" y="1107760"/>
                  <a:pt x="4638521" y="1117043"/>
                </a:cubicBezTo>
                <a:cubicBezTo>
                  <a:pt x="4629238" y="1126327"/>
                  <a:pt x="4614540" y="1126327"/>
                  <a:pt x="4605257" y="1117043"/>
                </a:cubicBezTo>
                <a:cubicBezTo>
                  <a:pt x="4595973" y="1107760"/>
                  <a:pt x="4595973" y="1093062"/>
                  <a:pt x="4605257" y="1083779"/>
                </a:cubicBezTo>
                <a:cubicBezTo>
                  <a:pt x="4609899" y="1079137"/>
                  <a:pt x="4615894" y="1076816"/>
                  <a:pt x="4621889" y="1076816"/>
                </a:cubicBezTo>
                <a:close/>
                <a:moveTo>
                  <a:pt x="4493471" y="1076816"/>
                </a:moveTo>
                <a:cubicBezTo>
                  <a:pt x="4499466" y="1076816"/>
                  <a:pt x="4505462" y="1079137"/>
                  <a:pt x="4510103" y="1083779"/>
                </a:cubicBezTo>
                <a:cubicBezTo>
                  <a:pt x="4519387" y="1093062"/>
                  <a:pt x="4519387" y="1107760"/>
                  <a:pt x="4510103" y="1117043"/>
                </a:cubicBezTo>
                <a:cubicBezTo>
                  <a:pt x="4500820" y="1126327"/>
                  <a:pt x="4486121" y="1126327"/>
                  <a:pt x="4476839" y="1117043"/>
                </a:cubicBezTo>
                <a:cubicBezTo>
                  <a:pt x="4467555" y="1107760"/>
                  <a:pt x="4467555" y="1093062"/>
                  <a:pt x="4476839" y="1083779"/>
                </a:cubicBezTo>
                <a:cubicBezTo>
                  <a:pt x="4481480" y="1079137"/>
                  <a:pt x="4487476" y="1076816"/>
                  <a:pt x="4493471" y="1076816"/>
                </a:cubicBezTo>
                <a:close/>
                <a:moveTo>
                  <a:pt x="3594543" y="1076806"/>
                </a:moveTo>
                <a:cubicBezTo>
                  <a:pt x="3600538" y="1076806"/>
                  <a:pt x="3606533" y="1079125"/>
                  <a:pt x="3611175" y="1083768"/>
                </a:cubicBezTo>
                <a:cubicBezTo>
                  <a:pt x="3620459" y="1093051"/>
                  <a:pt x="3620459" y="1107749"/>
                  <a:pt x="3611175" y="1117033"/>
                </a:cubicBezTo>
                <a:cubicBezTo>
                  <a:pt x="3601892" y="1126316"/>
                  <a:pt x="3587194" y="1126316"/>
                  <a:pt x="3577911" y="1117033"/>
                </a:cubicBezTo>
                <a:cubicBezTo>
                  <a:pt x="3568627" y="1107749"/>
                  <a:pt x="3568627" y="1093051"/>
                  <a:pt x="3577911" y="1083768"/>
                </a:cubicBezTo>
                <a:cubicBezTo>
                  <a:pt x="3582552" y="1079125"/>
                  <a:pt x="3588547" y="1076806"/>
                  <a:pt x="3594543" y="1076806"/>
                </a:cubicBezTo>
                <a:close/>
                <a:moveTo>
                  <a:pt x="3466124" y="1076806"/>
                </a:moveTo>
                <a:cubicBezTo>
                  <a:pt x="3472120" y="1076806"/>
                  <a:pt x="3478116" y="1079125"/>
                  <a:pt x="3482758" y="1083768"/>
                </a:cubicBezTo>
                <a:cubicBezTo>
                  <a:pt x="3492040" y="1093051"/>
                  <a:pt x="3492040" y="1107749"/>
                  <a:pt x="3482758" y="1117033"/>
                </a:cubicBezTo>
                <a:cubicBezTo>
                  <a:pt x="3473474" y="1126317"/>
                  <a:pt x="3458775" y="1126317"/>
                  <a:pt x="3449492" y="1117033"/>
                </a:cubicBezTo>
                <a:cubicBezTo>
                  <a:pt x="3440209" y="1107749"/>
                  <a:pt x="3440209" y="1093051"/>
                  <a:pt x="3449492" y="1083768"/>
                </a:cubicBezTo>
                <a:cubicBezTo>
                  <a:pt x="3454133" y="1079125"/>
                  <a:pt x="3460129" y="1076806"/>
                  <a:pt x="3466124" y="1076806"/>
                </a:cubicBezTo>
                <a:close/>
                <a:moveTo>
                  <a:pt x="3209287" y="1076806"/>
                </a:moveTo>
                <a:cubicBezTo>
                  <a:pt x="3215283" y="1076806"/>
                  <a:pt x="3221278" y="1079125"/>
                  <a:pt x="3225920" y="1083768"/>
                </a:cubicBezTo>
                <a:cubicBezTo>
                  <a:pt x="3235204" y="1093051"/>
                  <a:pt x="3235204" y="1107749"/>
                  <a:pt x="3225920" y="1117033"/>
                </a:cubicBezTo>
                <a:cubicBezTo>
                  <a:pt x="3216637" y="1126317"/>
                  <a:pt x="3201938" y="1126317"/>
                  <a:pt x="3192656" y="1117033"/>
                </a:cubicBezTo>
                <a:cubicBezTo>
                  <a:pt x="3183372" y="1107749"/>
                  <a:pt x="3183372" y="1093051"/>
                  <a:pt x="3192656" y="1083768"/>
                </a:cubicBezTo>
                <a:cubicBezTo>
                  <a:pt x="3197297" y="1079125"/>
                  <a:pt x="3203292" y="1076806"/>
                  <a:pt x="3209287" y="1076806"/>
                </a:cubicBezTo>
                <a:close/>
                <a:moveTo>
                  <a:pt x="4107443" y="1076805"/>
                </a:moveTo>
                <a:cubicBezTo>
                  <a:pt x="4113438" y="1076805"/>
                  <a:pt x="4119433" y="1079124"/>
                  <a:pt x="4124075" y="1083767"/>
                </a:cubicBezTo>
                <a:cubicBezTo>
                  <a:pt x="4133359" y="1093051"/>
                  <a:pt x="4133359" y="1107748"/>
                  <a:pt x="4124075" y="1117033"/>
                </a:cubicBezTo>
                <a:cubicBezTo>
                  <a:pt x="4114792" y="1126316"/>
                  <a:pt x="4100094" y="1126316"/>
                  <a:pt x="4090811" y="1117033"/>
                </a:cubicBezTo>
                <a:cubicBezTo>
                  <a:pt x="4081527" y="1107748"/>
                  <a:pt x="4081527" y="1093051"/>
                  <a:pt x="4090811" y="1083767"/>
                </a:cubicBezTo>
                <a:cubicBezTo>
                  <a:pt x="4095452" y="1079124"/>
                  <a:pt x="4101447" y="1076805"/>
                  <a:pt x="4107443" y="1076805"/>
                </a:cubicBezTo>
                <a:close/>
                <a:moveTo>
                  <a:pt x="3979024" y="1076805"/>
                </a:moveTo>
                <a:cubicBezTo>
                  <a:pt x="3985020" y="1076805"/>
                  <a:pt x="3991015" y="1079124"/>
                  <a:pt x="3995657" y="1083768"/>
                </a:cubicBezTo>
                <a:cubicBezTo>
                  <a:pt x="4004941" y="1093051"/>
                  <a:pt x="4004941" y="1107749"/>
                  <a:pt x="3995657" y="1117033"/>
                </a:cubicBezTo>
                <a:cubicBezTo>
                  <a:pt x="3986374" y="1126316"/>
                  <a:pt x="3971675" y="1126316"/>
                  <a:pt x="3962393" y="1117033"/>
                </a:cubicBezTo>
                <a:cubicBezTo>
                  <a:pt x="3953109" y="1107749"/>
                  <a:pt x="3953109" y="1093051"/>
                  <a:pt x="3962393" y="1083768"/>
                </a:cubicBezTo>
                <a:cubicBezTo>
                  <a:pt x="3967034" y="1079124"/>
                  <a:pt x="3973029" y="1076805"/>
                  <a:pt x="3979024" y="1076805"/>
                </a:cubicBezTo>
                <a:close/>
                <a:moveTo>
                  <a:pt x="3851379" y="1076805"/>
                </a:moveTo>
                <a:cubicBezTo>
                  <a:pt x="3857375" y="1076805"/>
                  <a:pt x="3863370" y="1079124"/>
                  <a:pt x="3868012" y="1083768"/>
                </a:cubicBezTo>
                <a:cubicBezTo>
                  <a:pt x="3876522" y="1093051"/>
                  <a:pt x="3876522" y="1107749"/>
                  <a:pt x="3868012" y="1117033"/>
                </a:cubicBezTo>
                <a:cubicBezTo>
                  <a:pt x="3858729" y="1126316"/>
                  <a:pt x="3844030" y="1126316"/>
                  <a:pt x="3834748" y="1117033"/>
                </a:cubicBezTo>
                <a:cubicBezTo>
                  <a:pt x="3825464" y="1107749"/>
                  <a:pt x="3825464" y="1093051"/>
                  <a:pt x="3834748" y="1083768"/>
                </a:cubicBezTo>
                <a:cubicBezTo>
                  <a:pt x="3839389" y="1079124"/>
                  <a:pt x="3845384" y="1076805"/>
                  <a:pt x="3851379" y="1076805"/>
                </a:cubicBezTo>
                <a:close/>
                <a:moveTo>
                  <a:pt x="3722961" y="1076805"/>
                </a:moveTo>
                <a:cubicBezTo>
                  <a:pt x="3728956" y="1076805"/>
                  <a:pt x="3734952" y="1079125"/>
                  <a:pt x="3739593" y="1083768"/>
                </a:cubicBezTo>
                <a:cubicBezTo>
                  <a:pt x="3748877" y="1093051"/>
                  <a:pt x="3748877" y="1107749"/>
                  <a:pt x="3739593" y="1117033"/>
                </a:cubicBezTo>
                <a:cubicBezTo>
                  <a:pt x="3730311" y="1126316"/>
                  <a:pt x="3715612" y="1126316"/>
                  <a:pt x="3706329" y="1117033"/>
                </a:cubicBezTo>
                <a:cubicBezTo>
                  <a:pt x="3697045" y="1107749"/>
                  <a:pt x="3697045" y="1093051"/>
                  <a:pt x="3706329" y="1083768"/>
                </a:cubicBezTo>
                <a:cubicBezTo>
                  <a:pt x="3710970" y="1079125"/>
                  <a:pt x="3716966" y="1076805"/>
                  <a:pt x="3722961" y="1076805"/>
                </a:cubicBezTo>
                <a:close/>
                <a:moveTo>
                  <a:pt x="4235860" y="1076804"/>
                </a:moveTo>
                <a:cubicBezTo>
                  <a:pt x="4241856" y="1076804"/>
                  <a:pt x="4247852" y="1079124"/>
                  <a:pt x="4252494" y="1083767"/>
                </a:cubicBezTo>
                <a:cubicBezTo>
                  <a:pt x="4261776" y="1093051"/>
                  <a:pt x="4261776" y="1107748"/>
                  <a:pt x="4252494" y="1117033"/>
                </a:cubicBezTo>
                <a:cubicBezTo>
                  <a:pt x="4243210" y="1126316"/>
                  <a:pt x="4228511" y="1126316"/>
                  <a:pt x="4219228" y="1117033"/>
                </a:cubicBezTo>
                <a:cubicBezTo>
                  <a:pt x="4209945" y="1107748"/>
                  <a:pt x="4209945" y="1093051"/>
                  <a:pt x="4219228" y="1083767"/>
                </a:cubicBezTo>
                <a:cubicBezTo>
                  <a:pt x="4223869" y="1079124"/>
                  <a:pt x="4229865" y="1076804"/>
                  <a:pt x="4235860" y="1076804"/>
                </a:cubicBezTo>
                <a:close/>
                <a:moveTo>
                  <a:pt x="5776881" y="1076799"/>
                </a:moveTo>
                <a:cubicBezTo>
                  <a:pt x="5782876" y="1076799"/>
                  <a:pt x="5788871" y="1079119"/>
                  <a:pt x="5793512" y="1083762"/>
                </a:cubicBezTo>
                <a:cubicBezTo>
                  <a:pt x="5802796" y="1093045"/>
                  <a:pt x="5802796" y="1107743"/>
                  <a:pt x="5793512" y="1117027"/>
                </a:cubicBezTo>
                <a:cubicBezTo>
                  <a:pt x="5784230" y="1126310"/>
                  <a:pt x="5769531" y="1126310"/>
                  <a:pt x="5760248" y="1117027"/>
                </a:cubicBezTo>
                <a:cubicBezTo>
                  <a:pt x="5750964" y="1107743"/>
                  <a:pt x="5750964" y="1093045"/>
                  <a:pt x="5760248" y="1083762"/>
                </a:cubicBezTo>
                <a:cubicBezTo>
                  <a:pt x="5764890" y="1079119"/>
                  <a:pt x="5770885" y="1076799"/>
                  <a:pt x="5776881" y="1076799"/>
                </a:cubicBezTo>
                <a:close/>
                <a:moveTo>
                  <a:pt x="2575707" y="969321"/>
                </a:moveTo>
                <a:cubicBezTo>
                  <a:pt x="2581702" y="969321"/>
                  <a:pt x="2587697" y="971643"/>
                  <a:pt x="2592339" y="976286"/>
                </a:cubicBezTo>
                <a:cubicBezTo>
                  <a:pt x="2601623" y="985575"/>
                  <a:pt x="2601623" y="1000270"/>
                  <a:pt x="2592339" y="1009554"/>
                </a:cubicBezTo>
                <a:cubicBezTo>
                  <a:pt x="2583056" y="1018838"/>
                  <a:pt x="2568358" y="1018838"/>
                  <a:pt x="2559075" y="1009554"/>
                </a:cubicBezTo>
                <a:cubicBezTo>
                  <a:pt x="2549791" y="1000270"/>
                  <a:pt x="2549791" y="985575"/>
                  <a:pt x="2559075" y="976286"/>
                </a:cubicBezTo>
                <a:cubicBezTo>
                  <a:pt x="2563716" y="971643"/>
                  <a:pt x="2569712" y="969321"/>
                  <a:pt x="2575707" y="969321"/>
                </a:cubicBezTo>
                <a:close/>
                <a:moveTo>
                  <a:pt x="2447287" y="969321"/>
                </a:moveTo>
                <a:cubicBezTo>
                  <a:pt x="2453283" y="969321"/>
                  <a:pt x="2459278" y="971643"/>
                  <a:pt x="2463920" y="976286"/>
                </a:cubicBezTo>
                <a:cubicBezTo>
                  <a:pt x="2473204" y="985575"/>
                  <a:pt x="2473204" y="1000270"/>
                  <a:pt x="2463920" y="1009554"/>
                </a:cubicBezTo>
                <a:cubicBezTo>
                  <a:pt x="2454637" y="1018838"/>
                  <a:pt x="2439938" y="1018838"/>
                  <a:pt x="2430656" y="1009554"/>
                </a:cubicBezTo>
                <a:cubicBezTo>
                  <a:pt x="2421372" y="1000270"/>
                  <a:pt x="2421372" y="985575"/>
                  <a:pt x="2430656" y="976286"/>
                </a:cubicBezTo>
                <a:cubicBezTo>
                  <a:pt x="2435297" y="971643"/>
                  <a:pt x="2441292" y="969321"/>
                  <a:pt x="2447287" y="969321"/>
                </a:cubicBezTo>
                <a:close/>
                <a:moveTo>
                  <a:pt x="2319643" y="969321"/>
                </a:moveTo>
                <a:cubicBezTo>
                  <a:pt x="2325639" y="969321"/>
                  <a:pt x="2331634" y="971643"/>
                  <a:pt x="2336276" y="976286"/>
                </a:cubicBezTo>
                <a:cubicBezTo>
                  <a:pt x="2344786" y="985575"/>
                  <a:pt x="2344786" y="1000270"/>
                  <a:pt x="2336276" y="1009554"/>
                </a:cubicBezTo>
                <a:cubicBezTo>
                  <a:pt x="2326993" y="1018838"/>
                  <a:pt x="2312294" y="1018838"/>
                  <a:pt x="2303012" y="1009554"/>
                </a:cubicBezTo>
                <a:cubicBezTo>
                  <a:pt x="2293728" y="1000270"/>
                  <a:pt x="2293728" y="985575"/>
                  <a:pt x="2303012" y="976286"/>
                </a:cubicBezTo>
                <a:cubicBezTo>
                  <a:pt x="2307653" y="971643"/>
                  <a:pt x="2313648" y="969321"/>
                  <a:pt x="2319643" y="969321"/>
                </a:cubicBezTo>
                <a:close/>
                <a:moveTo>
                  <a:pt x="1934392" y="969321"/>
                </a:moveTo>
                <a:cubicBezTo>
                  <a:pt x="1940386" y="969321"/>
                  <a:pt x="1946381" y="971643"/>
                  <a:pt x="1951023" y="976286"/>
                </a:cubicBezTo>
                <a:cubicBezTo>
                  <a:pt x="1960307" y="985575"/>
                  <a:pt x="1960307" y="1000270"/>
                  <a:pt x="1951023" y="1009554"/>
                </a:cubicBezTo>
                <a:cubicBezTo>
                  <a:pt x="1941741" y="1018838"/>
                  <a:pt x="1927042" y="1018838"/>
                  <a:pt x="1917759" y="1009554"/>
                </a:cubicBezTo>
                <a:cubicBezTo>
                  <a:pt x="1908476" y="1000270"/>
                  <a:pt x="1908476" y="985575"/>
                  <a:pt x="1917759" y="976286"/>
                </a:cubicBezTo>
                <a:cubicBezTo>
                  <a:pt x="1922400" y="971643"/>
                  <a:pt x="1928395" y="969321"/>
                  <a:pt x="1934392" y="969321"/>
                </a:cubicBezTo>
                <a:close/>
                <a:moveTo>
                  <a:pt x="1805972" y="969321"/>
                </a:moveTo>
                <a:cubicBezTo>
                  <a:pt x="1811968" y="969321"/>
                  <a:pt x="1817964" y="971643"/>
                  <a:pt x="1822604" y="976286"/>
                </a:cubicBezTo>
                <a:cubicBezTo>
                  <a:pt x="1831890" y="985575"/>
                  <a:pt x="1831890" y="1000270"/>
                  <a:pt x="1822604" y="1009554"/>
                </a:cubicBezTo>
                <a:cubicBezTo>
                  <a:pt x="1813322" y="1018838"/>
                  <a:pt x="1798624" y="1018838"/>
                  <a:pt x="1789340" y="1009554"/>
                </a:cubicBezTo>
                <a:cubicBezTo>
                  <a:pt x="1780057" y="1000270"/>
                  <a:pt x="1780057" y="985575"/>
                  <a:pt x="1789340" y="976286"/>
                </a:cubicBezTo>
                <a:cubicBezTo>
                  <a:pt x="1793983" y="971643"/>
                  <a:pt x="1799978" y="969321"/>
                  <a:pt x="1805972" y="969321"/>
                </a:cubicBezTo>
                <a:close/>
                <a:moveTo>
                  <a:pt x="1677554" y="969321"/>
                </a:moveTo>
                <a:cubicBezTo>
                  <a:pt x="1683548" y="969321"/>
                  <a:pt x="1689544" y="971643"/>
                  <a:pt x="1694187" y="976286"/>
                </a:cubicBezTo>
                <a:cubicBezTo>
                  <a:pt x="1703471" y="985575"/>
                  <a:pt x="1703471" y="1000270"/>
                  <a:pt x="1694187" y="1009554"/>
                </a:cubicBezTo>
                <a:cubicBezTo>
                  <a:pt x="1684903" y="1018838"/>
                  <a:pt x="1670205" y="1018838"/>
                  <a:pt x="1660922" y="1009554"/>
                </a:cubicBezTo>
                <a:cubicBezTo>
                  <a:pt x="1651638" y="1000270"/>
                  <a:pt x="1651638" y="985575"/>
                  <a:pt x="1660922" y="976286"/>
                </a:cubicBezTo>
                <a:cubicBezTo>
                  <a:pt x="1665562" y="971643"/>
                  <a:pt x="1671558" y="969321"/>
                  <a:pt x="1677554" y="969321"/>
                </a:cubicBezTo>
                <a:close/>
                <a:moveTo>
                  <a:pt x="1421491" y="969321"/>
                </a:moveTo>
                <a:cubicBezTo>
                  <a:pt x="1427486" y="969321"/>
                  <a:pt x="1433482" y="971643"/>
                  <a:pt x="1438123" y="976286"/>
                </a:cubicBezTo>
                <a:cubicBezTo>
                  <a:pt x="1446633" y="985575"/>
                  <a:pt x="1446633" y="1000270"/>
                  <a:pt x="1438123" y="1009554"/>
                </a:cubicBezTo>
                <a:cubicBezTo>
                  <a:pt x="1428840" y="1018838"/>
                  <a:pt x="1414141" y="1018838"/>
                  <a:pt x="1404858" y="1009554"/>
                </a:cubicBezTo>
                <a:cubicBezTo>
                  <a:pt x="1395575" y="1000270"/>
                  <a:pt x="1395575" y="985575"/>
                  <a:pt x="1404858" y="976286"/>
                </a:cubicBezTo>
                <a:cubicBezTo>
                  <a:pt x="1409500" y="971643"/>
                  <a:pt x="1415496" y="969321"/>
                  <a:pt x="1421491" y="969321"/>
                </a:cubicBezTo>
                <a:close/>
                <a:moveTo>
                  <a:pt x="778626" y="969315"/>
                </a:moveTo>
                <a:cubicBezTo>
                  <a:pt x="784620" y="969315"/>
                  <a:pt x="790616" y="971637"/>
                  <a:pt x="795258" y="976278"/>
                </a:cubicBezTo>
                <a:cubicBezTo>
                  <a:pt x="804541" y="985568"/>
                  <a:pt x="804541" y="1000261"/>
                  <a:pt x="795258" y="1009547"/>
                </a:cubicBezTo>
                <a:cubicBezTo>
                  <a:pt x="785975" y="1018830"/>
                  <a:pt x="771276" y="1018830"/>
                  <a:pt x="761994" y="1009547"/>
                </a:cubicBezTo>
                <a:cubicBezTo>
                  <a:pt x="752709" y="1000261"/>
                  <a:pt x="752709" y="985568"/>
                  <a:pt x="761994" y="976278"/>
                </a:cubicBezTo>
                <a:cubicBezTo>
                  <a:pt x="766635" y="971637"/>
                  <a:pt x="772630" y="969315"/>
                  <a:pt x="778626" y="969315"/>
                </a:cubicBezTo>
                <a:close/>
                <a:moveTo>
                  <a:pt x="650208" y="969315"/>
                </a:moveTo>
                <a:cubicBezTo>
                  <a:pt x="656203" y="969315"/>
                  <a:pt x="662197" y="971637"/>
                  <a:pt x="666839" y="976278"/>
                </a:cubicBezTo>
                <a:cubicBezTo>
                  <a:pt x="676123" y="985568"/>
                  <a:pt x="676123" y="1000261"/>
                  <a:pt x="666839" y="1009547"/>
                </a:cubicBezTo>
                <a:cubicBezTo>
                  <a:pt x="657557" y="1018831"/>
                  <a:pt x="642858" y="1018831"/>
                  <a:pt x="633575" y="1009547"/>
                </a:cubicBezTo>
                <a:cubicBezTo>
                  <a:pt x="624292" y="1000261"/>
                  <a:pt x="624292" y="985568"/>
                  <a:pt x="633575" y="976278"/>
                </a:cubicBezTo>
                <a:cubicBezTo>
                  <a:pt x="638217" y="971637"/>
                  <a:pt x="644212" y="969315"/>
                  <a:pt x="650208" y="969315"/>
                </a:cubicBezTo>
                <a:close/>
                <a:moveTo>
                  <a:pt x="521790" y="969315"/>
                </a:moveTo>
                <a:cubicBezTo>
                  <a:pt x="527785" y="969315"/>
                  <a:pt x="533781" y="971637"/>
                  <a:pt x="538421" y="976278"/>
                </a:cubicBezTo>
                <a:cubicBezTo>
                  <a:pt x="547706" y="985568"/>
                  <a:pt x="547706" y="1000261"/>
                  <a:pt x="538421" y="1009547"/>
                </a:cubicBezTo>
                <a:cubicBezTo>
                  <a:pt x="529139" y="1018831"/>
                  <a:pt x="514440" y="1018831"/>
                  <a:pt x="505157" y="1009547"/>
                </a:cubicBezTo>
                <a:cubicBezTo>
                  <a:pt x="495873" y="1000261"/>
                  <a:pt x="495873" y="985568"/>
                  <a:pt x="505157" y="976278"/>
                </a:cubicBezTo>
                <a:cubicBezTo>
                  <a:pt x="509799" y="971637"/>
                  <a:pt x="515794" y="969315"/>
                  <a:pt x="521790" y="969315"/>
                </a:cubicBezTo>
                <a:close/>
                <a:moveTo>
                  <a:pt x="393371" y="969315"/>
                </a:moveTo>
                <a:cubicBezTo>
                  <a:pt x="399367" y="969315"/>
                  <a:pt x="405362" y="971637"/>
                  <a:pt x="410004" y="976278"/>
                </a:cubicBezTo>
                <a:cubicBezTo>
                  <a:pt x="419287" y="985568"/>
                  <a:pt x="419287" y="1000261"/>
                  <a:pt x="410004" y="1009547"/>
                </a:cubicBezTo>
                <a:cubicBezTo>
                  <a:pt x="400720" y="1018831"/>
                  <a:pt x="386022" y="1018831"/>
                  <a:pt x="376737" y="1009547"/>
                </a:cubicBezTo>
                <a:cubicBezTo>
                  <a:pt x="367455" y="1000261"/>
                  <a:pt x="367455" y="985568"/>
                  <a:pt x="376737" y="976278"/>
                </a:cubicBezTo>
                <a:cubicBezTo>
                  <a:pt x="381380" y="971637"/>
                  <a:pt x="387375" y="969315"/>
                  <a:pt x="393371" y="969315"/>
                </a:cubicBezTo>
                <a:close/>
                <a:moveTo>
                  <a:pt x="137316" y="969315"/>
                </a:moveTo>
                <a:cubicBezTo>
                  <a:pt x="143312" y="969315"/>
                  <a:pt x="149308" y="971637"/>
                  <a:pt x="153948" y="976278"/>
                </a:cubicBezTo>
                <a:cubicBezTo>
                  <a:pt x="163232" y="985568"/>
                  <a:pt x="163232" y="1000261"/>
                  <a:pt x="153948" y="1009547"/>
                </a:cubicBezTo>
                <a:cubicBezTo>
                  <a:pt x="144664" y="1018831"/>
                  <a:pt x="129968" y="1018831"/>
                  <a:pt x="120684" y="1009547"/>
                </a:cubicBezTo>
                <a:cubicBezTo>
                  <a:pt x="111400" y="1000261"/>
                  <a:pt x="111400" y="985568"/>
                  <a:pt x="120684" y="976278"/>
                </a:cubicBezTo>
                <a:cubicBezTo>
                  <a:pt x="125327" y="971637"/>
                  <a:pt x="131320" y="969315"/>
                  <a:pt x="137316" y="969315"/>
                </a:cubicBezTo>
                <a:close/>
                <a:moveTo>
                  <a:pt x="23594" y="969315"/>
                </a:moveTo>
                <a:cubicBezTo>
                  <a:pt x="29590" y="969315"/>
                  <a:pt x="35586" y="971637"/>
                  <a:pt x="40227" y="976278"/>
                </a:cubicBezTo>
                <a:cubicBezTo>
                  <a:pt x="49510" y="985568"/>
                  <a:pt x="49510" y="1000261"/>
                  <a:pt x="40227" y="1009547"/>
                </a:cubicBezTo>
                <a:cubicBezTo>
                  <a:pt x="30944" y="1018831"/>
                  <a:pt x="16246" y="1018831"/>
                  <a:pt x="6964" y="1009547"/>
                </a:cubicBezTo>
                <a:cubicBezTo>
                  <a:pt x="-2322" y="1000261"/>
                  <a:pt x="-2322" y="985568"/>
                  <a:pt x="6964" y="976278"/>
                </a:cubicBezTo>
                <a:cubicBezTo>
                  <a:pt x="11605" y="971637"/>
                  <a:pt x="17601" y="969315"/>
                  <a:pt x="23594" y="969315"/>
                </a:cubicBezTo>
                <a:close/>
                <a:moveTo>
                  <a:pt x="1163881" y="969314"/>
                </a:moveTo>
                <a:cubicBezTo>
                  <a:pt x="1169877" y="969314"/>
                  <a:pt x="1175873" y="971637"/>
                  <a:pt x="1180513" y="976278"/>
                </a:cubicBezTo>
                <a:cubicBezTo>
                  <a:pt x="1189025" y="985568"/>
                  <a:pt x="1189797" y="1000261"/>
                  <a:pt x="1180513" y="1009546"/>
                </a:cubicBezTo>
                <a:cubicBezTo>
                  <a:pt x="1171230" y="1018830"/>
                  <a:pt x="1156531" y="1018830"/>
                  <a:pt x="1147250" y="1009546"/>
                </a:cubicBezTo>
                <a:cubicBezTo>
                  <a:pt x="1137965" y="1000261"/>
                  <a:pt x="1137965" y="985568"/>
                  <a:pt x="1147250" y="976278"/>
                </a:cubicBezTo>
                <a:cubicBezTo>
                  <a:pt x="1151891" y="971637"/>
                  <a:pt x="1157885" y="969314"/>
                  <a:pt x="1163881" y="969314"/>
                </a:cubicBezTo>
                <a:close/>
                <a:moveTo>
                  <a:pt x="907045" y="969314"/>
                </a:moveTo>
                <a:cubicBezTo>
                  <a:pt x="913041" y="969314"/>
                  <a:pt x="919036" y="971637"/>
                  <a:pt x="923676" y="976278"/>
                </a:cubicBezTo>
                <a:cubicBezTo>
                  <a:pt x="932962" y="985568"/>
                  <a:pt x="932962" y="1000261"/>
                  <a:pt x="923676" y="1009547"/>
                </a:cubicBezTo>
                <a:cubicBezTo>
                  <a:pt x="914394" y="1018830"/>
                  <a:pt x="899697" y="1018830"/>
                  <a:pt x="890413" y="1009547"/>
                </a:cubicBezTo>
                <a:cubicBezTo>
                  <a:pt x="881129" y="1000261"/>
                  <a:pt x="881129" y="985568"/>
                  <a:pt x="890413" y="976278"/>
                </a:cubicBezTo>
                <a:cubicBezTo>
                  <a:pt x="895054" y="971637"/>
                  <a:pt x="901049" y="969314"/>
                  <a:pt x="907045" y="969314"/>
                </a:cubicBezTo>
                <a:close/>
                <a:moveTo>
                  <a:pt x="2961734" y="969310"/>
                </a:moveTo>
                <a:cubicBezTo>
                  <a:pt x="2967730" y="969310"/>
                  <a:pt x="2973725" y="971632"/>
                  <a:pt x="2978367" y="976273"/>
                </a:cubicBezTo>
                <a:cubicBezTo>
                  <a:pt x="2987651" y="985561"/>
                  <a:pt x="2987651" y="1000255"/>
                  <a:pt x="2978367" y="1009541"/>
                </a:cubicBezTo>
                <a:cubicBezTo>
                  <a:pt x="2969084" y="1018825"/>
                  <a:pt x="2954385" y="1018825"/>
                  <a:pt x="2945103" y="1009541"/>
                </a:cubicBezTo>
                <a:cubicBezTo>
                  <a:pt x="2935819" y="1000255"/>
                  <a:pt x="2935819" y="985561"/>
                  <a:pt x="2945103" y="976273"/>
                </a:cubicBezTo>
                <a:cubicBezTo>
                  <a:pt x="2949744" y="971632"/>
                  <a:pt x="2955739" y="969310"/>
                  <a:pt x="2961734" y="969310"/>
                </a:cubicBezTo>
                <a:close/>
                <a:moveTo>
                  <a:pt x="2834090" y="969310"/>
                </a:moveTo>
                <a:cubicBezTo>
                  <a:pt x="2840086" y="969310"/>
                  <a:pt x="2846081" y="971632"/>
                  <a:pt x="2850723" y="976273"/>
                </a:cubicBezTo>
                <a:cubicBezTo>
                  <a:pt x="2859233" y="985561"/>
                  <a:pt x="2859233" y="1000255"/>
                  <a:pt x="2850723" y="1009541"/>
                </a:cubicBezTo>
                <a:cubicBezTo>
                  <a:pt x="2841440" y="1018825"/>
                  <a:pt x="2826741" y="1018825"/>
                  <a:pt x="2817459" y="1009541"/>
                </a:cubicBezTo>
                <a:cubicBezTo>
                  <a:pt x="2808175" y="1000255"/>
                  <a:pt x="2808175" y="985561"/>
                  <a:pt x="2817459" y="976273"/>
                </a:cubicBezTo>
                <a:cubicBezTo>
                  <a:pt x="2822100" y="971632"/>
                  <a:pt x="2828095" y="969310"/>
                  <a:pt x="2834090" y="969310"/>
                </a:cubicBezTo>
                <a:close/>
                <a:moveTo>
                  <a:pt x="2704899" y="969309"/>
                </a:moveTo>
                <a:cubicBezTo>
                  <a:pt x="2710894" y="969309"/>
                  <a:pt x="2716889" y="971631"/>
                  <a:pt x="2721531" y="976272"/>
                </a:cubicBezTo>
                <a:cubicBezTo>
                  <a:pt x="2730041" y="985560"/>
                  <a:pt x="2730041" y="1000255"/>
                  <a:pt x="2721531" y="1009540"/>
                </a:cubicBezTo>
                <a:cubicBezTo>
                  <a:pt x="2712248" y="1018824"/>
                  <a:pt x="2697550" y="1018824"/>
                  <a:pt x="2688267" y="1009540"/>
                </a:cubicBezTo>
                <a:cubicBezTo>
                  <a:pt x="2678983" y="1000255"/>
                  <a:pt x="2678983" y="985560"/>
                  <a:pt x="2688267" y="976272"/>
                </a:cubicBezTo>
                <a:cubicBezTo>
                  <a:pt x="2692908" y="971631"/>
                  <a:pt x="2698904" y="969309"/>
                  <a:pt x="2704899" y="969309"/>
                </a:cubicBezTo>
                <a:close/>
                <a:moveTo>
                  <a:pt x="4750308" y="969282"/>
                </a:moveTo>
                <a:cubicBezTo>
                  <a:pt x="4756303" y="969282"/>
                  <a:pt x="4762299" y="971603"/>
                  <a:pt x="4766941" y="976245"/>
                </a:cubicBezTo>
                <a:cubicBezTo>
                  <a:pt x="4776223" y="985531"/>
                  <a:pt x="4776223" y="1000226"/>
                  <a:pt x="4766941" y="1009511"/>
                </a:cubicBezTo>
                <a:cubicBezTo>
                  <a:pt x="4757657" y="1018795"/>
                  <a:pt x="4742958" y="1018795"/>
                  <a:pt x="4733675" y="1009511"/>
                </a:cubicBezTo>
                <a:cubicBezTo>
                  <a:pt x="4724392" y="1000226"/>
                  <a:pt x="4724392" y="985531"/>
                  <a:pt x="4733675" y="976245"/>
                </a:cubicBezTo>
                <a:cubicBezTo>
                  <a:pt x="4738317" y="971603"/>
                  <a:pt x="4744312" y="969282"/>
                  <a:pt x="4750308" y="969282"/>
                </a:cubicBezTo>
                <a:close/>
                <a:moveTo>
                  <a:pt x="4493471" y="969282"/>
                </a:moveTo>
                <a:cubicBezTo>
                  <a:pt x="4499466" y="969282"/>
                  <a:pt x="4505462" y="971603"/>
                  <a:pt x="4510103" y="976245"/>
                </a:cubicBezTo>
                <a:cubicBezTo>
                  <a:pt x="4519387" y="985532"/>
                  <a:pt x="4519387" y="1000226"/>
                  <a:pt x="4510103" y="1009511"/>
                </a:cubicBezTo>
                <a:cubicBezTo>
                  <a:pt x="4500820" y="1018795"/>
                  <a:pt x="4486121" y="1018795"/>
                  <a:pt x="4476839" y="1009511"/>
                </a:cubicBezTo>
                <a:cubicBezTo>
                  <a:pt x="4467555" y="1000226"/>
                  <a:pt x="4467555" y="985532"/>
                  <a:pt x="4476839" y="976245"/>
                </a:cubicBezTo>
                <a:cubicBezTo>
                  <a:pt x="4481480" y="971603"/>
                  <a:pt x="4487476" y="969282"/>
                  <a:pt x="4493471" y="969282"/>
                </a:cubicBezTo>
                <a:close/>
                <a:moveTo>
                  <a:pt x="5391625" y="969281"/>
                </a:moveTo>
                <a:cubicBezTo>
                  <a:pt x="5397621" y="969281"/>
                  <a:pt x="5403616" y="971603"/>
                  <a:pt x="5408257" y="976245"/>
                </a:cubicBezTo>
                <a:cubicBezTo>
                  <a:pt x="5417541" y="985531"/>
                  <a:pt x="5417541" y="1000225"/>
                  <a:pt x="5408257" y="1009511"/>
                </a:cubicBezTo>
                <a:cubicBezTo>
                  <a:pt x="5398974" y="1018795"/>
                  <a:pt x="5384276" y="1018795"/>
                  <a:pt x="5374993" y="1009511"/>
                </a:cubicBezTo>
                <a:cubicBezTo>
                  <a:pt x="5365709" y="1000225"/>
                  <a:pt x="5365709" y="985531"/>
                  <a:pt x="5374993" y="976245"/>
                </a:cubicBezTo>
                <a:cubicBezTo>
                  <a:pt x="5379635" y="971603"/>
                  <a:pt x="5385630" y="969281"/>
                  <a:pt x="5391625" y="969281"/>
                </a:cubicBezTo>
                <a:close/>
                <a:moveTo>
                  <a:pt x="5007145" y="969281"/>
                </a:moveTo>
                <a:cubicBezTo>
                  <a:pt x="5013140" y="969281"/>
                  <a:pt x="5019135" y="971603"/>
                  <a:pt x="5023776" y="976245"/>
                </a:cubicBezTo>
                <a:cubicBezTo>
                  <a:pt x="5032286" y="985531"/>
                  <a:pt x="5032286" y="1000226"/>
                  <a:pt x="5023776" y="1009511"/>
                </a:cubicBezTo>
                <a:cubicBezTo>
                  <a:pt x="5014494" y="1018795"/>
                  <a:pt x="4999795" y="1018795"/>
                  <a:pt x="4990512" y="1009511"/>
                </a:cubicBezTo>
                <a:cubicBezTo>
                  <a:pt x="4981228" y="1000226"/>
                  <a:pt x="4981228" y="985531"/>
                  <a:pt x="4990512" y="976245"/>
                </a:cubicBezTo>
                <a:cubicBezTo>
                  <a:pt x="4995154" y="971603"/>
                  <a:pt x="5001149" y="969281"/>
                  <a:pt x="5007145" y="969281"/>
                </a:cubicBezTo>
                <a:close/>
                <a:moveTo>
                  <a:pt x="4878726" y="969281"/>
                </a:moveTo>
                <a:cubicBezTo>
                  <a:pt x="4884721" y="969281"/>
                  <a:pt x="4890717" y="971603"/>
                  <a:pt x="4895358" y="976245"/>
                </a:cubicBezTo>
                <a:cubicBezTo>
                  <a:pt x="4903868" y="985531"/>
                  <a:pt x="4904642" y="1000226"/>
                  <a:pt x="4895358" y="1009511"/>
                </a:cubicBezTo>
                <a:cubicBezTo>
                  <a:pt x="4886075" y="1018795"/>
                  <a:pt x="4871377" y="1018795"/>
                  <a:pt x="4862094" y="1009511"/>
                </a:cubicBezTo>
                <a:cubicBezTo>
                  <a:pt x="4852810" y="1000226"/>
                  <a:pt x="4852810" y="985531"/>
                  <a:pt x="4862094" y="976245"/>
                </a:cubicBezTo>
                <a:cubicBezTo>
                  <a:pt x="4866736" y="971603"/>
                  <a:pt x="4872731" y="969281"/>
                  <a:pt x="4878726" y="969281"/>
                </a:cubicBezTo>
                <a:close/>
                <a:moveTo>
                  <a:pt x="5648462" y="969281"/>
                </a:moveTo>
                <a:cubicBezTo>
                  <a:pt x="5654458" y="969281"/>
                  <a:pt x="5660453" y="971603"/>
                  <a:pt x="5665094" y="976245"/>
                </a:cubicBezTo>
                <a:cubicBezTo>
                  <a:pt x="5674378" y="985531"/>
                  <a:pt x="5674378" y="1000225"/>
                  <a:pt x="5665094" y="1009511"/>
                </a:cubicBezTo>
                <a:cubicBezTo>
                  <a:pt x="5655811" y="1018795"/>
                  <a:pt x="5641113" y="1018795"/>
                  <a:pt x="5631830" y="1009511"/>
                </a:cubicBezTo>
                <a:cubicBezTo>
                  <a:pt x="5622546" y="1000225"/>
                  <a:pt x="5622546" y="985531"/>
                  <a:pt x="5631830" y="976245"/>
                </a:cubicBezTo>
                <a:cubicBezTo>
                  <a:pt x="5636472" y="971603"/>
                  <a:pt x="5642467" y="969281"/>
                  <a:pt x="5648462" y="969281"/>
                </a:cubicBezTo>
                <a:close/>
                <a:moveTo>
                  <a:pt x="5520044" y="969281"/>
                </a:moveTo>
                <a:cubicBezTo>
                  <a:pt x="5526040" y="969281"/>
                  <a:pt x="5532035" y="971603"/>
                  <a:pt x="5536677" y="976245"/>
                </a:cubicBezTo>
                <a:cubicBezTo>
                  <a:pt x="5545959" y="985531"/>
                  <a:pt x="5545959" y="1000225"/>
                  <a:pt x="5536677" y="1009511"/>
                </a:cubicBezTo>
                <a:cubicBezTo>
                  <a:pt x="5527393" y="1018795"/>
                  <a:pt x="5512694" y="1018795"/>
                  <a:pt x="5503411" y="1009511"/>
                </a:cubicBezTo>
                <a:cubicBezTo>
                  <a:pt x="5494128" y="1000225"/>
                  <a:pt x="5494128" y="985531"/>
                  <a:pt x="5503411" y="976245"/>
                </a:cubicBezTo>
                <a:cubicBezTo>
                  <a:pt x="5508053" y="971603"/>
                  <a:pt x="5514048" y="969281"/>
                  <a:pt x="5520044" y="969281"/>
                </a:cubicBezTo>
                <a:close/>
                <a:moveTo>
                  <a:pt x="3594543" y="969272"/>
                </a:moveTo>
                <a:cubicBezTo>
                  <a:pt x="3600538" y="969272"/>
                  <a:pt x="3606533" y="971593"/>
                  <a:pt x="3611175" y="976235"/>
                </a:cubicBezTo>
                <a:cubicBezTo>
                  <a:pt x="3620459" y="985520"/>
                  <a:pt x="3620459" y="1000217"/>
                  <a:pt x="3611175" y="1009501"/>
                </a:cubicBezTo>
                <a:cubicBezTo>
                  <a:pt x="3601892" y="1018785"/>
                  <a:pt x="3587194" y="1018785"/>
                  <a:pt x="3577911" y="1009501"/>
                </a:cubicBezTo>
                <a:cubicBezTo>
                  <a:pt x="3568627" y="1000217"/>
                  <a:pt x="3568627" y="985520"/>
                  <a:pt x="3577911" y="976235"/>
                </a:cubicBezTo>
                <a:cubicBezTo>
                  <a:pt x="3582552" y="971593"/>
                  <a:pt x="3588547" y="969272"/>
                  <a:pt x="3594543" y="969272"/>
                </a:cubicBezTo>
                <a:close/>
                <a:moveTo>
                  <a:pt x="3466124" y="969272"/>
                </a:moveTo>
                <a:cubicBezTo>
                  <a:pt x="3472120" y="969272"/>
                  <a:pt x="3478116" y="971593"/>
                  <a:pt x="3482758" y="976235"/>
                </a:cubicBezTo>
                <a:cubicBezTo>
                  <a:pt x="3492040" y="985520"/>
                  <a:pt x="3492040" y="1000217"/>
                  <a:pt x="3482758" y="1009501"/>
                </a:cubicBezTo>
                <a:cubicBezTo>
                  <a:pt x="3473474" y="1018785"/>
                  <a:pt x="3458775" y="1018785"/>
                  <a:pt x="3449492" y="1009501"/>
                </a:cubicBezTo>
                <a:cubicBezTo>
                  <a:pt x="3440209" y="1000217"/>
                  <a:pt x="3440209" y="985520"/>
                  <a:pt x="3449492" y="976235"/>
                </a:cubicBezTo>
                <a:cubicBezTo>
                  <a:pt x="3454133" y="971593"/>
                  <a:pt x="3460129" y="969272"/>
                  <a:pt x="3466124" y="969272"/>
                </a:cubicBezTo>
                <a:close/>
                <a:moveTo>
                  <a:pt x="3209287" y="969272"/>
                </a:moveTo>
                <a:cubicBezTo>
                  <a:pt x="3215283" y="969272"/>
                  <a:pt x="3221278" y="971593"/>
                  <a:pt x="3225920" y="976235"/>
                </a:cubicBezTo>
                <a:cubicBezTo>
                  <a:pt x="3235204" y="985521"/>
                  <a:pt x="3235204" y="1000217"/>
                  <a:pt x="3225920" y="1009501"/>
                </a:cubicBezTo>
                <a:cubicBezTo>
                  <a:pt x="3216637" y="1018785"/>
                  <a:pt x="3201938" y="1018785"/>
                  <a:pt x="3192656" y="1009501"/>
                </a:cubicBezTo>
                <a:cubicBezTo>
                  <a:pt x="3183372" y="1000217"/>
                  <a:pt x="3183372" y="985521"/>
                  <a:pt x="3192656" y="976235"/>
                </a:cubicBezTo>
                <a:cubicBezTo>
                  <a:pt x="3197297" y="971593"/>
                  <a:pt x="3203292" y="969272"/>
                  <a:pt x="3209287" y="969272"/>
                </a:cubicBezTo>
                <a:close/>
                <a:moveTo>
                  <a:pt x="3096342" y="969272"/>
                </a:moveTo>
                <a:cubicBezTo>
                  <a:pt x="3102338" y="969272"/>
                  <a:pt x="3108333" y="971593"/>
                  <a:pt x="3112974" y="976235"/>
                </a:cubicBezTo>
                <a:cubicBezTo>
                  <a:pt x="3122258" y="985520"/>
                  <a:pt x="3122258" y="1000217"/>
                  <a:pt x="3112974" y="1009501"/>
                </a:cubicBezTo>
                <a:cubicBezTo>
                  <a:pt x="3103692" y="1018785"/>
                  <a:pt x="3088993" y="1018785"/>
                  <a:pt x="3079710" y="1009501"/>
                </a:cubicBezTo>
                <a:cubicBezTo>
                  <a:pt x="3070426" y="1000217"/>
                  <a:pt x="3070426" y="985520"/>
                  <a:pt x="3079710" y="976235"/>
                </a:cubicBezTo>
                <a:cubicBezTo>
                  <a:pt x="3084351" y="971593"/>
                  <a:pt x="3090347" y="969272"/>
                  <a:pt x="3096342" y="969272"/>
                </a:cubicBezTo>
                <a:close/>
                <a:moveTo>
                  <a:pt x="4235860" y="969272"/>
                </a:moveTo>
                <a:cubicBezTo>
                  <a:pt x="4241856" y="969272"/>
                  <a:pt x="4247852" y="971593"/>
                  <a:pt x="4252494" y="976235"/>
                </a:cubicBezTo>
                <a:cubicBezTo>
                  <a:pt x="4261776" y="985520"/>
                  <a:pt x="4261776" y="1000217"/>
                  <a:pt x="4252494" y="1009501"/>
                </a:cubicBezTo>
                <a:cubicBezTo>
                  <a:pt x="4243210" y="1018784"/>
                  <a:pt x="4228511" y="1018784"/>
                  <a:pt x="4219228" y="1009501"/>
                </a:cubicBezTo>
                <a:cubicBezTo>
                  <a:pt x="4209945" y="1000217"/>
                  <a:pt x="4209945" y="985520"/>
                  <a:pt x="4219228" y="976235"/>
                </a:cubicBezTo>
                <a:cubicBezTo>
                  <a:pt x="4223869" y="971593"/>
                  <a:pt x="4229865" y="969272"/>
                  <a:pt x="4235860" y="969272"/>
                </a:cubicBezTo>
                <a:close/>
                <a:moveTo>
                  <a:pt x="3851379" y="969272"/>
                </a:moveTo>
                <a:cubicBezTo>
                  <a:pt x="3857375" y="969272"/>
                  <a:pt x="3863370" y="971593"/>
                  <a:pt x="3868012" y="976235"/>
                </a:cubicBezTo>
                <a:cubicBezTo>
                  <a:pt x="3876522" y="985520"/>
                  <a:pt x="3876522" y="1000217"/>
                  <a:pt x="3868012" y="1009501"/>
                </a:cubicBezTo>
                <a:cubicBezTo>
                  <a:pt x="3858729" y="1018785"/>
                  <a:pt x="3844030" y="1018785"/>
                  <a:pt x="3834748" y="1009501"/>
                </a:cubicBezTo>
                <a:cubicBezTo>
                  <a:pt x="3825464" y="1000217"/>
                  <a:pt x="3825464" y="985520"/>
                  <a:pt x="3834748" y="976235"/>
                </a:cubicBezTo>
                <a:cubicBezTo>
                  <a:pt x="3839389" y="971593"/>
                  <a:pt x="3845384" y="969272"/>
                  <a:pt x="3851379" y="969272"/>
                </a:cubicBezTo>
                <a:close/>
                <a:moveTo>
                  <a:pt x="3722961" y="969272"/>
                </a:moveTo>
                <a:cubicBezTo>
                  <a:pt x="3728956" y="969272"/>
                  <a:pt x="3734952" y="971593"/>
                  <a:pt x="3739593" y="976235"/>
                </a:cubicBezTo>
                <a:cubicBezTo>
                  <a:pt x="3748877" y="985520"/>
                  <a:pt x="3748877" y="1000217"/>
                  <a:pt x="3739593" y="1009501"/>
                </a:cubicBezTo>
                <a:cubicBezTo>
                  <a:pt x="3730311" y="1018785"/>
                  <a:pt x="3715612" y="1018785"/>
                  <a:pt x="3706329" y="1009501"/>
                </a:cubicBezTo>
                <a:cubicBezTo>
                  <a:pt x="3697045" y="1000217"/>
                  <a:pt x="3697045" y="985520"/>
                  <a:pt x="3706329" y="976235"/>
                </a:cubicBezTo>
                <a:cubicBezTo>
                  <a:pt x="3710970" y="971593"/>
                  <a:pt x="3716966" y="969272"/>
                  <a:pt x="3722961" y="969272"/>
                </a:cubicBezTo>
                <a:close/>
                <a:moveTo>
                  <a:pt x="6034490" y="969267"/>
                </a:moveTo>
                <a:cubicBezTo>
                  <a:pt x="6040486" y="969267"/>
                  <a:pt x="6046481" y="971588"/>
                  <a:pt x="6051123" y="976230"/>
                </a:cubicBezTo>
                <a:cubicBezTo>
                  <a:pt x="6060405" y="985515"/>
                  <a:pt x="6060405" y="1000212"/>
                  <a:pt x="6051123" y="1009495"/>
                </a:cubicBezTo>
                <a:cubicBezTo>
                  <a:pt x="6041839" y="1018779"/>
                  <a:pt x="6027141" y="1018779"/>
                  <a:pt x="6017857" y="1009495"/>
                </a:cubicBezTo>
                <a:cubicBezTo>
                  <a:pt x="6008574" y="1000212"/>
                  <a:pt x="6008574" y="985515"/>
                  <a:pt x="6017857" y="976230"/>
                </a:cubicBezTo>
                <a:cubicBezTo>
                  <a:pt x="6022499" y="971588"/>
                  <a:pt x="6028495" y="969267"/>
                  <a:pt x="6034490" y="969267"/>
                </a:cubicBezTo>
                <a:close/>
                <a:moveTo>
                  <a:pt x="5906072" y="969267"/>
                </a:moveTo>
                <a:cubicBezTo>
                  <a:pt x="5912067" y="969267"/>
                  <a:pt x="5918063" y="971588"/>
                  <a:pt x="5922704" y="976230"/>
                </a:cubicBezTo>
                <a:cubicBezTo>
                  <a:pt x="5931988" y="985515"/>
                  <a:pt x="5931988" y="1000212"/>
                  <a:pt x="5922704" y="1009495"/>
                </a:cubicBezTo>
                <a:cubicBezTo>
                  <a:pt x="5913421" y="1018779"/>
                  <a:pt x="5898723" y="1018779"/>
                  <a:pt x="5889440" y="1009495"/>
                </a:cubicBezTo>
                <a:cubicBezTo>
                  <a:pt x="5880156" y="1000212"/>
                  <a:pt x="5880156" y="985515"/>
                  <a:pt x="5889440" y="976230"/>
                </a:cubicBezTo>
                <a:cubicBezTo>
                  <a:pt x="5894082" y="971588"/>
                  <a:pt x="5900077" y="969267"/>
                  <a:pt x="5906072" y="969267"/>
                </a:cubicBezTo>
                <a:close/>
                <a:moveTo>
                  <a:pt x="5776881" y="969266"/>
                </a:moveTo>
                <a:cubicBezTo>
                  <a:pt x="5782876" y="969266"/>
                  <a:pt x="5788871" y="971587"/>
                  <a:pt x="5793512" y="976229"/>
                </a:cubicBezTo>
                <a:cubicBezTo>
                  <a:pt x="5802796" y="985515"/>
                  <a:pt x="5802796" y="1000211"/>
                  <a:pt x="5793512" y="1009495"/>
                </a:cubicBezTo>
                <a:cubicBezTo>
                  <a:pt x="5784230" y="1018779"/>
                  <a:pt x="5769531" y="1018779"/>
                  <a:pt x="5760248" y="1009495"/>
                </a:cubicBezTo>
                <a:cubicBezTo>
                  <a:pt x="5750964" y="1000211"/>
                  <a:pt x="5750964" y="985515"/>
                  <a:pt x="5760248" y="976229"/>
                </a:cubicBezTo>
                <a:cubicBezTo>
                  <a:pt x="5764890" y="971587"/>
                  <a:pt x="5770885" y="969266"/>
                  <a:pt x="5776881" y="969266"/>
                </a:cubicBezTo>
                <a:close/>
                <a:moveTo>
                  <a:pt x="3983279" y="932892"/>
                </a:moveTo>
                <a:cubicBezTo>
                  <a:pt x="4016544" y="935213"/>
                  <a:pt x="4041299" y="963836"/>
                  <a:pt x="4038978" y="997101"/>
                </a:cubicBezTo>
                <a:cubicBezTo>
                  <a:pt x="4036658" y="1030366"/>
                  <a:pt x="4008034" y="1055121"/>
                  <a:pt x="3974769" y="1052800"/>
                </a:cubicBezTo>
                <a:cubicBezTo>
                  <a:pt x="3941504" y="1050479"/>
                  <a:pt x="3916749" y="1021856"/>
                  <a:pt x="3919070" y="988591"/>
                </a:cubicBezTo>
                <a:cubicBezTo>
                  <a:pt x="3921390" y="955326"/>
                  <a:pt x="3950014" y="930571"/>
                  <a:pt x="3983279" y="932892"/>
                </a:cubicBezTo>
                <a:close/>
                <a:moveTo>
                  <a:pt x="2575707" y="861792"/>
                </a:moveTo>
                <a:cubicBezTo>
                  <a:pt x="2581702" y="861792"/>
                  <a:pt x="2587697" y="864112"/>
                  <a:pt x="2592339" y="868754"/>
                </a:cubicBezTo>
                <a:cubicBezTo>
                  <a:pt x="2601623" y="877263"/>
                  <a:pt x="2601623" y="891968"/>
                  <a:pt x="2592339" y="902024"/>
                </a:cubicBezTo>
                <a:cubicBezTo>
                  <a:pt x="2583056" y="911306"/>
                  <a:pt x="2568358" y="911306"/>
                  <a:pt x="2559075" y="902024"/>
                </a:cubicBezTo>
                <a:cubicBezTo>
                  <a:pt x="2549791" y="892740"/>
                  <a:pt x="2549791" y="878036"/>
                  <a:pt x="2559075" y="868754"/>
                </a:cubicBezTo>
                <a:cubicBezTo>
                  <a:pt x="2563716" y="864112"/>
                  <a:pt x="2569712" y="861792"/>
                  <a:pt x="2575707" y="861792"/>
                </a:cubicBezTo>
                <a:close/>
                <a:moveTo>
                  <a:pt x="2447287" y="861792"/>
                </a:moveTo>
                <a:cubicBezTo>
                  <a:pt x="2453283" y="861792"/>
                  <a:pt x="2459278" y="864112"/>
                  <a:pt x="2463920" y="868754"/>
                </a:cubicBezTo>
                <a:cubicBezTo>
                  <a:pt x="2473204" y="877263"/>
                  <a:pt x="2473204" y="892740"/>
                  <a:pt x="2463920" y="902024"/>
                </a:cubicBezTo>
                <a:cubicBezTo>
                  <a:pt x="2454637" y="911306"/>
                  <a:pt x="2439938" y="911306"/>
                  <a:pt x="2430656" y="902024"/>
                </a:cubicBezTo>
                <a:cubicBezTo>
                  <a:pt x="2421372" y="892740"/>
                  <a:pt x="2421372" y="878036"/>
                  <a:pt x="2430656" y="868754"/>
                </a:cubicBezTo>
                <a:cubicBezTo>
                  <a:pt x="2435297" y="864112"/>
                  <a:pt x="2441292" y="861792"/>
                  <a:pt x="2447287" y="861792"/>
                </a:cubicBezTo>
                <a:close/>
                <a:moveTo>
                  <a:pt x="2319643" y="861792"/>
                </a:moveTo>
                <a:cubicBezTo>
                  <a:pt x="2325639" y="861792"/>
                  <a:pt x="2331634" y="864112"/>
                  <a:pt x="2336276" y="868754"/>
                </a:cubicBezTo>
                <a:cubicBezTo>
                  <a:pt x="2344786" y="877263"/>
                  <a:pt x="2345560" y="892740"/>
                  <a:pt x="2336276" y="902024"/>
                </a:cubicBezTo>
                <a:cubicBezTo>
                  <a:pt x="2326993" y="911306"/>
                  <a:pt x="2312294" y="911306"/>
                  <a:pt x="2303012" y="902024"/>
                </a:cubicBezTo>
                <a:cubicBezTo>
                  <a:pt x="2293728" y="892740"/>
                  <a:pt x="2293728" y="878036"/>
                  <a:pt x="2303012" y="868754"/>
                </a:cubicBezTo>
                <a:cubicBezTo>
                  <a:pt x="2307653" y="864112"/>
                  <a:pt x="2313648" y="861792"/>
                  <a:pt x="2319643" y="861792"/>
                </a:cubicBezTo>
                <a:close/>
                <a:moveTo>
                  <a:pt x="1934392" y="861792"/>
                </a:moveTo>
                <a:cubicBezTo>
                  <a:pt x="1940386" y="861792"/>
                  <a:pt x="1946381" y="864112"/>
                  <a:pt x="1951023" y="868754"/>
                </a:cubicBezTo>
                <a:cubicBezTo>
                  <a:pt x="1960307" y="877263"/>
                  <a:pt x="1960307" y="891968"/>
                  <a:pt x="1951023" y="902024"/>
                </a:cubicBezTo>
                <a:cubicBezTo>
                  <a:pt x="1941741" y="911306"/>
                  <a:pt x="1927042" y="911306"/>
                  <a:pt x="1917759" y="902024"/>
                </a:cubicBezTo>
                <a:cubicBezTo>
                  <a:pt x="1908476" y="892740"/>
                  <a:pt x="1908476" y="878036"/>
                  <a:pt x="1917759" y="868754"/>
                </a:cubicBezTo>
                <a:cubicBezTo>
                  <a:pt x="1922400" y="864112"/>
                  <a:pt x="1928395" y="861792"/>
                  <a:pt x="1934392" y="861792"/>
                </a:cubicBezTo>
                <a:close/>
                <a:moveTo>
                  <a:pt x="1805972" y="861792"/>
                </a:moveTo>
                <a:cubicBezTo>
                  <a:pt x="1811968" y="861792"/>
                  <a:pt x="1817964" y="864112"/>
                  <a:pt x="1822604" y="868754"/>
                </a:cubicBezTo>
                <a:cubicBezTo>
                  <a:pt x="1831890" y="877263"/>
                  <a:pt x="1831890" y="891968"/>
                  <a:pt x="1822604" y="902024"/>
                </a:cubicBezTo>
                <a:cubicBezTo>
                  <a:pt x="1813322" y="911306"/>
                  <a:pt x="1798624" y="911306"/>
                  <a:pt x="1789340" y="902024"/>
                </a:cubicBezTo>
                <a:cubicBezTo>
                  <a:pt x="1780057" y="892740"/>
                  <a:pt x="1780057" y="878036"/>
                  <a:pt x="1789340" y="868754"/>
                </a:cubicBezTo>
                <a:cubicBezTo>
                  <a:pt x="1793983" y="864112"/>
                  <a:pt x="1799978" y="861792"/>
                  <a:pt x="1805972" y="861792"/>
                </a:cubicBezTo>
                <a:close/>
                <a:moveTo>
                  <a:pt x="1421491" y="861792"/>
                </a:moveTo>
                <a:cubicBezTo>
                  <a:pt x="1427486" y="861792"/>
                  <a:pt x="1433482" y="864112"/>
                  <a:pt x="1438123" y="868754"/>
                </a:cubicBezTo>
                <a:cubicBezTo>
                  <a:pt x="1446633" y="877263"/>
                  <a:pt x="1446633" y="891968"/>
                  <a:pt x="1438123" y="902024"/>
                </a:cubicBezTo>
                <a:cubicBezTo>
                  <a:pt x="1428840" y="911306"/>
                  <a:pt x="1414141" y="911306"/>
                  <a:pt x="1404858" y="902024"/>
                </a:cubicBezTo>
                <a:cubicBezTo>
                  <a:pt x="1395575" y="892741"/>
                  <a:pt x="1395575" y="878036"/>
                  <a:pt x="1404858" y="868754"/>
                </a:cubicBezTo>
                <a:cubicBezTo>
                  <a:pt x="1409500" y="864112"/>
                  <a:pt x="1415496" y="861792"/>
                  <a:pt x="1421491" y="861792"/>
                </a:cubicBezTo>
                <a:close/>
                <a:moveTo>
                  <a:pt x="1163881" y="861785"/>
                </a:moveTo>
                <a:cubicBezTo>
                  <a:pt x="1169877" y="861785"/>
                  <a:pt x="1175873" y="864105"/>
                  <a:pt x="1180513" y="868748"/>
                </a:cubicBezTo>
                <a:cubicBezTo>
                  <a:pt x="1189025" y="877257"/>
                  <a:pt x="1189797" y="891960"/>
                  <a:pt x="1180513" y="902018"/>
                </a:cubicBezTo>
                <a:cubicBezTo>
                  <a:pt x="1171230" y="911302"/>
                  <a:pt x="1156531" y="911302"/>
                  <a:pt x="1147250" y="902018"/>
                </a:cubicBezTo>
                <a:cubicBezTo>
                  <a:pt x="1137965" y="892733"/>
                  <a:pt x="1137965" y="878032"/>
                  <a:pt x="1147250" y="868748"/>
                </a:cubicBezTo>
                <a:cubicBezTo>
                  <a:pt x="1151891" y="864105"/>
                  <a:pt x="1157885" y="861785"/>
                  <a:pt x="1163881" y="861785"/>
                </a:cubicBezTo>
                <a:close/>
                <a:moveTo>
                  <a:pt x="907045" y="861785"/>
                </a:moveTo>
                <a:cubicBezTo>
                  <a:pt x="913041" y="861785"/>
                  <a:pt x="919036" y="864105"/>
                  <a:pt x="923676" y="868749"/>
                </a:cubicBezTo>
                <a:cubicBezTo>
                  <a:pt x="932962" y="877257"/>
                  <a:pt x="932962" y="891960"/>
                  <a:pt x="923676" y="902018"/>
                </a:cubicBezTo>
                <a:cubicBezTo>
                  <a:pt x="914394" y="911302"/>
                  <a:pt x="899697" y="911302"/>
                  <a:pt x="890413" y="902018"/>
                </a:cubicBezTo>
                <a:cubicBezTo>
                  <a:pt x="881129" y="892733"/>
                  <a:pt x="881129" y="878032"/>
                  <a:pt x="890413" y="868749"/>
                </a:cubicBezTo>
                <a:cubicBezTo>
                  <a:pt x="895054" y="864105"/>
                  <a:pt x="901049" y="861785"/>
                  <a:pt x="907045" y="861785"/>
                </a:cubicBezTo>
                <a:close/>
                <a:moveTo>
                  <a:pt x="778626" y="861785"/>
                </a:moveTo>
                <a:cubicBezTo>
                  <a:pt x="784620" y="861785"/>
                  <a:pt x="790616" y="864105"/>
                  <a:pt x="795258" y="868749"/>
                </a:cubicBezTo>
                <a:cubicBezTo>
                  <a:pt x="804541" y="877257"/>
                  <a:pt x="804541" y="892733"/>
                  <a:pt x="795258" y="902018"/>
                </a:cubicBezTo>
                <a:cubicBezTo>
                  <a:pt x="785975" y="911302"/>
                  <a:pt x="771276" y="911302"/>
                  <a:pt x="761994" y="902018"/>
                </a:cubicBezTo>
                <a:cubicBezTo>
                  <a:pt x="752709" y="892733"/>
                  <a:pt x="752709" y="878032"/>
                  <a:pt x="761994" y="868749"/>
                </a:cubicBezTo>
                <a:cubicBezTo>
                  <a:pt x="766635" y="864105"/>
                  <a:pt x="772630" y="861785"/>
                  <a:pt x="778626" y="861785"/>
                </a:cubicBezTo>
                <a:close/>
                <a:moveTo>
                  <a:pt x="650208" y="861785"/>
                </a:moveTo>
                <a:cubicBezTo>
                  <a:pt x="656203" y="861785"/>
                  <a:pt x="662197" y="864105"/>
                  <a:pt x="666839" y="868749"/>
                </a:cubicBezTo>
                <a:cubicBezTo>
                  <a:pt x="676123" y="877257"/>
                  <a:pt x="676123" y="892733"/>
                  <a:pt x="666839" y="902018"/>
                </a:cubicBezTo>
                <a:cubicBezTo>
                  <a:pt x="657557" y="911302"/>
                  <a:pt x="642858" y="911302"/>
                  <a:pt x="633575" y="902018"/>
                </a:cubicBezTo>
                <a:cubicBezTo>
                  <a:pt x="624292" y="892733"/>
                  <a:pt x="624292" y="878032"/>
                  <a:pt x="633575" y="868749"/>
                </a:cubicBezTo>
                <a:cubicBezTo>
                  <a:pt x="638217" y="864105"/>
                  <a:pt x="644212" y="861785"/>
                  <a:pt x="650208" y="861785"/>
                </a:cubicBezTo>
                <a:close/>
                <a:moveTo>
                  <a:pt x="393371" y="861785"/>
                </a:moveTo>
                <a:cubicBezTo>
                  <a:pt x="399367" y="861785"/>
                  <a:pt x="405362" y="864105"/>
                  <a:pt x="410004" y="868749"/>
                </a:cubicBezTo>
                <a:cubicBezTo>
                  <a:pt x="419287" y="877257"/>
                  <a:pt x="419287" y="891960"/>
                  <a:pt x="410004" y="902018"/>
                </a:cubicBezTo>
                <a:cubicBezTo>
                  <a:pt x="400720" y="911302"/>
                  <a:pt x="386022" y="911302"/>
                  <a:pt x="376737" y="902018"/>
                </a:cubicBezTo>
                <a:cubicBezTo>
                  <a:pt x="367455" y="892733"/>
                  <a:pt x="367455" y="878032"/>
                  <a:pt x="376737" y="868749"/>
                </a:cubicBezTo>
                <a:cubicBezTo>
                  <a:pt x="381380" y="864105"/>
                  <a:pt x="387375" y="861785"/>
                  <a:pt x="393371" y="861785"/>
                </a:cubicBezTo>
                <a:close/>
                <a:moveTo>
                  <a:pt x="137316" y="861785"/>
                </a:moveTo>
                <a:cubicBezTo>
                  <a:pt x="143312" y="861785"/>
                  <a:pt x="149308" y="864105"/>
                  <a:pt x="153948" y="868749"/>
                </a:cubicBezTo>
                <a:cubicBezTo>
                  <a:pt x="163232" y="877257"/>
                  <a:pt x="163232" y="891960"/>
                  <a:pt x="153948" y="902018"/>
                </a:cubicBezTo>
                <a:cubicBezTo>
                  <a:pt x="144664" y="911302"/>
                  <a:pt x="129968" y="911302"/>
                  <a:pt x="120684" y="902018"/>
                </a:cubicBezTo>
                <a:cubicBezTo>
                  <a:pt x="111400" y="892733"/>
                  <a:pt x="111400" y="878032"/>
                  <a:pt x="120684" y="868749"/>
                </a:cubicBezTo>
                <a:cubicBezTo>
                  <a:pt x="125327" y="864105"/>
                  <a:pt x="131320" y="861785"/>
                  <a:pt x="137316" y="861785"/>
                </a:cubicBezTo>
                <a:close/>
                <a:moveTo>
                  <a:pt x="2834090" y="861779"/>
                </a:moveTo>
                <a:cubicBezTo>
                  <a:pt x="2840086" y="861779"/>
                  <a:pt x="2846081" y="864100"/>
                  <a:pt x="2850723" y="868743"/>
                </a:cubicBezTo>
                <a:cubicBezTo>
                  <a:pt x="2859233" y="877253"/>
                  <a:pt x="2859233" y="891954"/>
                  <a:pt x="2850723" y="902012"/>
                </a:cubicBezTo>
                <a:cubicBezTo>
                  <a:pt x="2841440" y="911292"/>
                  <a:pt x="2826741" y="911292"/>
                  <a:pt x="2817459" y="902012"/>
                </a:cubicBezTo>
                <a:cubicBezTo>
                  <a:pt x="2808175" y="892727"/>
                  <a:pt x="2808175" y="878026"/>
                  <a:pt x="2817459" y="868743"/>
                </a:cubicBezTo>
                <a:cubicBezTo>
                  <a:pt x="2822100" y="864100"/>
                  <a:pt x="2828095" y="861779"/>
                  <a:pt x="2834090" y="861779"/>
                </a:cubicBezTo>
                <a:close/>
                <a:moveTo>
                  <a:pt x="2704899" y="861779"/>
                </a:moveTo>
                <a:cubicBezTo>
                  <a:pt x="2710894" y="861779"/>
                  <a:pt x="2716889" y="864099"/>
                  <a:pt x="2721531" y="868742"/>
                </a:cubicBezTo>
                <a:cubicBezTo>
                  <a:pt x="2730041" y="877253"/>
                  <a:pt x="2730041" y="891952"/>
                  <a:pt x="2721531" y="902012"/>
                </a:cubicBezTo>
                <a:cubicBezTo>
                  <a:pt x="2712248" y="911292"/>
                  <a:pt x="2697550" y="911292"/>
                  <a:pt x="2688267" y="902012"/>
                </a:cubicBezTo>
                <a:cubicBezTo>
                  <a:pt x="2678983" y="892725"/>
                  <a:pt x="2678983" y="878025"/>
                  <a:pt x="2688267" y="868742"/>
                </a:cubicBezTo>
                <a:cubicBezTo>
                  <a:pt x="2692908" y="864099"/>
                  <a:pt x="2698904" y="861779"/>
                  <a:pt x="2704899" y="861779"/>
                </a:cubicBezTo>
                <a:close/>
                <a:moveTo>
                  <a:pt x="4493471" y="861752"/>
                </a:moveTo>
                <a:cubicBezTo>
                  <a:pt x="4499466" y="861752"/>
                  <a:pt x="4505462" y="864072"/>
                  <a:pt x="4510103" y="868715"/>
                </a:cubicBezTo>
                <a:cubicBezTo>
                  <a:pt x="4519387" y="877224"/>
                  <a:pt x="4519387" y="891925"/>
                  <a:pt x="4510103" y="901982"/>
                </a:cubicBezTo>
                <a:cubicBezTo>
                  <a:pt x="4500820" y="911264"/>
                  <a:pt x="4486121" y="911264"/>
                  <a:pt x="4476839" y="901982"/>
                </a:cubicBezTo>
                <a:cubicBezTo>
                  <a:pt x="4467555" y="892698"/>
                  <a:pt x="4467555" y="877999"/>
                  <a:pt x="4476839" y="868715"/>
                </a:cubicBezTo>
                <a:cubicBezTo>
                  <a:pt x="4481480" y="864072"/>
                  <a:pt x="4487476" y="861752"/>
                  <a:pt x="4493471" y="861752"/>
                </a:cubicBezTo>
                <a:close/>
                <a:moveTo>
                  <a:pt x="5648462" y="861752"/>
                </a:moveTo>
                <a:cubicBezTo>
                  <a:pt x="5654458" y="861752"/>
                  <a:pt x="5660453" y="864072"/>
                  <a:pt x="5665094" y="868715"/>
                </a:cubicBezTo>
                <a:cubicBezTo>
                  <a:pt x="5674378" y="877224"/>
                  <a:pt x="5674378" y="891925"/>
                  <a:pt x="5665094" y="901982"/>
                </a:cubicBezTo>
                <a:cubicBezTo>
                  <a:pt x="5655811" y="911264"/>
                  <a:pt x="5641113" y="911264"/>
                  <a:pt x="5631830" y="901982"/>
                </a:cubicBezTo>
                <a:cubicBezTo>
                  <a:pt x="5622546" y="892698"/>
                  <a:pt x="5622546" y="877999"/>
                  <a:pt x="5631830" y="868715"/>
                </a:cubicBezTo>
                <a:cubicBezTo>
                  <a:pt x="5636472" y="864072"/>
                  <a:pt x="5642467" y="861752"/>
                  <a:pt x="5648462" y="861752"/>
                </a:cubicBezTo>
                <a:close/>
                <a:moveTo>
                  <a:pt x="5520044" y="861752"/>
                </a:moveTo>
                <a:cubicBezTo>
                  <a:pt x="5526040" y="861752"/>
                  <a:pt x="5532035" y="864072"/>
                  <a:pt x="5536677" y="868715"/>
                </a:cubicBezTo>
                <a:cubicBezTo>
                  <a:pt x="5545959" y="877224"/>
                  <a:pt x="5545959" y="891925"/>
                  <a:pt x="5536677" y="901982"/>
                </a:cubicBezTo>
                <a:cubicBezTo>
                  <a:pt x="5527393" y="911264"/>
                  <a:pt x="5512694" y="911264"/>
                  <a:pt x="5503411" y="901982"/>
                </a:cubicBezTo>
                <a:cubicBezTo>
                  <a:pt x="5494128" y="892698"/>
                  <a:pt x="5494128" y="877999"/>
                  <a:pt x="5503411" y="868715"/>
                </a:cubicBezTo>
                <a:cubicBezTo>
                  <a:pt x="5508053" y="864072"/>
                  <a:pt x="5514048" y="861752"/>
                  <a:pt x="5520044" y="861752"/>
                </a:cubicBezTo>
                <a:close/>
                <a:moveTo>
                  <a:pt x="5391625" y="861752"/>
                </a:moveTo>
                <a:cubicBezTo>
                  <a:pt x="5397621" y="861752"/>
                  <a:pt x="5403616" y="864072"/>
                  <a:pt x="5408257" y="868715"/>
                </a:cubicBezTo>
                <a:cubicBezTo>
                  <a:pt x="5417541" y="877224"/>
                  <a:pt x="5417541" y="891925"/>
                  <a:pt x="5408257" y="901982"/>
                </a:cubicBezTo>
                <a:cubicBezTo>
                  <a:pt x="5398974" y="911264"/>
                  <a:pt x="5384276" y="911264"/>
                  <a:pt x="5374993" y="901982"/>
                </a:cubicBezTo>
                <a:cubicBezTo>
                  <a:pt x="5365709" y="892698"/>
                  <a:pt x="5365709" y="877999"/>
                  <a:pt x="5374993" y="868715"/>
                </a:cubicBezTo>
                <a:cubicBezTo>
                  <a:pt x="5379635" y="864072"/>
                  <a:pt x="5385630" y="861752"/>
                  <a:pt x="5391625" y="861752"/>
                </a:cubicBezTo>
                <a:close/>
                <a:moveTo>
                  <a:pt x="5007145" y="861752"/>
                </a:moveTo>
                <a:cubicBezTo>
                  <a:pt x="5013140" y="861752"/>
                  <a:pt x="5019135" y="864072"/>
                  <a:pt x="5023776" y="868715"/>
                </a:cubicBezTo>
                <a:cubicBezTo>
                  <a:pt x="5032286" y="877224"/>
                  <a:pt x="5033060" y="892698"/>
                  <a:pt x="5023776" y="901982"/>
                </a:cubicBezTo>
                <a:cubicBezTo>
                  <a:pt x="5014494" y="911264"/>
                  <a:pt x="4999795" y="911264"/>
                  <a:pt x="4990512" y="901982"/>
                </a:cubicBezTo>
                <a:cubicBezTo>
                  <a:pt x="4981228" y="892698"/>
                  <a:pt x="4981228" y="877999"/>
                  <a:pt x="4990512" y="868715"/>
                </a:cubicBezTo>
                <a:cubicBezTo>
                  <a:pt x="4995154" y="864072"/>
                  <a:pt x="5001149" y="861752"/>
                  <a:pt x="5007145" y="861752"/>
                </a:cubicBezTo>
                <a:close/>
                <a:moveTo>
                  <a:pt x="4878726" y="861752"/>
                </a:moveTo>
                <a:cubicBezTo>
                  <a:pt x="4884721" y="861752"/>
                  <a:pt x="4890717" y="864072"/>
                  <a:pt x="4895358" y="868715"/>
                </a:cubicBezTo>
                <a:cubicBezTo>
                  <a:pt x="4903868" y="877224"/>
                  <a:pt x="4904642" y="891925"/>
                  <a:pt x="4895358" y="901982"/>
                </a:cubicBezTo>
                <a:cubicBezTo>
                  <a:pt x="4886075" y="911264"/>
                  <a:pt x="4871377" y="911264"/>
                  <a:pt x="4862094" y="901982"/>
                </a:cubicBezTo>
                <a:cubicBezTo>
                  <a:pt x="4852810" y="892698"/>
                  <a:pt x="4852810" y="877999"/>
                  <a:pt x="4862094" y="868715"/>
                </a:cubicBezTo>
                <a:cubicBezTo>
                  <a:pt x="4866736" y="864072"/>
                  <a:pt x="4872731" y="861752"/>
                  <a:pt x="4878726" y="861752"/>
                </a:cubicBezTo>
                <a:close/>
                <a:moveTo>
                  <a:pt x="4235860" y="861743"/>
                </a:moveTo>
                <a:cubicBezTo>
                  <a:pt x="4241856" y="861743"/>
                  <a:pt x="4247852" y="864063"/>
                  <a:pt x="4252494" y="868705"/>
                </a:cubicBezTo>
                <a:cubicBezTo>
                  <a:pt x="4261776" y="877216"/>
                  <a:pt x="4261776" y="892688"/>
                  <a:pt x="4252494" y="901972"/>
                </a:cubicBezTo>
                <a:cubicBezTo>
                  <a:pt x="4243210" y="911255"/>
                  <a:pt x="4228511" y="911255"/>
                  <a:pt x="4219228" y="901972"/>
                </a:cubicBezTo>
                <a:cubicBezTo>
                  <a:pt x="4209945" y="892688"/>
                  <a:pt x="4209945" y="877989"/>
                  <a:pt x="4219228" y="868705"/>
                </a:cubicBezTo>
                <a:cubicBezTo>
                  <a:pt x="4223869" y="864063"/>
                  <a:pt x="4229865" y="861743"/>
                  <a:pt x="4235860" y="861743"/>
                </a:cubicBezTo>
                <a:close/>
                <a:moveTo>
                  <a:pt x="3979024" y="861743"/>
                </a:moveTo>
                <a:cubicBezTo>
                  <a:pt x="3985020" y="861743"/>
                  <a:pt x="3991015" y="864063"/>
                  <a:pt x="3995657" y="868705"/>
                </a:cubicBezTo>
                <a:cubicBezTo>
                  <a:pt x="4004941" y="877216"/>
                  <a:pt x="4004941" y="891915"/>
                  <a:pt x="3995657" y="901972"/>
                </a:cubicBezTo>
                <a:cubicBezTo>
                  <a:pt x="3986374" y="911255"/>
                  <a:pt x="3971675" y="911255"/>
                  <a:pt x="3962393" y="901972"/>
                </a:cubicBezTo>
                <a:cubicBezTo>
                  <a:pt x="3953109" y="892688"/>
                  <a:pt x="3953109" y="877989"/>
                  <a:pt x="3962393" y="868705"/>
                </a:cubicBezTo>
                <a:cubicBezTo>
                  <a:pt x="3967034" y="864063"/>
                  <a:pt x="3973029" y="861743"/>
                  <a:pt x="3979024" y="861743"/>
                </a:cubicBezTo>
                <a:close/>
                <a:moveTo>
                  <a:pt x="3851379" y="861743"/>
                </a:moveTo>
                <a:cubicBezTo>
                  <a:pt x="3857375" y="861743"/>
                  <a:pt x="3863370" y="864063"/>
                  <a:pt x="3868012" y="868705"/>
                </a:cubicBezTo>
                <a:cubicBezTo>
                  <a:pt x="3876522" y="877216"/>
                  <a:pt x="3876522" y="891915"/>
                  <a:pt x="3868012" y="901972"/>
                </a:cubicBezTo>
                <a:cubicBezTo>
                  <a:pt x="3858729" y="911255"/>
                  <a:pt x="3844030" y="911255"/>
                  <a:pt x="3834748" y="901972"/>
                </a:cubicBezTo>
                <a:cubicBezTo>
                  <a:pt x="3825464" y="892688"/>
                  <a:pt x="3825464" y="877989"/>
                  <a:pt x="3834748" y="868705"/>
                </a:cubicBezTo>
                <a:cubicBezTo>
                  <a:pt x="3839389" y="864063"/>
                  <a:pt x="3845384" y="861743"/>
                  <a:pt x="3851379" y="861743"/>
                </a:cubicBezTo>
                <a:close/>
                <a:moveTo>
                  <a:pt x="3722961" y="861743"/>
                </a:moveTo>
                <a:cubicBezTo>
                  <a:pt x="3728956" y="861743"/>
                  <a:pt x="3734952" y="864063"/>
                  <a:pt x="3739593" y="868706"/>
                </a:cubicBezTo>
                <a:cubicBezTo>
                  <a:pt x="3748877" y="877216"/>
                  <a:pt x="3748877" y="891915"/>
                  <a:pt x="3739593" y="901972"/>
                </a:cubicBezTo>
                <a:cubicBezTo>
                  <a:pt x="3730311" y="911255"/>
                  <a:pt x="3715612" y="911255"/>
                  <a:pt x="3706329" y="901972"/>
                </a:cubicBezTo>
                <a:cubicBezTo>
                  <a:pt x="3697045" y="892688"/>
                  <a:pt x="3697045" y="877989"/>
                  <a:pt x="3706329" y="868706"/>
                </a:cubicBezTo>
                <a:cubicBezTo>
                  <a:pt x="3710970" y="864063"/>
                  <a:pt x="3716966" y="861743"/>
                  <a:pt x="3722961" y="861743"/>
                </a:cubicBezTo>
                <a:close/>
                <a:moveTo>
                  <a:pt x="3466124" y="861743"/>
                </a:moveTo>
                <a:cubicBezTo>
                  <a:pt x="3472120" y="861743"/>
                  <a:pt x="3478116" y="864063"/>
                  <a:pt x="3482758" y="868706"/>
                </a:cubicBezTo>
                <a:cubicBezTo>
                  <a:pt x="3492040" y="877216"/>
                  <a:pt x="3492040" y="892688"/>
                  <a:pt x="3482758" y="901972"/>
                </a:cubicBezTo>
                <a:cubicBezTo>
                  <a:pt x="3473474" y="911255"/>
                  <a:pt x="3458775" y="911255"/>
                  <a:pt x="3449492" y="901972"/>
                </a:cubicBezTo>
                <a:cubicBezTo>
                  <a:pt x="3440209" y="892688"/>
                  <a:pt x="3440209" y="877989"/>
                  <a:pt x="3449492" y="868706"/>
                </a:cubicBezTo>
                <a:cubicBezTo>
                  <a:pt x="3454133" y="864063"/>
                  <a:pt x="3460129" y="861743"/>
                  <a:pt x="3466124" y="861743"/>
                </a:cubicBezTo>
                <a:close/>
                <a:moveTo>
                  <a:pt x="3209287" y="861743"/>
                </a:moveTo>
                <a:cubicBezTo>
                  <a:pt x="3215283" y="861743"/>
                  <a:pt x="3221278" y="864063"/>
                  <a:pt x="3225920" y="868706"/>
                </a:cubicBezTo>
                <a:cubicBezTo>
                  <a:pt x="3235204" y="877216"/>
                  <a:pt x="3235204" y="892688"/>
                  <a:pt x="3225920" y="901972"/>
                </a:cubicBezTo>
                <a:cubicBezTo>
                  <a:pt x="3216637" y="911255"/>
                  <a:pt x="3201938" y="911255"/>
                  <a:pt x="3192656" y="901972"/>
                </a:cubicBezTo>
                <a:cubicBezTo>
                  <a:pt x="3183372" y="892688"/>
                  <a:pt x="3183372" y="877989"/>
                  <a:pt x="3192656" y="868706"/>
                </a:cubicBezTo>
                <a:cubicBezTo>
                  <a:pt x="3197297" y="864063"/>
                  <a:pt x="3203292" y="861743"/>
                  <a:pt x="3209287" y="861743"/>
                </a:cubicBezTo>
                <a:close/>
                <a:moveTo>
                  <a:pt x="5906072" y="861737"/>
                </a:moveTo>
                <a:cubicBezTo>
                  <a:pt x="5912067" y="861737"/>
                  <a:pt x="5918063" y="864057"/>
                  <a:pt x="5922704" y="868699"/>
                </a:cubicBezTo>
                <a:cubicBezTo>
                  <a:pt x="5931988" y="877209"/>
                  <a:pt x="5931988" y="892682"/>
                  <a:pt x="5922704" y="901966"/>
                </a:cubicBezTo>
                <a:cubicBezTo>
                  <a:pt x="5913421" y="911249"/>
                  <a:pt x="5898723" y="911249"/>
                  <a:pt x="5889440" y="901966"/>
                </a:cubicBezTo>
                <a:cubicBezTo>
                  <a:pt x="5880156" y="892682"/>
                  <a:pt x="5880156" y="877983"/>
                  <a:pt x="5889440" y="868699"/>
                </a:cubicBezTo>
                <a:cubicBezTo>
                  <a:pt x="5894082" y="864057"/>
                  <a:pt x="5900077" y="861737"/>
                  <a:pt x="5906072" y="861737"/>
                </a:cubicBezTo>
                <a:close/>
                <a:moveTo>
                  <a:pt x="5776881" y="861736"/>
                </a:moveTo>
                <a:cubicBezTo>
                  <a:pt x="5782876" y="861736"/>
                  <a:pt x="5788871" y="864057"/>
                  <a:pt x="5793512" y="868699"/>
                </a:cubicBezTo>
                <a:cubicBezTo>
                  <a:pt x="5802796" y="877209"/>
                  <a:pt x="5802796" y="892681"/>
                  <a:pt x="5793512" y="901965"/>
                </a:cubicBezTo>
                <a:cubicBezTo>
                  <a:pt x="5784230" y="911248"/>
                  <a:pt x="5769531" y="911248"/>
                  <a:pt x="5760248" y="901965"/>
                </a:cubicBezTo>
                <a:cubicBezTo>
                  <a:pt x="5750964" y="892681"/>
                  <a:pt x="5750964" y="877982"/>
                  <a:pt x="5760248" y="868699"/>
                </a:cubicBezTo>
                <a:cubicBezTo>
                  <a:pt x="5764890" y="864057"/>
                  <a:pt x="5770885" y="861736"/>
                  <a:pt x="5776881" y="861736"/>
                </a:cubicBezTo>
                <a:close/>
                <a:moveTo>
                  <a:pt x="2575707" y="753491"/>
                </a:moveTo>
                <a:cubicBezTo>
                  <a:pt x="2581702" y="753491"/>
                  <a:pt x="2587697" y="755814"/>
                  <a:pt x="2592339" y="760453"/>
                </a:cubicBezTo>
                <a:cubicBezTo>
                  <a:pt x="2601623" y="769739"/>
                  <a:pt x="2601623" y="784435"/>
                  <a:pt x="2592339" y="793718"/>
                </a:cubicBezTo>
                <a:cubicBezTo>
                  <a:pt x="2583056" y="803004"/>
                  <a:pt x="2568358" y="803004"/>
                  <a:pt x="2559075" y="793718"/>
                </a:cubicBezTo>
                <a:cubicBezTo>
                  <a:pt x="2549791" y="784435"/>
                  <a:pt x="2549791" y="769739"/>
                  <a:pt x="2559075" y="760453"/>
                </a:cubicBezTo>
                <a:cubicBezTo>
                  <a:pt x="2563716" y="755814"/>
                  <a:pt x="2569712" y="753491"/>
                  <a:pt x="2575707" y="753491"/>
                </a:cubicBezTo>
                <a:close/>
                <a:moveTo>
                  <a:pt x="2447287" y="753491"/>
                </a:moveTo>
                <a:cubicBezTo>
                  <a:pt x="2453283" y="753491"/>
                  <a:pt x="2459278" y="755814"/>
                  <a:pt x="2463920" y="760453"/>
                </a:cubicBezTo>
                <a:cubicBezTo>
                  <a:pt x="2473204" y="769739"/>
                  <a:pt x="2473204" y="784435"/>
                  <a:pt x="2463920" y="793718"/>
                </a:cubicBezTo>
                <a:cubicBezTo>
                  <a:pt x="2454637" y="803004"/>
                  <a:pt x="2439938" y="803004"/>
                  <a:pt x="2430656" y="793718"/>
                </a:cubicBezTo>
                <a:cubicBezTo>
                  <a:pt x="2421372" y="784435"/>
                  <a:pt x="2421372" y="769739"/>
                  <a:pt x="2430656" y="760453"/>
                </a:cubicBezTo>
                <a:cubicBezTo>
                  <a:pt x="2435297" y="755814"/>
                  <a:pt x="2441292" y="753491"/>
                  <a:pt x="2447287" y="753491"/>
                </a:cubicBezTo>
                <a:close/>
                <a:moveTo>
                  <a:pt x="1934392" y="753491"/>
                </a:moveTo>
                <a:cubicBezTo>
                  <a:pt x="1940386" y="753491"/>
                  <a:pt x="1946381" y="755814"/>
                  <a:pt x="1951023" y="760453"/>
                </a:cubicBezTo>
                <a:cubicBezTo>
                  <a:pt x="1960307" y="769739"/>
                  <a:pt x="1960307" y="784435"/>
                  <a:pt x="1951023" y="793718"/>
                </a:cubicBezTo>
                <a:cubicBezTo>
                  <a:pt x="1941741" y="803004"/>
                  <a:pt x="1927042" y="803004"/>
                  <a:pt x="1917759" y="793718"/>
                </a:cubicBezTo>
                <a:cubicBezTo>
                  <a:pt x="1908476" y="784435"/>
                  <a:pt x="1908476" y="769739"/>
                  <a:pt x="1917759" y="760453"/>
                </a:cubicBezTo>
                <a:cubicBezTo>
                  <a:pt x="1922400" y="755814"/>
                  <a:pt x="1928395" y="753491"/>
                  <a:pt x="1934392" y="753491"/>
                </a:cubicBezTo>
                <a:close/>
                <a:moveTo>
                  <a:pt x="1163881" y="753484"/>
                </a:moveTo>
                <a:cubicBezTo>
                  <a:pt x="1169877" y="753484"/>
                  <a:pt x="1175873" y="755805"/>
                  <a:pt x="1180513" y="760445"/>
                </a:cubicBezTo>
                <a:cubicBezTo>
                  <a:pt x="1189025" y="769733"/>
                  <a:pt x="1189797" y="784428"/>
                  <a:pt x="1180513" y="793710"/>
                </a:cubicBezTo>
                <a:cubicBezTo>
                  <a:pt x="1171230" y="802996"/>
                  <a:pt x="1156531" y="802996"/>
                  <a:pt x="1147250" y="793710"/>
                </a:cubicBezTo>
                <a:cubicBezTo>
                  <a:pt x="1137965" y="784428"/>
                  <a:pt x="1137965" y="769733"/>
                  <a:pt x="1147250" y="760445"/>
                </a:cubicBezTo>
                <a:cubicBezTo>
                  <a:pt x="1151891" y="755805"/>
                  <a:pt x="1157885" y="753484"/>
                  <a:pt x="1163881" y="753484"/>
                </a:cubicBezTo>
                <a:close/>
                <a:moveTo>
                  <a:pt x="650208" y="753484"/>
                </a:moveTo>
                <a:cubicBezTo>
                  <a:pt x="656203" y="753484"/>
                  <a:pt x="662197" y="755805"/>
                  <a:pt x="666839" y="760445"/>
                </a:cubicBezTo>
                <a:cubicBezTo>
                  <a:pt x="676123" y="769733"/>
                  <a:pt x="676123" y="784428"/>
                  <a:pt x="666839" y="793712"/>
                </a:cubicBezTo>
                <a:cubicBezTo>
                  <a:pt x="657557" y="802996"/>
                  <a:pt x="642858" y="802996"/>
                  <a:pt x="633575" y="793712"/>
                </a:cubicBezTo>
                <a:cubicBezTo>
                  <a:pt x="624292" y="784428"/>
                  <a:pt x="624292" y="769733"/>
                  <a:pt x="633575" y="760445"/>
                </a:cubicBezTo>
                <a:cubicBezTo>
                  <a:pt x="638217" y="755805"/>
                  <a:pt x="644212" y="753484"/>
                  <a:pt x="650208" y="753484"/>
                </a:cubicBezTo>
                <a:close/>
                <a:moveTo>
                  <a:pt x="393371" y="753484"/>
                </a:moveTo>
                <a:cubicBezTo>
                  <a:pt x="399367" y="753484"/>
                  <a:pt x="405362" y="755805"/>
                  <a:pt x="410004" y="760445"/>
                </a:cubicBezTo>
                <a:cubicBezTo>
                  <a:pt x="419287" y="769733"/>
                  <a:pt x="419287" y="784428"/>
                  <a:pt x="410004" y="793712"/>
                </a:cubicBezTo>
                <a:cubicBezTo>
                  <a:pt x="400720" y="802996"/>
                  <a:pt x="386022" y="802996"/>
                  <a:pt x="376737" y="793712"/>
                </a:cubicBezTo>
                <a:cubicBezTo>
                  <a:pt x="367455" y="784428"/>
                  <a:pt x="367455" y="769733"/>
                  <a:pt x="376737" y="760445"/>
                </a:cubicBezTo>
                <a:cubicBezTo>
                  <a:pt x="381380" y="755805"/>
                  <a:pt x="387375" y="753484"/>
                  <a:pt x="393371" y="753484"/>
                </a:cubicBezTo>
                <a:close/>
                <a:moveTo>
                  <a:pt x="137316" y="753484"/>
                </a:moveTo>
                <a:cubicBezTo>
                  <a:pt x="143312" y="753484"/>
                  <a:pt x="149308" y="755805"/>
                  <a:pt x="153948" y="760445"/>
                </a:cubicBezTo>
                <a:cubicBezTo>
                  <a:pt x="163232" y="769733"/>
                  <a:pt x="163232" y="784428"/>
                  <a:pt x="153948" y="793712"/>
                </a:cubicBezTo>
                <a:cubicBezTo>
                  <a:pt x="144664" y="802996"/>
                  <a:pt x="129968" y="802996"/>
                  <a:pt x="120684" y="793712"/>
                </a:cubicBezTo>
                <a:cubicBezTo>
                  <a:pt x="111400" y="784428"/>
                  <a:pt x="111400" y="769733"/>
                  <a:pt x="120684" y="760445"/>
                </a:cubicBezTo>
                <a:cubicBezTo>
                  <a:pt x="125327" y="755805"/>
                  <a:pt x="131320" y="753484"/>
                  <a:pt x="137316" y="753484"/>
                </a:cubicBezTo>
                <a:close/>
                <a:moveTo>
                  <a:pt x="2961734" y="753476"/>
                </a:moveTo>
                <a:cubicBezTo>
                  <a:pt x="2967730" y="753476"/>
                  <a:pt x="2973725" y="755796"/>
                  <a:pt x="2978367" y="760437"/>
                </a:cubicBezTo>
                <a:cubicBezTo>
                  <a:pt x="2987651" y="769727"/>
                  <a:pt x="2987651" y="784423"/>
                  <a:pt x="2978367" y="793705"/>
                </a:cubicBezTo>
                <a:cubicBezTo>
                  <a:pt x="2969084" y="802994"/>
                  <a:pt x="2954385" y="802994"/>
                  <a:pt x="2945103" y="793705"/>
                </a:cubicBezTo>
                <a:cubicBezTo>
                  <a:pt x="2935819" y="784423"/>
                  <a:pt x="2935819" y="769727"/>
                  <a:pt x="2945103" y="760437"/>
                </a:cubicBezTo>
                <a:cubicBezTo>
                  <a:pt x="2949744" y="755796"/>
                  <a:pt x="2955739" y="753476"/>
                  <a:pt x="2961734" y="753476"/>
                </a:cubicBezTo>
                <a:close/>
                <a:moveTo>
                  <a:pt x="2834090" y="753476"/>
                </a:moveTo>
                <a:cubicBezTo>
                  <a:pt x="2840086" y="753476"/>
                  <a:pt x="2846081" y="755796"/>
                  <a:pt x="2850723" y="760437"/>
                </a:cubicBezTo>
                <a:cubicBezTo>
                  <a:pt x="2859233" y="769727"/>
                  <a:pt x="2859233" y="784423"/>
                  <a:pt x="2850723" y="793705"/>
                </a:cubicBezTo>
                <a:cubicBezTo>
                  <a:pt x="2841440" y="802994"/>
                  <a:pt x="2826741" y="802994"/>
                  <a:pt x="2817459" y="793705"/>
                </a:cubicBezTo>
                <a:cubicBezTo>
                  <a:pt x="2808175" y="784423"/>
                  <a:pt x="2808175" y="769727"/>
                  <a:pt x="2817459" y="760437"/>
                </a:cubicBezTo>
                <a:cubicBezTo>
                  <a:pt x="2822100" y="755796"/>
                  <a:pt x="2828095" y="753476"/>
                  <a:pt x="2834090" y="753476"/>
                </a:cubicBezTo>
                <a:close/>
                <a:moveTo>
                  <a:pt x="2704899" y="753476"/>
                </a:moveTo>
                <a:cubicBezTo>
                  <a:pt x="2710894" y="753476"/>
                  <a:pt x="2716889" y="755796"/>
                  <a:pt x="2721531" y="760437"/>
                </a:cubicBezTo>
                <a:cubicBezTo>
                  <a:pt x="2730041" y="769726"/>
                  <a:pt x="2730041" y="784423"/>
                  <a:pt x="2721531" y="793705"/>
                </a:cubicBezTo>
                <a:cubicBezTo>
                  <a:pt x="2712248" y="802993"/>
                  <a:pt x="2697550" y="802993"/>
                  <a:pt x="2688267" y="793705"/>
                </a:cubicBezTo>
                <a:cubicBezTo>
                  <a:pt x="2678983" y="784423"/>
                  <a:pt x="2678983" y="769726"/>
                  <a:pt x="2688267" y="760437"/>
                </a:cubicBezTo>
                <a:cubicBezTo>
                  <a:pt x="2692908" y="755796"/>
                  <a:pt x="2698904" y="753476"/>
                  <a:pt x="2704899" y="753476"/>
                </a:cubicBezTo>
                <a:close/>
                <a:moveTo>
                  <a:pt x="5648462" y="753449"/>
                </a:moveTo>
                <a:cubicBezTo>
                  <a:pt x="5654458" y="753449"/>
                  <a:pt x="5660453" y="755770"/>
                  <a:pt x="5665094" y="760411"/>
                </a:cubicBezTo>
                <a:cubicBezTo>
                  <a:pt x="5674378" y="769698"/>
                  <a:pt x="5674378" y="784395"/>
                  <a:pt x="5665094" y="793677"/>
                </a:cubicBezTo>
                <a:cubicBezTo>
                  <a:pt x="5655811" y="802963"/>
                  <a:pt x="5641113" y="802963"/>
                  <a:pt x="5631830" y="793677"/>
                </a:cubicBezTo>
                <a:cubicBezTo>
                  <a:pt x="5622546" y="784395"/>
                  <a:pt x="5622546" y="769698"/>
                  <a:pt x="5631830" y="760411"/>
                </a:cubicBezTo>
                <a:cubicBezTo>
                  <a:pt x="5636472" y="755770"/>
                  <a:pt x="5642467" y="753449"/>
                  <a:pt x="5648462" y="753449"/>
                </a:cubicBezTo>
                <a:close/>
                <a:moveTo>
                  <a:pt x="5520044" y="753449"/>
                </a:moveTo>
                <a:cubicBezTo>
                  <a:pt x="5526040" y="753449"/>
                  <a:pt x="5532035" y="755770"/>
                  <a:pt x="5536677" y="760411"/>
                </a:cubicBezTo>
                <a:cubicBezTo>
                  <a:pt x="5545959" y="769698"/>
                  <a:pt x="5545959" y="784395"/>
                  <a:pt x="5536677" y="793677"/>
                </a:cubicBezTo>
                <a:cubicBezTo>
                  <a:pt x="5527393" y="802963"/>
                  <a:pt x="5512694" y="802963"/>
                  <a:pt x="5503411" y="793677"/>
                </a:cubicBezTo>
                <a:cubicBezTo>
                  <a:pt x="5494128" y="784395"/>
                  <a:pt x="5494128" y="769698"/>
                  <a:pt x="5503411" y="760411"/>
                </a:cubicBezTo>
                <a:cubicBezTo>
                  <a:pt x="5508053" y="755770"/>
                  <a:pt x="5514048" y="753449"/>
                  <a:pt x="5520044" y="753449"/>
                </a:cubicBezTo>
                <a:close/>
                <a:moveTo>
                  <a:pt x="5007145" y="753449"/>
                </a:moveTo>
                <a:cubicBezTo>
                  <a:pt x="5013140" y="753449"/>
                  <a:pt x="5019135" y="755770"/>
                  <a:pt x="5023776" y="760411"/>
                </a:cubicBezTo>
                <a:cubicBezTo>
                  <a:pt x="5032286" y="769698"/>
                  <a:pt x="5033060" y="784395"/>
                  <a:pt x="5023776" y="793677"/>
                </a:cubicBezTo>
                <a:cubicBezTo>
                  <a:pt x="5014494" y="802963"/>
                  <a:pt x="4999795" y="802963"/>
                  <a:pt x="4990512" y="793677"/>
                </a:cubicBezTo>
                <a:cubicBezTo>
                  <a:pt x="4981228" y="784395"/>
                  <a:pt x="4981228" y="769698"/>
                  <a:pt x="4990512" y="760411"/>
                </a:cubicBezTo>
                <a:cubicBezTo>
                  <a:pt x="4995154" y="755770"/>
                  <a:pt x="5001149" y="753449"/>
                  <a:pt x="5007145" y="753449"/>
                </a:cubicBezTo>
                <a:close/>
                <a:moveTo>
                  <a:pt x="3466124" y="753439"/>
                </a:moveTo>
                <a:cubicBezTo>
                  <a:pt x="3472120" y="753439"/>
                  <a:pt x="3478116" y="755760"/>
                  <a:pt x="3482758" y="760401"/>
                </a:cubicBezTo>
                <a:cubicBezTo>
                  <a:pt x="3492040" y="769687"/>
                  <a:pt x="3492040" y="784384"/>
                  <a:pt x="3482758" y="793668"/>
                </a:cubicBezTo>
                <a:cubicBezTo>
                  <a:pt x="3473474" y="802953"/>
                  <a:pt x="3458775" y="802953"/>
                  <a:pt x="3449492" y="793668"/>
                </a:cubicBezTo>
                <a:cubicBezTo>
                  <a:pt x="3440209" y="784384"/>
                  <a:pt x="3440209" y="769687"/>
                  <a:pt x="3449492" y="760401"/>
                </a:cubicBezTo>
                <a:cubicBezTo>
                  <a:pt x="3454133" y="755760"/>
                  <a:pt x="3460129" y="753439"/>
                  <a:pt x="3466124" y="753439"/>
                </a:cubicBezTo>
                <a:close/>
                <a:moveTo>
                  <a:pt x="3209287" y="753439"/>
                </a:moveTo>
                <a:cubicBezTo>
                  <a:pt x="3215283" y="753439"/>
                  <a:pt x="3221278" y="755760"/>
                  <a:pt x="3225920" y="760401"/>
                </a:cubicBezTo>
                <a:cubicBezTo>
                  <a:pt x="3235204" y="769688"/>
                  <a:pt x="3235204" y="784384"/>
                  <a:pt x="3225920" y="793668"/>
                </a:cubicBezTo>
                <a:cubicBezTo>
                  <a:pt x="3216637" y="802953"/>
                  <a:pt x="3201938" y="802953"/>
                  <a:pt x="3192656" y="793668"/>
                </a:cubicBezTo>
                <a:cubicBezTo>
                  <a:pt x="3183372" y="784384"/>
                  <a:pt x="3183372" y="769688"/>
                  <a:pt x="3192656" y="760401"/>
                </a:cubicBezTo>
                <a:cubicBezTo>
                  <a:pt x="3197297" y="755760"/>
                  <a:pt x="3203292" y="753439"/>
                  <a:pt x="3209287" y="753439"/>
                </a:cubicBezTo>
                <a:close/>
                <a:moveTo>
                  <a:pt x="4235860" y="753438"/>
                </a:moveTo>
                <a:cubicBezTo>
                  <a:pt x="4241856" y="753438"/>
                  <a:pt x="4247852" y="755760"/>
                  <a:pt x="4252494" y="760401"/>
                </a:cubicBezTo>
                <a:cubicBezTo>
                  <a:pt x="4261776" y="769687"/>
                  <a:pt x="4261776" y="784384"/>
                  <a:pt x="4252494" y="793666"/>
                </a:cubicBezTo>
                <a:cubicBezTo>
                  <a:pt x="4243210" y="802953"/>
                  <a:pt x="4228511" y="802953"/>
                  <a:pt x="4219228" y="793666"/>
                </a:cubicBezTo>
                <a:cubicBezTo>
                  <a:pt x="4209945" y="784384"/>
                  <a:pt x="4209945" y="769687"/>
                  <a:pt x="4219228" y="760401"/>
                </a:cubicBezTo>
                <a:cubicBezTo>
                  <a:pt x="4223869" y="755760"/>
                  <a:pt x="4229865" y="753438"/>
                  <a:pt x="4235860" y="753438"/>
                </a:cubicBezTo>
                <a:close/>
                <a:moveTo>
                  <a:pt x="3722961" y="753438"/>
                </a:moveTo>
                <a:cubicBezTo>
                  <a:pt x="3728956" y="753438"/>
                  <a:pt x="3734952" y="755760"/>
                  <a:pt x="3739593" y="760401"/>
                </a:cubicBezTo>
                <a:cubicBezTo>
                  <a:pt x="3748877" y="769687"/>
                  <a:pt x="3748877" y="784384"/>
                  <a:pt x="3739593" y="793666"/>
                </a:cubicBezTo>
                <a:cubicBezTo>
                  <a:pt x="3730311" y="802953"/>
                  <a:pt x="3715612" y="802953"/>
                  <a:pt x="3706329" y="793666"/>
                </a:cubicBezTo>
                <a:cubicBezTo>
                  <a:pt x="3697045" y="784384"/>
                  <a:pt x="3697045" y="769687"/>
                  <a:pt x="3706329" y="760401"/>
                </a:cubicBezTo>
                <a:cubicBezTo>
                  <a:pt x="3710970" y="755760"/>
                  <a:pt x="3716966" y="753438"/>
                  <a:pt x="3722961" y="753438"/>
                </a:cubicBezTo>
                <a:close/>
                <a:moveTo>
                  <a:pt x="6034490" y="753432"/>
                </a:moveTo>
                <a:cubicBezTo>
                  <a:pt x="6040486" y="753432"/>
                  <a:pt x="6046481" y="755753"/>
                  <a:pt x="6051123" y="760395"/>
                </a:cubicBezTo>
                <a:cubicBezTo>
                  <a:pt x="6060405" y="769681"/>
                  <a:pt x="6060405" y="784378"/>
                  <a:pt x="6051123" y="793660"/>
                </a:cubicBezTo>
                <a:cubicBezTo>
                  <a:pt x="6041839" y="802946"/>
                  <a:pt x="6027141" y="802946"/>
                  <a:pt x="6017857" y="793660"/>
                </a:cubicBezTo>
                <a:cubicBezTo>
                  <a:pt x="6008574" y="784378"/>
                  <a:pt x="6008574" y="769681"/>
                  <a:pt x="6017857" y="760395"/>
                </a:cubicBezTo>
                <a:cubicBezTo>
                  <a:pt x="6022499" y="755753"/>
                  <a:pt x="6028495" y="753432"/>
                  <a:pt x="6034490" y="753432"/>
                </a:cubicBezTo>
                <a:close/>
                <a:moveTo>
                  <a:pt x="5906072" y="753432"/>
                </a:moveTo>
                <a:cubicBezTo>
                  <a:pt x="5912068" y="753432"/>
                  <a:pt x="5918063" y="755753"/>
                  <a:pt x="5922704" y="760395"/>
                </a:cubicBezTo>
                <a:cubicBezTo>
                  <a:pt x="5931988" y="769681"/>
                  <a:pt x="5931988" y="784378"/>
                  <a:pt x="5922704" y="793660"/>
                </a:cubicBezTo>
                <a:cubicBezTo>
                  <a:pt x="5913421" y="802946"/>
                  <a:pt x="5898723" y="802946"/>
                  <a:pt x="5889440" y="793660"/>
                </a:cubicBezTo>
                <a:cubicBezTo>
                  <a:pt x="5880156" y="784378"/>
                  <a:pt x="5880156" y="769681"/>
                  <a:pt x="5889440" y="760395"/>
                </a:cubicBezTo>
                <a:cubicBezTo>
                  <a:pt x="5894082" y="755753"/>
                  <a:pt x="5900077" y="753432"/>
                  <a:pt x="5906072" y="753432"/>
                </a:cubicBezTo>
                <a:close/>
                <a:moveTo>
                  <a:pt x="5776881" y="753432"/>
                </a:moveTo>
                <a:cubicBezTo>
                  <a:pt x="5782876" y="753432"/>
                  <a:pt x="5788871" y="755752"/>
                  <a:pt x="5793512" y="760394"/>
                </a:cubicBezTo>
                <a:cubicBezTo>
                  <a:pt x="5802796" y="769679"/>
                  <a:pt x="5802796" y="784378"/>
                  <a:pt x="5793512" y="793659"/>
                </a:cubicBezTo>
                <a:cubicBezTo>
                  <a:pt x="5784230" y="802946"/>
                  <a:pt x="5769531" y="802946"/>
                  <a:pt x="5760248" y="793659"/>
                </a:cubicBezTo>
                <a:cubicBezTo>
                  <a:pt x="5750964" y="784378"/>
                  <a:pt x="5750964" y="769679"/>
                  <a:pt x="5760248" y="760394"/>
                </a:cubicBezTo>
                <a:cubicBezTo>
                  <a:pt x="5764890" y="755752"/>
                  <a:pt x="5770885" y="753432"/>
                  <a:pt x="5776881" y="753432"/>
                </a:cubicBezTo>
                <a:close/>
                <a:moveTo>
                  <a:pt x="907045" y="750389"/>
                </a:moveTo>
                <a:cubicBezTo>
                  <a:pt x="913041" y="750389"/>
                  <a:pt x="919036" y="752708"/>
                  <a:pt x="923676" y="757349"/>
                </a:cubicBezTo>
                <a:cubicBezTo>
                  <a:pt x="932962" y="766638"/>
                  <a:pt x="932962" y="781333"/>
                  <a:pt x="923676" y="790617"/>
                </a:cubicBezTo>
                <a:cubicBezTo>
                  <a:pt x="914394" y="799901"/>
                  <a:pt x="899697" y="799901"/>
                  <a:pt x="890413" y="790617"/>
                </a:cubicBezTo>
                <a:cubicBezTo>
                  <a:pt x="881129" y="781333"/>
                  <a:pt x="881129" y="766638"/>
                  <a:pt x="890413" y="757349"/>
                </a:cubicBezTo>
                <a:cubicBezTo>
                  <a:pt x="895054" y="752708"/>
                  <a:pt x="901049" y="750389"/>
                  <a:pt x="907045" y="750389"/>
                </a:cubicBezTo>
                <a:close/>
                <a:moveTo>
                  <a:pt x="778626" y="750389"/>
                </a:moveTo>
                <a:cubicBezTo>
                  <a:pt x="784620" y="750389"/>
                  <a:pt x="790616" y="752708"/>
                  <a:pt x="795258" y="757349"/>
                </a:cubicBezTo>
                <a:cubicBezTo>
                  <a:pt x="804541" y="766638"/>
                  <a:pt x="804541" y="781333"/>
                  <a:pt x="795258" y="790617"/>
                </a:cubicBezTo>
                <a:cubicBezTo>
                  <a:pt x="785975" y="799901"/>
                  <a:pt x="771276" y="799901"/>
                  <a:pt x="761994" y="790617"/>
                </a:cubicBezTo>
                <a:cubicBezTo>
                  <a:pt x="752709" y="781333"/>
                  <a:pt x="752709" y="766638"/>
                  <a:pt x="761994" y="757349"/>
                </a:cubicBezTo>
                <a:cubicBezTo>
                  <a:pt x="766635" y="752708"/>
                  <a:pt x="772630" y="750389"/>
                  <a:pt x="778626" y="750389"/>
                </a:cubicBezTo>
                <a:close/>
                <a:moveTo>
                  <a:pt x="3979024" y="750344"/>
                </a:moveTo>
                <a:cubicBezTo>
                  <a:pt x="3985020" y="750344"/>
                  <a:pt x="3991015" y="752663"/>
                  <a:pt x="3995657" y="757305"/>
                </a:cubicBezTo>
                <a:cubicBezTo>
                  <a:pt x="4004941" y="766592"/>
                  <a:pt x="4004941" y="781286"/>
                  <a:pt x="3995657" y="790571"/>
                </a:cubicBezTo>
                <a:cubicBezTo>
                  <a:pt x="3986374" y="799854"/>
                  <a:pt x="3971675" y="799854"/>
                  <a:pt x="3962393" y="790571"/>
                </a:cubicBezTo>
                <a:cubicBezTo>
                  <a:pt x="3953109" y="781286"/>
                  <a:pt x="3953109" y="766592"/>
                  <a:pt x="3962393" y="757305"/>
                </a:cubicBezTo>
                <a:cubicBezTo>
                  <a:pt x="3967034" y="752663"/>
                  <a:pt x="3973029" y="750344"/>
                  <a:pt x="3979024" y="750344"/>
                </a:cubicBezTo>
                <a:close/>
                <a:moveTo>
                  <a:pt x="3851379" y="750344"/>
                </a:moveTo>
                <a:cubicBezTo>
                  <a:pt x="3857375" y="750344"/>
                  <a:pt x="3863370" y="752665"/>
                  <a:pt x="3868012" y="757305"/>
                </a:cubicBezTo>
                <a:cubicBezTo>
                  <a:pt x="3876522" y="766592"/>
                  <a:pt x="3876522" y="781286"/>
                  <a:pt x="3868012" y="790572"/>
                </a:cubicBezTo>
                <a:cubicBezTo>
                  <a:pt x="3858729" y="799856"/>
                  <a:pt x="3844030" y="799856"/>
                  <a:pt x="3834748" y="790572"/>
                </a:cubicBezTo>
                <a:cubicBezTo>
                  <a:pt x="3825464" y="781286"/>
                  <a:pt x="3825464" y="766592"/>
                  <a:pt x="3834748" y="757305"/>
                </a:cubicBezTo>
                <a:cubicBezTo>
                  <a:pt x="3839389" y="752665"/>
                  <a:pt x="3845384" y="750344"/>
                  <a:pt x="3851379" y="750344"/>
                </a:cubicBezTo>
                <a:close/>
                <a:moveTo>
                  <a:pt x="1934392" y="659885"/>
                </a:moveTo>
                <a:cubicBezTo>
                  <a:pt x="1940386" y="659885"/>
                  <a:pt x="1946381" y="662204"/>
                  <a:pt x="1951023" y="666842"/>
                </a:cubicBezTo>
                <a:cubicBezTo>
                  <a:pt x="1960307" y="676127"/>
                  <a:pt x="1960307" y="690830"/>
                  <a:pt x="1951023" y="700107"/>
                </a:cubicBezTo>
                <a:cubicBezTo>
                  <a:pt x="1941741" y="709392"/>
                  <a:pt x="1927042" y="709392"/>
                  <a:pt x="1917759" y="700107"/>
                </a:cubicBezTo>
                <a:cubicBezTo>
                  <a:pt x="1908476" y="690830"/>
                  <a:pt x="1908476" y="676127"/>
                  <a:pt x="1917759" y="666842"/>
                </a:cubicBezTo>
                <a:cubicBezTo>
                  <a:pt x="1922400" y="662204"/>
                  <a:pt x="1928395" y="659885"/>
                  <a:pt x="1934392" y="659885"/>
                </a:cubicBezTo>
                <a:close/>
                <a:moveTo>
                  <a:pt x="2704899" y="659872"/>
                </a:moveTo>
                <a:cubicBezTo>
                  <a:pt x="2710894" y="659872"/>
                  <a:pt x="2716889" y="662191"/>
                  <a:pt x="2721531" y="666829"/>
                </a:cubicBezTo>
                <a:cubicBezTo>
                  <a:pt x="2730041" y="676114"/>
                  <a:pt x="2730041" y="690817"/>
                  <a:pt x="2721531" y="700094"/>
                </a:cubicBezTo>
                <a:cubicBezTo>
                  <a:pt x="2712248" y="709380"/>
                  <a:pt x="2697550" y="709380"/>
                  <a:pt x="2688267" y="700094"/>
                </a:cubicBezTo>
                <a:cubicBezTo>
                  <a:pt x="2678983" y="690817"/>
                  <a:pt x="2678983" y="676114"/>
                  <a:pt x="2688267" y="666829"/>
                </a:cubicBezTo>
                <a:cubicBezTo>
                  <a:pt x="2692908" y="662191"/>
                  <a:pt x="2698904" y="659872"/>
                  <a:pt x="2704899" y="659872"/>
                </a:cubicBezTo>
                <a:close/>
                <a:moveTo>
                  <a:pt x="5007145" y="659842"/>
                </a:moveTo>
                <a:cubicBezTo>
                  <a:pt x="5013140" y="659842"/>
                  <a:pt x="5019135" y="662161"/>
                  <a:pt x="5023776" y="666801"/>
                </a:cubicBezTo>
                <a:cubicBezTo>
                  <a:pt x="5032286" y="676085"/>
                  <a:pt x="5033060" y="690787"/>
                  <a:pt x="5023776" y="700065"/>
                </a:cubicBezTo>
                <a:cubicBezTo>
                  <a:pt x="5014494" y="709351"/>
                  <a:pt x="4999795" y="709351"/>
                  <a:pt x="4990512" y="700065"/>
                </a:cubicBezTo>
                <a:cubicBezTo>
                  <a:pt x="4981228" y="690787"/>
                  <a:pt x="4981228" y="676085"/>
                  <a:pt x="4990512" y="666801"/>
                </a:cubicBezTo>
                <a:cubicBezTo>
                  <a:pt x="4995154" y="662161"/>
                  <a:pt x="5001149" y="659842"/>
                  <a:pt x="5007145" y="659842"/>
                </a:cubicBezTo>
                <a:close/>
                <a:moveTo>
                  <a:pt x="5776881" y="659827"/>
                </a:moveTo>
                <a:cubicBezTo>
                  <a:pt x="5782876" y="659827"/>
                  <a:pt x="5788871" y="662147"/>
                  <a:pt x="5793512" y="666788"/>
                </a:cubicBezTo>
                <a:cubicBezTo>
                  <a:pt x="5802796" y="676072"/>
                  <a:pt x="5802796" y="690771"/>
                  <a:pt x="5793512" y="700052"/>
                </a:cubicBezTo>
                <a:cubicBezTo>
                  <a:pt x="5784230" y="709337"/>
                  <a:pt x="5769531" y="709337"/>
                  <a:pt x="5760248" y="700052"/>
                </a:cubicBezTo>
                <a:cubicBezTo>
                  <a:pt x="5750964" y="690771"/>
                  <a:pt x="5750964" y="676072"/>
                  <a:pt x="5760248" y="666788"/>
                </a:cubicBezTo>
                <a:cubicBezTo>
                  <a:pt x="5764890" y="662147"/>
                  <a:pt x="5770885" y="659827"/>
                  <a:pt x="5776881" y="659827"/>
                </a:cubicBezTo>
                <a:close/>
                <a:moveTo>
                  <a:pt x="265726" y="649042"/>
                </a:moveTo>
                <a:cubicBezTo>
                  <a:pt x="271722" y="649042"/>
                  <a:pt x="277718" y="651362"/>
                  <a:pt x="282358" y="656007"/>
                </a:cubicBezTo>
                <a:cubicBezTo>
                  <a:pt x="290868" y="665288"/>
                  <a:pt x="291642" y="679987"/>
                  <a:pt x="282358" y="689273"/>
                </a:cubicBezTo>
                <a:cubicBezTo>
                  <a:pt x="273076" y="698551"/>
                  <a:pt x="258378" y="698551"/>
                  <a:pt x="249094" y="689273"/>
                </a:cubicBezTo>
                <a:cubicBezTo>
                  <a:pt x="239811" y="679987"/>
                  <a:pt x="239811" y="665288"/>
                  <a:pt x="249094" y="656007"/>
                </a:cubicBezTo>
                <a:cubicBezTo>
                  <a:pt x="253735" y="651362"/>
                  <a:pt x="259732" y="649042"/>
                  <a:pt x="265726" y="649042"/>
                </a:cubicBezTo>
                <a:close/>
                <a:moveTo>
                  <a:pt x="907045" y="642854"/>
                </a:moveTo>
                <a:cubicBezTo>
                  <a:pt x="913041" y="642854"/>
                  <a:pt x="919036" y="645175"/>
                  <a:pt x="923676" y="649816"/>
                </a:cubicBezTo>
                <a:cubicBezTo>
                  <a:pt x="932962" y="659105"/>
                  <a:pt x="932962" y="673800"/>
                  <a:pt x="923676" y="683085"/>
                </a:cubicBezTo>
                <a:cubicBezTo>
                  <a:pt x="914394" y="692370"/>
                  <a:pt x="899697" y="692370"/>
                  <a:pt x="890413" y="683085"/>
                </a:cubicBezTo>
                <a:cubicBezTo>
                  <a:pt x="881129" y="673800"/>
                  <a:pt x="881129" y="659105"/>
                  <a:pt x="890413" y="649816"/>
                </a:cubicBezTo>
                <a:cubicBezTo>
                  <a:pt x="895054" y="645175"/>
                  <a:pt x="901049" y="642854"/>
                  <a:pt x="907045" y="642854"/>
                </a:cubicBezTo>
                <a:close/>
                <a:moveTo>
                  <a:pt x="778626" y="642854"/>
                </a:moveTo>
                <a:cubicBezTo>
                  <a:pt x="784620" y="642854"/>
                  <a:pt x="790616" y="645176"/>
                  <a:pt x="795258" y="649816"/>
                </a:cubicBezTo>
                <a:cubicBezTo>
                  <a:pt x="804541" y="659105"/>
                  <a:pt x="804541" y="673800"/>
                  <a:pt x="795258" y="683085"/>
                </a:cubicBezTo>
                <a:cubicBezTo>
                  <a:pt x="785975" y="692370"/>
                  <a:pt x="771276" y="692370"/>
                  <a:pt x="761994" y="683085"/>
                </a:cubicBezTo>
                <a:cubicBezTo>
                  <a:pt x="752709" y="673800"/>
                  <a:pt x="752709" y="659105"/>
                  <a:pt x="761994" y="649816"/>
                </a:cubicBezTo>
                <a:cubicBezTo>
                  <a:pt x="766635" y="645176"/>
                  <a:pt x="772630" y="642854"/>
                  <a:pt x="778626" y="642854"/>
                </a:cubicBezTo>
                <a:close/>
                <a:moveTo>
                  <a:pt x="3979024" y="642813"/>
                </a:moveTo>
                <a:cubicBezTo>
                  <a:pt x="3985020" y="642813"/>
                  <a:pt x="3991015" y="645133"/>
                  <a:pt x="3995657" y="649775"/>
                </a:cubicBezTo>
                <a:cubicBezTo>
                  <a:pt x="4004941" y="659060"/>
                  <a:pt x="4004941" y="673757"/>
                  <a:pt x="3995657" y="683041"/>
                </a:cubicBezTo>
                <a:cubicBezTo>
                  <a:pt x="3986374" y="692326"/>
                  <a:pt x="3971675" y="692326"/>
                  <a:pt x="3962393" y="683041"/>
                </a:cubicBezTo>
                <a:cubicBezTo>
                  <a:pt x="3953109" y="673757"/>
                  <a:pt x="3953109" y="659060"/>
                  <a:pt x="3962393" y="649775"/>
                </a:cubicBezTo>
                <a:cubicBezTo>
                  <a:pt x="3967034" y="645133"/>
                  <a:pt x="3973029" y="642813"/>
                  <a:pt x="3979024" y="642813"/>
                </a:cubicBezTo>
                <a:close/>
                <a:moveTo>
                  <a:pt x="3851379" y="642813"/>
                </a:moveTo>
                <a:cubicBezTo>
                  <a:pt x="3857375" y="642813"/>
                  <a:pt x="3863370" y="645133"/>
                  <a:pt x="3868012" y="649775"/>
                </a:cubicBezTo>
                <a:cubicBezTo>
                  <a:pt x="3876522" y="659060"/>
                  <a:pt x="3876522" y="673757"/>
                  <a:pt x="3868012" y="683041"/>
                </a:cubicBezTo>
                <a:cubicBezTo>
                  <a:pt x="3858729" y="692326"/>
                  <a:pt x="3844030" y="692326"/>
                  <a:pt x="3834748" y="683041"/>
                </a:cubicBezTo>
                <a:cubicBezTo>
                  <a:pt x="3825464" y="673757"/>
                  <a:pt x="3825464" y="659060"/>
                  <a:pt x="3834748" y="649775"/>
                </a:cubicBezTo>
                <a:cubicBezTo>
                  <a:pt x="3839389" y="645133"/>
                  <a:pt x="3845384" y="642813"/>
                  <a:pt x="3851379" y="642813"/>
                </a:cubicBezTo>
                <a:close/>
                <a:moveTo>
                  <a:pt x="1421491" y="619648"/>
                </a:moveTo>
                <a:cubicBezTo>
                  <a:pt x="1427486" y="619648"/>
                  <a:pt x="1433482" y="621972"/>
                  <a:pt x="1438123" y="626616"/>
                </a:cubicBezTo>
                <a:cubicBezTo>
                  <a:pt x="1446633" y="635125"/>
                  <a:pt x="1446633" y="650601"/>
                  <a:pt x="1438123" y="659886"/>
                </a:cubicBezTo>
                <a:cubicBezTo>
                  <a:pt x="1428840" y="669163"/>
                  <a:pt x="1414141" y="669163"/>
                  <a:pt x="1404858" y="659886"/>
                </a:cubicBezTo>
                <a:cubicBezTo>
                  <a:pt x="1395575" y="650601"/>
                  <a:pt x="1395575" y="635901"/>
                  <a:pt x="1404858" y="626616"/>
                </a:cubicBezTo>
                <a:cubicBezTo>
                  <a:pt x="1409500" y="621972"/>
                  <a:pt x="1415496" y="619648"/>
                  <a:pt x="1421491" y="619648"/>
                </a:cubicBezTo>
                <a:close/>
                <a:moveTo>
                  <a:pt x="2704899" y="564719"/>
                </a:moveTo>
                <a:cubicBezTo>
                  <a:pt x="2710894" y="564719"/>
                  <a:pt x="2716889" y="567040"/>
                  <a:pt x="2721531" y="571681"/>
                </a:cubicBezTo>
                <a:cubicBezTo>
                  <a:pt x="2730041" y="580965"/>
                  <a:pt x="2730041" y="595664"/>
                  <a:pt x="2721531" y="604946"/>
                </a:cubicBezTo>
                <a:cubicBezTo>
                  <a:pt x="2712248" y="614230"/>
                  <a:pt x="2697550" y="614230"/>
                  <a:pt x="2688267" y="604946"/>
                </a:cubicBezTo>
                <a:cubicBezTo>
                  <a:pt x="2678983" y="595664"/>
                  <a:pt x="2678983" y="580965"/>
                  <a:pt x="2688267" y="571681"/>
                </a:cubicBezTo>
                <a:cubicBezTo>
                  <a:pt x="2692908" y="567040"/>
                  <a:pt x="2698904" y="564719"/>
                  <a:pt x="2704899" y="564719"/>
                </a:cubicBezTo>
                <a:close/>
                <a:moveTo>
                  <a:pt x="5776881" y="564675"/>
                </a:moveTo>
                <a:cubicBezTo>
                  <a:pt x="5782876" y="564675"/>
                  <a:pt x="5788871" y="566995"/>
                  <a:pt x="5793512" y="571636"/>
                </a:cubicBezTo>
                <a:cubicBezTo>
                  <a:pt x="5802796" y="580920"/>
                  <a:pt x="5802796" y="595619"/>
                  <a:pt x="5793512" y="604902"/>
                </a:cubicBezTo>
                <a:cubicBezTo>
                  <a:pt x="5784230" y="614186"/>
                  <a:pt x="5769531" y="614186"/>
                  <a:pt x="5760248" y="604902"/>
                </a:cubicBezTo>
                <a:cubicBezTo>
                  <a:pt x="5750964" y="595619"/>
                  <a:pt x="5750964" y="580920"/>
                  <a:pt x="5760248" y="571636"/>
                </a:cubicBezTo>
                <a:cubicBezTo>
                  <a:pt x="5764890" y="566995"/>
                  <a:pt x="5770885" y="564675"/>
                  <a:pt x="5776881" y="564675"/>
                </a:cubicBezTo>
                <a:close/>
                <a:moveTo>
                  <a:pt x="778626" y="535327"/>
                </a:moveTo>
                <a:cubicBezTo>
                  <a:pt x="784620" y="535327"/>
                  <a:pt x="790616" y="537647"/>
                  <a:pt x="795258" y="542289"/>
                </a:cubicBezTo>
                <a:cubicBezTo>
                  <a:pt x="804541" y="550799"/>
                  <a:pt x="804541" y="566272"/>
                  <a:pt x="795258" y="575553"/>
                </a:cubicBezTo>
                <a:cubicBezTo>
                  <a:pt x="785975" y="584836"/>
                  <a:pt x="771276" y="584836"/>
                  <a:pt x="761994" y="575553"/>
                </a:cubicBezTo>
                <a:cubicBezTo>
                  <a:pt x="752709" y="566272"/>
                  <a:pt x="752709" y="551573"/>
                  <a:pt x="761994" y="542289"/>
                </a:cubicBezTo>
                <a:cubicBezTo>
                  <a:pt x="766635" y="537647"/>
                  <a:pt x="772630" y="535327"/>
                  <a:pt x="778626" y="535327"/>
                </a:cubicBezTo>
                <a:close/>
                <a:moveTo>
                  <a:pt x="3851379" y="535283"/>
                </a:moveTo>
                <a:cubicBezTo>
                  <a:pt x="3857375" y="535283"/>
                  <a:pt x="3863370" y="537603"/>
                  <a:pt x="3868012" y="542246"/>
                </a:cubicBezTo>
                <a:cubicBezTo>
                  <a:pt x="3876522" y="550755"/>
                  <a:pt x="3876522" y="565456"/>
                  <a:pt x="3868012" y="575510"/>
                </a:cubicBezTo>
                <a:cubicBezTo>
                  <a:pt x="3858729" y="584793"/>
                  <a:pt x="3844030" y="584793"/>
                  <a:pt x="3834748" y="575510"/>
                </a:cubicBezTo>
                <a:cubicBezTo>
                  <a:pt x="3825464" y="566228"/>
                  <a:pt x="3825464" y="551529"/>
                  <a:pt x="3834748" y="542246"/>
                </a:cubicBezTo>
                <a:cubicBezTo>
                  <a:pt x="3839389" y="537603"/>
                  <a:pt x="3845384" y="535283"/>
                  <a:pt x="3851379" y="535283"/>
                </a:cubicBezTo>
                <a:close/>
                <a:moveTo>
                  <a:pt x="265726" y="533778"/>
                </a:moveTo>
                <a:cubicBezTo>
                  <a:pt x="271722" y="533778"/>
                  <a:pt x="277718" y="536098"/>
                  <a:pt x="282358" y="540740"/>
                </a:cubicBezTo>
                <a:cubicBezTo>
                  <a:pt x="290868" y="549250"/>
                  <a:pt x="291642" y="564722"/>
                  <a:pt x="282358" y="574005"/>
                </a:cubicBezTo>
                <a:cubicBezTo>
                  <a:pt x="273076" y="583288"/>
                  <a:pt x="258378" y="583288"/>
                  <a:pt x="249094" y="574005"/>
                </a:cubicBezTo>
                <a:cubicBezTo>
                  <a:pt x="239811" y="564722"/>
                  <a:pt x="239811" y="550023"/>
                  <a:pt x="249094" y="540740"/>
                </a:cubicBezTo>
                <a:cubicBezTo>
                  <a:pt x="253735" y="536098"/>
                  <a:pt x="259732" y="533778"/>
                  <a:pt x="265726" y="533778"/>
                </a:cubicBezTo>
                <a:close/>
                <a:moveTo>
                  <a:pt x="1421491" y="511352"/>
                </a:moveTo>
                <a:cubicBezTo>
                  <a:pt x="1427486" y="511352"/>
                  <a:pt x="1433482" y="513673"/>
                  <a:pt x="1438123" y="518317"/>
                </a:cubicBezTo>
                <a:cubicBezTo>
                  <a:pt x="1446633" y="527598"/>
                  <a:pt x="1446633" y="542296"/>
                  <a:pt x="1438123" y="551579"/>
                </a:cubicBezTo>
                <a:cubicBezTo>
                  <a:pt x="1428840" y="560864"/>
                  <a:pt x="1414141" y="560864"/>
                  <a:pt x="1404858" y="551579"/>
                </a:cubicBezTo>
                <a:cubicBezTo>
                  <a:pt x="1395575" y="542296"/>
                  <a:pt x="1395575" y="527598"/>
                  <a:pt x="1404858" y="518317"/>
                </a:cubicBezTo>
                <a:cubicBezTo>
                  <a:pt x="1409500" y="513673"/>
                  <a:pt x="1415496" y="511352"/>
                  <a:pt x="1421491" y="511352"/>
                </a:cubicBezTo>
                <a:close/>
                <a:moveTo>
                  <a:pt x="4621889" y="488101"/>
                </a:moveTo>
                <a:cubicBezTo>
                  <a:pt x="4627885" y="488101"/>
                  <a:pt x="4633880" y="490422"/>
                  <a:pt x="4638521" y="495064"/>
                </a:cubicBezTo>
                <a:cubicBezTo>
                  <a:pt x="4647805" y="504348"/>
                  <a:pt x="4647805" y="519048"/>
                  <a:pt x="4638521" y="528329"/>
                </a:cubicBezTo>
                <a:cubicBezTo>
                  <a:pt x="4629238" y="537614"/>
                  <a:pt x="4614540" y="537614"/>
                  <a:pt x="4605257" y="528329"/>
                </a:cubicBezTo>
                <a:cubicBezTo>
                  <a:pt x="4595973" y="519048"/>
                  <a:pt x="4595973" y="504348"/>
                  <a:pt x="4605257" y="495064"/>
                </a:cubicBezTo>
                <a:cubicBezTo>
                  <a:pt x="4609899" y="490422"/>
                  <a:pt x="4615894" y="488101"/>
                  <a:pt x="4621889" y="488101"/>
                </a:cubicBezTo>
                <a:close/>
                <a:moveTo>
                  <a:pt x="265726" y="425472"/>
                </a:moveTo>
                <a:cubicBezTo>
                  <a:pt x="271722" y="425472"/>
                  <a:pt x="277718" y="427792"/>
                  <a:pt x="282358" y="432433"/>
                </a:cubicBezTo>
                <a:cubicBezTo>
                  <a:pt x="290868" y="441718"/>
                  <a:pt x="291642" y="456416"/>
                  <a:pt x="282358" y="465699"/>
                </a:cubicBezTo>
                <a:cubicBezTo>
                  <a:pt x="273076" y="474983"/>
                  <a:pt x="258378" y="474983"/>
                  <a:pt x="249094" y="465699"/>
                </a:cubicBezTo>
                <a:cubicBezTo>
                  <a:pt x="239811" y="456416"/>
                  <a:pt x="239811" y="441718"/>
                  <a:pt x="249094" y="432433"/>
                </a:cubicBezTo>
                <a:cubicBezTo>
                  <a:pt x="253735" y="427792"/>
                  <a:pt x="259732" y="425472"/>
                  <a:pt x="265726" y="425472"/>
                </a:cubicBezTo>
                <a:close/>
                <a:moveTo>
                  <a:pt x="3851379" y="423884"/>
                </a:moveTo>
                <a:cubicBezTo>
                  <a:pt x="3857375" y="423884"/>
                  <a:pt x="3863370" y="426204"/>
                  <a:pt x="3868012" y="430845"/>
                </a:cubicBezTo>
                <a:cubicBezTo>
                  <a:pt x="3876522" y="440129"/>
                  <a:pt x="3876522" y="454828"/>
                  <a:pt x="3868012" y="464111"/>
                </a:cubicBezTo>
                <a:cubicBezTo>
                  <a:pt x="3858729" y="473395"/>
                  <a:pt x="3844030" y="473395"/>
                  <a:pt x="3834748" y="464111"/>
                </a:cubicBezTo>
                <a:cubicBezTo>
                  <a:pt x="3825464" y="454828"/>
                  <a:pt x="3825464" y="440129"/>
                  <a:pt x="3834748" y="430845"/>
                </a:cubicBezTo>
                <a:cubicBezTo>
                  <a:pt x="3839389" y="426204"/>
                  <a:pt x="3845384" y="423884"/>
                  <a:pt x="3851379" y="423884"/>
                </a:cubicBezTo>
                <a:close/>
                <a:moveTo>
                  <a:pt x="1934392" y="416974"/>
                </a:moveTo>
                <a:cubicBezTo>
                  <a:pt x="1940386" y="416974"/>
                  <a:pt x="1946381" y="419295"/>
                  <a:pt x="1951023" y="423936"/>
                </a:cubicBezTo>
                <a:cubicBezTo>
                  <a:pt x="1960307" y="433218"/>
                  <a:pt x="1960307" y="447918"/>
                  <a:pt x="1951023" y="457200"/>
                </a:cubicBezTo>
                <a:cubicBezTo>
                  <a:pt x="1941741" y="466484"/>
                  <a:pt x="1927042" y="466484"/>
                  <a:pt x="1917759" y="457200"/>
                </a:cubicBezTo>
                <a:cubicBezTo>
                  <a:pt x="1908476" y="447918"/>
                  <a:pt x="1908476" y="433218"/>
                  <a:pt x="1917759" y="423936"/>
                </a:cubicBezTo>
                <a:cubicBezTo>
                  <a:pt x="1922400" y="419295"/>
                  <a:pt x="1928395" y="416974"/>
                  <a:pt x="1934392" y="416974"/>
                </a:cubicBezTo>
                <a:close/>
                <a:moveTo>
                  <a:pt x="1421491" y="403822"/>
                </a:moveTo>
                <a:cubicBezTo>
                  <a:pt x="1427486" y="403822"/>
                  <a:pt x="1433482" y="406145"/>
                  <a:pt x="1438123" y="410785"/>
                </a:cubicBezTo>
                <a:cubicBezTo>
                  <a:pt x="1446633" y="420069"/>
                  <a:pt x="1446633" y="434765"/>
                  <a:pt x="1438123" y="444050"/>
                </a:cubicBezTo>
                <a:cubicBezTo>
                  <a:pt x="1428840" y="453334"/>
                  <a:pt x="1414141" y="453334"/>
                  <a:pt x="1404858" y="444050"/>
                </a:cubicBezTo>
                <a:cubicBezTo>
                  <a:pt x="1395575" y="434765"/>
                  <a:pt x="1395575" y="420069"/>
                  <a:pt x="1404858" y="410785"/>
                </a:cubicBezTo>
                <a:cubicBezTo>
                  <a:pt x="1409500" y="406145"/>
                  <a:pt x="1415496" y="403822"/>
                  <a:pt x="1421491" y="403822"/>
                </a:cubicBezTo>
                <a:close/>
                <a:moveTo>
                  <a:pt x="4621889" y="370513"/>
                </a:moveTo>
                <a:cubicBezTo>
                  <a:pt x="4627885" y="370513"/>
                  <a:pt x="4633880" y="372834"/>
                  <a:pt x="4638521" y="377476"/>
                </a:cubicBezTo>
                <a:cubicBezTo>
                  <a:pt x="4647805" y="385987"/>
                  <a:pt x="4647805" y="400687"/>
                  <a:pt x="4638521" y="410742"/>
                </a:cubicBezTo>
                <a:cubicBezTo>
                  <a:pt x="4629238" y="420027"/>
                  <a:pt x="4614540" y="420027"/>
                  <a:pt x="4605257" y="410742"/>
                </a:cubicBezTo>
                <a:cubicBezTo>
                  <a:pt x="4595973" y="401461"/>
                  <a:pt x="4595973" y="386761"/>
                  <a:pt x="4605257" y="377476"/>
                </a:cubicBezTo>
                <a:cubicBezTo>
                  <a:pt x="4609899" y="372834"/>
                  <a:pt x="4615894" y="370513"/>
                  <a:pt x="4621889" y="370513"/>
                </a:cubicBezTo>
                <a:close/>
                <a:moveTo>
                  <a:pt x="265726" y="317942"/>
                </a:moveTo>
                <a:cubicBezTo>
                  <a:pt x="271722" y="317942"/>
                  <a:pt x="277718" y="320261"/>
                  <a:pt x="282358" y="324904"/>
                </a:cubicBezTo>
                <a:cubicBezTo>
                  <a:pt x="290868" y="334186"/>
                  <a:pt x="291642" y="348884"/>
                  <a:pt x="282358" y="358168"/>
                </a:cubicBezTo>
                <a:cubicBezTo>
                  <a:pt x="273076" y="367451"/>
                  <a:pt x="258378" y="367451"/>
                  <a:pt x="249094" y="358168"/>
                </a:cubicBezTo>
                <a:cubicBezTo>
                  <a:pt x="239811" y="348884"/>
                  <a:pt x="239811" y="334186"/>
                  <a:pt x="249094" y="324904"/>
                </a:cubicBezTo>
                <a:cubicBezTo>
                  <a:pt x="253735" y="320261"/>
                  <a:pt x="259732" y="317942"/>
                  <a:pt x="265726" y="317942"/>
                </a:cubicBezTo>
                <a:close/>
                <a:moveTo>
                  <a:pt x="3851379" y="316353"/>
                </a:moveTo>
                <a:cubicBezTo>
                  <a:pt x="3857375" y="316353"/>
                  <a:pt x="3863370" y="318674"/>
                  <a:pt x="3868012" y="323315"/>
                </a:cubicBezTo>
                <a:cubicBezTo>
                  <a:pt x="3876522" y="332598"/>
                  <a:pt x="3876522" y="347297"/>
                  <a:pt x="3868012" y="356580"/>
                </a:cubicBezTo>
                <a:cubicBezTo>
                  <a:pt x="3858729" y="365863"/>
                  <a:pt x="3844030" y="365863"/>
                  <a:pt x="3834748" y="356580"/>
                </a:cubicBezTo>
                <a:cubicBezTo>
                  <a:pt x="3825464" y="347297"/>
                  <a:pt x="3825464" y="332598"/>
                  <a:pt x="3834748" y="323315"/>
                </a:cubicBezTo>
                <a:cubicBezTo>
                  <a:pt x="3839389" y="318674"/>
                  <a:pt x="3845384" y="316353"/>
                  <a:pt x="3851379" y="316353"/>
                </a:cubicBezTo>
                <a:close/>
                <a:moveTo>
                  <a:pt x="1934392" y="309442"/>
                </a:moveTo>
                <a:cubicBezTo>
                  <a:pt x="1940386" y="309442"/>
                  <a:pt x="1946381" y="311762"/>
                  <a:pt x="1951023" y="316404"/>
                </a:cubicBezTo>
                <a:cubicBezTo>
                  <a:pt x="1960307" y="324915"/>
                  <a:pt x="1960307" y="340385"/>
                  <a:pt x="1951023" y="349668"/>
                </a:cubicBezTo>
                <a:cubicBezTo>
                  <a:pt x="1941741" y="358952"/>
                  <a:pt x="1927042" y="358952"/>
                  <a:pt x="1917759" y="349668"/>
                </a:cubicBezTo>
                <a:cubicBezTo>
                  <a:pt x="1908476" y="340385"/>
                  <a:pt x="1908476" y="325689"/>
                  <a:pt x="1917759" y="316404"/>
                </a:cubicBezTo>
                <a:cubicBezTo>
                  <a:pt x="1922400" y="311762"/>
                  <a:pt x="1928395" y="309442"/>
                  <a:pt x="1934392" y="309442"/>
                </a:cubicBezTo>
                <a:close/>
                <a:moveTo>
                  <a:pt x="4621889" y="262210"/>
                </a:moveTo>
                <a:cubicBezTo>
                  <a:pt x="4627885" y="262210"/>
                  <a:pt x="4633880" y="264531"/>
                  <a:pt x="4638521" y="269173"/>
                </a:cubicBezTo>
                <a:cubicBezTo>
                  <a:pt x="4647805" y="278456"/>
                  <a:pt x="4647805" y="293155"/>
                  <a:pt x="4638521" y="302438"/>
                </a:cubicBezTo>
                <a:cubicBezTo>
                  <a:pt x="4629238" y="311722"/>
                  <a:pt x="4614540" y="311722"/>
                  <a:pt x="4605257" y="302438"/>
                </a:cubicBezTo>
                <a:cubicBezTo>
                  <a:pt x="4595973" y="293155"/>
                  <a:pt x="4595973" y="278456"/>
                  <a:pt x="4605257" y="269173"/>
                </a:cubicBezTo>
                <a:cubicBezTo>
                  <a:pt x="4609899" y="264531"/>
                  <a:pt x="4615894" y="262210"/>
                  <a:pt x="4621889" y="262210"/>
                </a:cubicBezTo>
                <a:close/>
                <a:moveTo>
                  <a:pt x="3851379" y="208822"/>
                </a:moveTo>
                <a:cubicBezTo>
                  <a:pt x="3857375" y="208822"/>
                  <a:pt x="3863370" y="211143"/>
                  <a:pt x="3868012" y="215784"/>
                </a:cubicBezTo>
                <a:cubicBezTo>
                  <a:pt x="3876522" y="224294"/>
                  <a:pt x="3876522" y="238993"/>
                  <a:pt x="3868012" y="249049"/>
                </a:cubicBezTo>
                <a:cubicBezTo>
                  <a:pt x="3858729" y="258333"/>
                  <a:pt x="3844030" y="258333"/>
                  <a:pt x="3834748" y="249049"/>
                </a:cubicBezTo>
                <a:cubicBezTo>
                  <a:pt x="3825464" y="239766"/>
                  <a:pt x="3825464" y="225068"/>
                  <a:pt x="3834748" y="215784"/>
                </a:cubicBezTo>
                <a:cubicBezTo>
                  <a:pt x="3839389" y="211143"/>
                  <a:pt x="3845384" y="208822"/>
                  <a:pt x="3851379" y="208822"/>
                </a:cubicBezTo>
                <a:close/>
                <a:moveTo>
                  <a:pt x="1934392" y="201137"/>
                </a:moveTo>
                <a:cubicBezTo>
                  <a:pt x="1940386" y="201137"/>
                  <a:pt x="1946381" y="203457"/>
                  <a:pt x="1951023" y="208099"/>
                </a:cubicBezTo>
                <a:cubicBezTo>
                  <a:pt x="1960307" y="217383"/>
                  <a:pt x="1960307" y="232081"/>
                  <a:pt x="1951023" y="241365"/>
                </a:cubicBezTo>
                <a:cubicBezTo>
                  <a:pt x="1941741" y="250648"/>
                  <a:pt x="1927042" y="250648"/>
                  <a:pt x="1917759" y="241365"/>
                </a:cubicBezTo>
                <a:cubicBezTo>
                  <a:pt x="1908476" y="232081"/>
                  <a:pt x="1908476" y="217383"/>
                  <a:pt x="1917759" y="208099"/>
                </a:cubicBezTo>
                <a:cubicBezTo>
                  <a:pt x="1922400" y="203457"/>
                  <a:pt x="1928395" y="201137"/>
                  <a:pt x="1934392" y="201137"/>
                </a:cubicBezTo>
                <a:close/>
                <a:moveTo>
                  <a:pt x="4621889" y="154680"/>
                </a:moveTo>
                <a:cubicBezTo>
                  <a:pt x="4627885" y="154680"/>
                  <a:pt x="4633880" y="157001"/>
                  <a:pt x="4638521" y="161642"/>
                </a:cubicBezTo>
                <a:cubicBezTo>
                  <a:pt x="4647805" y="170926"/>
                  <a:pt x="4647805" y="185624"/>
                  <a:pt x="4638521" y="194907"/>
                </a:cubicBezTo>
                <a:cubicBezTo>
                  <a:pt x="4629238" y="204191"/>
                  <a:pt x="4614540" y="204191"/>
                  <a:pt x="4605257" y="194907"/>
                </a:cubicBezTo>
                <a:cubicBezTo>
                  <a:pt x="4595973" y="185624"/>
                  <a:pt x="4595973" y="170926"/>
                  <a:pt x="4605257" y="161642"/>
                </a:cubicBezTo>
                <a:cubicBezTo>
                  <a:pt x="4609899" y="157001"/>
                  <a:pt x="4615894" y="154680"/>
                  <a:pt x="4621889" y="154680"/>
                </a:cubicBezTo>
                <a:close/>
                <a:moveTo>
                  <a:pt x="1934392" y="93607"/>
                </a:moveTo>
                <a:cubicBezTo>
                  <a:pt x="1940386" y="93607"/>
                  <a:pt x="1946381" y="95927"/>
                  <a:pt x="1951023" y="100569"/>
                </a:cubicBezTo>
                <a:cubicBezTo>
                  <a:pt x="1960307" y="109853"/>
                  <a:pt x="1960307" y="124551"/>
                  <a:pt x="1951023" y="133834"/>
                </a:cubicBezTo>
                <a:cubicBezTo>
                  <a:pt x="1941741" y="143118"/>
                  <a:pt x="1927042" y="143118"/>
                  <a:pt x="1917759" y="133834"/>
                </a:cubicBezTo>
                <a:cubicBezTo>
                  <a:pt x="1908476" y="124551"/>
                  <a:pt x="1908476" y="109853"/>
                  <a:pt x="1917759" y="100569"/>
                </a:cubicBezTo>
                <a:cubicBezTo>
                  <a:pt x="1922400" y="95927"/>
                  <a:pt x="1928395" y="93607"/>
                  <a:pt x="1934392" y="93607"/>
                </a:cubicBezTo>
                <a:close/>
                <a:moveTo>
                  <a:pt x="4621889" y="47150"/>
                </a:moveTo>
                <a:cubicBezTo>
                  <a:pt x="4627885" y="47150"/>
                  <a:pt x="4633880" y="49470"/>
                  <a:pt x="4638521" y="54112"/>
                </a:cubicBezTo>
                <a:cubicBezTo>
                  <a:pt x="4647805" y="62622"/>
                  <a:pt x="4647805" y="78094"/>
                  <a:pt x="4638521" y="87377"/>
                </a:cubicBezTo>
                <a:cubicBezTo>
                  <a:pt x="4629238" y="96660"/>
                  <a:pt x="4614540" y="96660"/>
                  <a:pt x="4605257" y="87377"/>
                </a:cubicBezTo>
                <a:cubicBezTo>
                  <a:pt x="4595973" y="78094"/>
                  <a:pt x="4595973" y="63396"/>
                  <a:pt x="4605257" y="54112"/>
                </a:cubicBezTo>
                <a:cubicBezTo>
                  <a:pt x="4609899" y="49470"/>
                  <a:pt x="4615894" y="47150"/>
                  <a:pt x="4621889" y="47150"/>
                </a:cubicBezTo>
                <a:close/>
                <a:moveTo>
                  <a:pt x="1934392" y="0"/>
                </a:moveTo>
                <a:cubicBezTo>
                  <a:pt x="1940386" y="0"/>
                  <a:pt x="1946381" y="2321"/>
                  <a:pt x="1951023" y="6962"/>
                </a:cubicBezTo>
                <a:cubicBezTo>
                  <a:pt x="1960307" y="16246"/>
                  <a:pt x="1960307" y="30944"/>
                  <a:pt x="1951023" y="40227"/>
                </a:cubicBezTo>
                <a:cubicBezTo>
                  <a:pt x="1941741" y="49510"/>
                  <a:pt x="1927042" y="49510"/>
                  <a:pt x="1917759" y="40227"/>
                </a:cubicBezTo>
                <a:cubicBezTo>
                  <a:pt x="1908476" y="30944"/>
                  <a:pt x="1908476" y="16246"/>
                  <a:pt x="1917759" y="6962"/>
                </a:cubicBezTo>
                <a:cubicBezTo>
                  <a:pt x="1922400" y="2321"/>
                  <a:pt x="1928395" y="0"/>
                  <a:pt x="1934392" y="0"/>
                </a:cubicBezTo>
                <a:close/>
              </a:path>
            </a:pathLst>
          </a:custGeom>
          <a:gradFill>
            <a:gsLst>
              <a:gs pos="31000">
                <a:schemeClr val="accent1">
                  <a:lumMod val="25000"/>
                  <a:lumOff val="75000"/>
                  <a:alpha val="31000"/>
                </a:schemeClr>
              </a:gs>
              <a:gs pos="73000">
                <a:schemeClr val="accent2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 w="146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3299F6E-3842-9CE4-E0FC-4A221E3B92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68" t="8396" r="55006" b="18015"/>
          <a:stretch/>
        </p:blipFill>
        <p:spPr>
          <a:xfrm>
            <a:off x="-40435" y="1047215"/>
            <a:ext cx="2798103" cy="5315743"/>
          </a:xfrm>
          <a:prstGeom prst="rect">
            <a:avLst/>
          </a:prstGeom>
        </p:spPr>
      </p:pic>
      <p:grpSp>
        <p:nvGrpSpPr>
          <p:cNvPr id="137" name="Group 136">
            <a:extLst>
              <a:ext uri="{FF2B5EF4-FFF2-40B4-BE49-F238E27FC236}">
                <a16:creationId xmlns:a16="http://schemas.microsoft.com/office/drawing/2014/main" id="{64A15CCE-9AFA-05AC-0096-69EB33B201D5}"/>
              </a:ext>
            </a:extLst>
          </p:cNvPr>
          <p:cNvGrpSpPr/>
          <p:nvPr userDrawn="1"/>
        </p:nvGrpSpPr>
        <p:grpSpPr>
          <a:xfrm>
            <a:off x="2587251" y="2796780"/>
            <a:ext cx="2819219" cy="4061221"/>
            <a:chOff x="2586577" y="2796779"/>
            <a:chExt cx="2818485" cy="4061221"/>
          </a:xfrm>
        </p:grpSpPr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EA6B4BE2-80A3-3CE4-31B0-126FDFBAD385}"/>
                </a:ext>
              </a:extLst>
            </p:cNvPr>
            <p:cNvSpPr/>
            <p:nvPr/>
          </p:nvSpPr>
          <p:spPr>
            <a:xfrm flipH="1">
              <a:off x="3858488" y="2815502"/>
              <a:ext cx="440145" cy="2095919"/>
            </a:xfrm>
            <a:custGeom>
              <a:avLst/>
              <a:gdLst>
                <a:gd name="connsiteX0" fmla="*/ 396936 w 440145"/>
                <a:gd name="connsiteY0" fmla="*/ 1884178 h 2095919"/>
                <a:gd name="connsiteX1" fmla="*/ 391797 w 440145"/>
                <a:gd name="connsiteY1" fmla="*/ 1331952 h 2095919"/>
                <a:gd name="connsiteX2" fmla="*/ 426803 w 440145"/>
                <a:gd name="connsiteY2" fmla="*/ 1047891 h 2095919"/>
                <a:gd name="connsiteX3" fmla="*/ 425840 w 440145"/>
                <a:gd name="connsiteY3" fmla="*/ 552510 h 2095919"/>
                <a:gd name="connsiteX4" fmla="*/ 17491 w 440145"/>
                <a:gd name="connsiteY4" fmla="*/ 1247 h 2095919"/>
                <a:gd name="connsiteX5" fmla="*/ 36118 w 440145"/>
                <a:gd name="connsiteY5" fmla="*/ 78967 h 2095919"/>
                <a:gd name="connsiteX6" fmla="*/ 110947 w 440145"/>
                <a:gd name="connsiteY6" fmla="*/ 208232 h 2095919"/>
                <a:gd name="connsiteX7" fmla="*/ 208739 w 440145"/>
                <a:gd name="connsiteY7" fmla="*/ 372823 h 2095919"/>
                <a:gd name="connsiteX8" fmla="*/ 222549 w 440145"/>
                <a:gd name="connsiteY8" fmla="*/ 568407 h 2095919"/>
                <a:gd name="connsiteX9" fmla="*/ 228490 w 440145"/>
                <a:gd name="connsiteY9" fmla="*/ 657848 h 2095919"/>
                <a:gd name="connsiteX10" fmla="*/ 45271 w 440145"/>
                <a:gd name="connsiteY10" fmla="*/ 1080328 h 2095919"/>
                <a:gd name="connsiteX11" fmla="*/ 27607 w 440145"/>
                <a:gd name="connsiteY11" fmla="*/ 1557564 h 2095919"/>
                <a:gd name="connsiteX12" fmla="*/ 118173 w 440145"/>
                <a:gd name="connsiteY12" fmla="*/ 1699996 h 2095919"/>
                <a:gd name="connsiteX13" fmla="*/ 335274 w 440145"/>
                <a:gd name="connsiteY13" fmla="*/ 1691646 h 2095919"/>
                <a:gd name="connsiteX14" fmla="*/ 312954 w 440145"/>
                <a:gd name="connsiteY14" fmla="*/ 2091323 h 2095919"/>
                <a:gd name="connsiteX15" fmla="*/ 347799 w 440145"/>
                <a:gd name="connsiteY15" fmla="*/ 1834078 h 2095919"/>
                <a:gd name="connsiteX16" fmla="*/ 396936 w 440145"/>
                <a:gd name="connsiteY16" fmla="*/ 1884178 h 209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0145" h="2095919">
                  <a:moveTo>
                    <a:pt x="396936" y="1884178"/>
                  </a:moveTo>
                  <a:cubicBezTo>
                    <a:pt x="393885" y="1867960"/>
                    <a:pt x="396936" y="1472136"/>
                    <a:pt x="391797" y="1331952"/>
                  </a:cubicBezTo>
                  <a:cubicBezTo>
                    <a:pt x="386659" y="1193374"/>
                    <a:pt x="412512" y="1183097"/>
                    <a:pt x="426803" y="1047891"/>
                  </a:cubicBezTo>
                  <a:cubicBezTo>
                    <a:pt x="440131" y="921035"/>
                    <a:pt x="448963" y="677760"/>
                    <a:pt x="425840" y="552510"/>
                  </a:cubicBezTo>
                  <a:cubicBezTo>
                    <a:pt x="382484" y="319351"/>
                    <a:pt x="282926" y="46048"/>
                    <a:pt x="17491" y="1247"/>
                  </a:cubicBezTo>
                  <a:cubicBezTo>
                    <a:pt x="-35018" y="-7584"/>
                    <a:pt x="48643" y="31757"/>
                    <a:pt x="36118" y="78967"/>
                  </a:cubicBezTo>
                  <a:cubicBezTo>
                    <a:pt x="16849" y="152190"/>
                    <a:pt x="57957" y="172423"/>
                    <a:pt x="110947" y="208232"/>
                  </a:cubicBezTo>
                  <a:cubicBezTo>
                    <a:pt x="165222" y="244843"/>
                    <a:pt x="195732" y="308592"/>
                    <a:pt x="208739" y="372823"/>
                  </a:cubicBezTo>
                  <a:cubicBezTo>
                    <a:pt x="221746" y="436894"/>
                    <a:pt x="219658" y="503052"/>
                    <a:pt x="222549" y="568407"/>
                  </a:cubicBezTo>
                  <a:cubicBezTo>
                    <a:pt x="223833" y="598114"/>
                    <a:pt x="226242" y="627981"/>
                    <a:pt x="228490" y="657848"/>
                  </a:cubicBezTo>
                  <a:cubicBezTo>
                    <a:pt x="158318" y="794660"/>
                    <a:pt x="88787" y="932917"/>
                    <a:pt x="45271" y="1080328"/>
                  </a:cubicBezTo>
                  <a:cubicBezTo>
                    <a:pt x="-333" y="1234964"/>
                    <a:pt x="-16391" y="1402285"/>
                    <a:pt x="27607" y="1557564"/>
                  </a:cubicBezTo>
                  <a:cubicBezTo>
                    <a:pt x="43344" y="1612963"/>
                    <a:pt x="69197" y="1669646"/>
                    <a:pt x="118173" y="1699996"/>
                  </a:cubicBezTo>
                  <a:cubicBezTo>
                    <a:pt x="182404" y="1739658"/>
                    <a:pt x="266386" y="1722637"/>
                    <a:pt x="335274" y="1691646"/>
                  </a:cubicBezTo>
                  <a:cubicBezTo>
                    <a:pt x="396936" y="1663866"/>
                    <a:pt x="275700" y="2147846"/>
                    <a:pt x="312954" y="2091323"/>
                  </a:cubicBezTo>
                  <a:cubicBezTo>
                    <a:pt x="354062" y="2028858"/>
                    <a:pt x="343945" y="1904892"/>
                    <a:pt x="347799" y="1834078"/>
                  </a:cubicBezTo>
                  <a:cubicBezTo>
                    <a:pt x="355507" y="1698229"/>
                    <a:pt x="421344" y="2013443"/>
                    <a:pt x="396936" y="1884178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70000">
                  <a:schemeClr val="accent6"/>
                </a:gs>
              </a:gsLst>
              <a:lin ang="3600000" scaled="0"/>
            </a:gradFill>
            <a:ln w="1601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9D9B3485-F5DA-E089-119A-AB9E57B4A308}"/>
                </a:ext>
              </a:extLst>
            </p:cNvPr>
            <p:cNvSpPr/>
            <p:nvPr/>
          </p:nvSpPr>
          <p:spPr>
            <a:xfrm flipH="1">
              <a:off x="3903173" y="4287638"/>
              <a:ext cx="1235935" cy="925621"/>
            </a:xfrm>
            <a:custGeom>
              <a:avLst/>
              <a:gdLst>
                <a:gd name="connsiteX0" fmla="*/ 0 w 1235935"/>
                <a:gd name="connsiteY0" fmla="*/ 271215 h 925621"/>
                <a:gd name="connsiteX1" fmla="*/ 943072 w 1235935"/>
                <a:gd name="connsiteY1" fmla="*/ 0 h 925621"/>
                <a:gd name="connsiteX2" fmla="*/ 967641 w 1235935"/>
                <a:gd name="connsiteY2" fmla="*/ 60217 h 925621"/>
                <a:gd name="connsiteX3" fmla="*/ 1155356 w 1235935"/>
                <a:gd name="connsiteY3" fmla="*/ 902927 h 925621"/>
                <a:gd name="connsiteX4" fmla="*/ 110477 w 1235935"/>
                <a:gd name="connsiteY4" fmla="*/ 902927 h 925621"/>
                <a:gd name="connsiteX5" fmla="*/ 0 w 1235935"/>
                <a:gd name="connsiteY5" fmla="*/ 271215 h 9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5935" h="925621">
                  <a:moveTo>
                    <a:pt x="0" y="271215"/>
                  </a:moveTo>
                  <a:lnTo>
                    <a:pt x="943072" y="0"/>
                  </a:lnTo>
                  <a:cubicBezTo>
                    <a:pt x="943072" y="0"/>
                    <a:pt x="951262" y="27941"/>
                    <a:pt x="967641" y="60217"/>
                  </a:cubicBezTo>
                  <a:cubicBezTo>
                    <a:pt x="1061257" y="245041"/>
                    <a:pt x="1384661" y="859410"/>
                    <a:pt x="1155356" y="902927"/>
                  </a:cubicBezTo>
                  <a:cubicBezTo>
                    <a:pt x="886067" y="953990"/>
                    <a:pt x="110477" y="902927"/>
                    <a:pt x="110477" y="902927"/>
                  </a:cubicBezTo>
                  <a:lnTo>
                    <a:pt x="0" y="271215"/>
                  </a:lnTo>
                  <a:close/>
                </a:path>
              </a:pathLst>
            </a:custGeom>
            <a:solidFill>
              <a:schemeClr val="accent4"/>
            </a:solidFill>
            <a:ln w="1601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74D4E259-59F4-3A76-69D7-AE82454FD217}"/>
                </a:ext>
              </a:extLst>
            </p:cNvPr>
            <p:cNvSpPr/>
            <p:nvPr/>
          </p:nvSpPr>
          <p:spPr>
            <a:xfrm flipH="1">
              <a:off x="4171652" y="3803176"/>
              <a:ext cx="619484" cy="688716"/>
            </a:xfrm>
            <a:custGeom>
              <a:avLst/>
              <a:gdLst>
                <a:gd name="connsiteX0" fmla="*/ 150461 w 619484"/>
                <a:gd name="connsiteY0" fmla="*/ 51385 h 688716"/>
                <a:gd name="connsiteX1" fmla="*/ 0 w 619484"/>
                <a:gd name="connsiteY1" fmla="*/ 611158 h 688716"/>
                <a:gd name="connsiteX2" fmla="*/ 619187 w 619484"/>
                <a:gd name="connsiteY2" fmla="*/ 688716 h 688716"/>
                <a:gd name="connsiteX3" fmla="*/ 612122 w 619484"/>
                <a:gd name="connsiteY3" fmla="*/ 166519 h 688716"/>
                <a:gd name="connsiteX4" fmla="*/ 579685 w 619484"/>
                <a:gd name="connsiteY4" fmla="*/ 123323 h 688716"/>
                <a:gd name="connsiteX5" fmla="*/ 144038 w 619484"/>
                <a:gd name="connsiteY5" fmla="*/ 0 h 688716"/>
                <a:gd name="connsiteX6" fmla="*/ 150461 w 619484"/>
                <a:gd name="connsiteY6" fmla="*/ 51385 h 688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9484" h="688716">
                  <a:moveTo>
                    <a:pt x="150461" y="51385"/>
                  </a:moveTo>
                  <a:cubicBezTo>
                    <a:pt x="146286" y="214853"/>
                    <a:pt x="0" y="611158"/>
                    <a:pt x="0" y="611158"/>
                  </a:cubicBezTo>
                  <a:cubicBezTo>
                    <a:pt x="0" y="611158"/>
                    <a:pt x="617421" y="688235"/>
                    <a:pt x="619187" y="688716"/>
                  </a:cubicBezTo>
                  <a:cubicBezTo>
                    <a:pt x="625289" y="602808"/>
                    <a:pt x="534402" y="273624"/>
                    <a:pt x="612122" y="166519"/>
                  </a:cubicBezTo>
                  <a:cubicBezTo>
                    <a:pt x="620954" y="156724"/>
                    <a:pt x="571656" y="128783"/>
                    <a:pt x="579685" y="123323"/>
                  </a:cubicBezTo>
                  <a:cubicBezTo>
                    <a:pt x="389080" y="52027"/>
                    <a:pt x="330950" y="74347"/>
                    <a:pt x="144038" y="0"/>
                  </a:cubicBezTo>
                  <a:cubicBezTo>
                    <a:pt x="148374" y="16218"/>
                    <a:pt x="150943" y="33240"/>
                    <a:pt x="150461" y="51385"/>
                  </a:cubicBezTo>
                  <a:close/>
                </a:path>
              </a:pathLst>
            </a:custGeom>
            <a:solidFill>
              <a:schemeClr val="accent4"/>
            </a:solidFill>
            <a:ln w="1601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519C039D-C435-8759-E52F-8D44DC168158}"/>
                </a:ext>
              </a:extLst>
            </p:cNvPr>
            <p:cNvSpPr/>
            <p:nvPr/>
          </p:nvSpPr>
          <p:spPr>
            <a:xfrm flipH="1">
              <a:off x="3961259" y="2963464"/>
              <a:ext cx="855891" cy="1433689"/>
            </a:xfrm>
            <a:custGeom>
              <a:avLst/>
              <a:gdLst>
                <a:gd name="connsiteX0" fmla="*/ 605699 w 855891"/>
                <a:gd name="connsiteY0" fmla="*/ 1221725 h 1433689"/>
                <a:gd name="connsiteX1" fmla="*/ 604253 w 855891"/>
                <a:gd name="connsiteY1" fmla="*/ 1154765 h 1433689"/>
                <a:gd name="connsiteX2" fmla="*/ 840303 w 855891"/>
                <a:gd name="connsiteY2" fmla="*/ 853040 h 1433689"/>
                <a:gd name="connsiteX3" fmla="*/ 822318 w 855891"/>
                <a:gd name="connsiteY3" fmla="*/ 275603 h 1433689"/>
                <a:gd name="connsiteX4" fmla="*/ 551905 w 855891"/>
                <a:gd name="connsiteY4" fmla="*/ 5191 h 1433689"/>
                <a:gd name="connsiteX5" fmla="*/ 64552 w 855891"/>
                <a:gd name="connsiteY5" fmla="*/ 140718 h 1433689"/>
                <a:gd name="connsiteX6" fmla="*/ 3372 w 855891"/>
                <a:gd name="connsiteY6" fmla="*/ 235459 h 1433689"/>
                <a:gd name="connsiteX7" fmla="*/ 0 w 855891"/>
                <a:gd name="connsiteY7" fmla="*/ 257940 h 1433689"/>
                <a:gd name="connsiteX8" fmla="*/ 40626 w 855891"/>
                <a:gd name="connsiteY8" fmla="*/ 1009603 h 1433689"/>
                <a:gd name="connsiteX9" fmla="*/ 54596 w 855891"/>
                <a:gd name="connsiteY9" fmla="*/ 1135174 h 1433689"/>
                <a:gd name="connsiteX10" fmla="*/ 339140 w 855891"/>
                <a:gd name="connsiteY10" fmla="*/ 1433045 h 1433689"/>
                <a:gd name="connsiteX11" fmla="*/ 605699 w 855891"/>
                <a:gd name="connsiteY11" fmla="*/ 1221725 h 143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5891" h="1433689">
                  <a:moveTo>
                    <a:pt x="605699" y="1221725"/>
                  </a:moveTo>
                  <a:cubicBezTo>
                    <a:pt x="605699" y="1221725"/>
                    <a:pt x="604253" y="1153962"/>
                    <a:pt x="604253" y="1154765"/>
                  </a:cubicBezTo>
                  <a:cubicBezTo>
                    <a:pt x="604253" y="1154765"/>
                    <a:pt x="804815" y="1116547"/>
                    <a:pt x="840303" y="853040"/>
                  </a:cubicBezTo>
                  <a:cubicBezTo>
                    <a:pt x="864871" y="670945"/>
                    <a:pt x="861499" y="455771"/>
                    <a:pt x="822318" y="275603"/>
                  </a:cubicBezTo>
                  <a:cubicBezTo>
                    <a:pt x="798713" y="167535"/>
                    <a:pt x="696265" y="-34953"/>
                    <a:pt x="551905" y="5191"/>
                  </a:cubicBezTo>
                  <a:cubicBezTo>
                    <a:pt x="551905" y="5191"/>
                    <a:pt x="64552" y="140718"/>
                    <a:pt x="64552" y="140718"/>
                  </a:cubicBezTo>
                  <a:cubicBezTo>
                    <a:pt x="17021" y="146820"/>
                    <a:pt x="1285" y="187607"/>
                    <a:pt x="3372" y="235459"/>
                  </a:cubicBezTo>
                  <a:lnTo>
                    <a:pt x="0" y="257940"/>
                  </a:lnTo>
                  <a:lnTo>
                    <a:pt x="40626" y="1009603"/>
                  </a:lnTo>
                  <a:lnTo>
                    <a:pt x="54596" y="1135174"/>
                  </a:lnTo>
                  <a:cubicBezTo>
                    <a:pt x="61822" y="1277927"/>
                    <a:pt x="185949" y="1429031"/>
                    <a:pt x="339140" y="1433045"/>
                  </a:cubicBezTo>
                  <a:cubicBezTo>
                    <a:pt x="487032" y="1440753"/>
                    <a:pt x="607786" y="1379894"/>
                    <a:pt x="605699" y="1221725"/>
                  </a:cubicBezTo>
                  <a:close/>
                </a:path>
              </a:pathLst>
            </a:custGeom>
            <a:solidFill>
              <a:schemeClr val="accent4"/>
            </a:solidFill>
            <a:ln w="1601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C4B9CCC0-368B-3B7C-86A4-E3042B192148}"/>
                </a:ext>
              </a:extLst>
            </p:cNvPr>
            <p:cNvSpPr/>
            <p:nvPr/>
          </p:nvSpPr>
          <p:spPr>
            <a:xfrm flipH="1">
              <a:off x="4211451" y="4032480"/>
              <a:ext cx="355358" cy="156010"/>
            </a:xfrm>
            <a:custGeom>
              <a:avLst/>
              <a:gdLst>
                <a:gd name="connsiteX0" fmla="*/ 353913 w 355358"/>
                <a:gd name="connsiteY0" fmla="*/ 85588 h 156010"/>
                <a:gd name="connsiteX1" fmla="*/ 0 w 355358"/>
                <a:gd name="connsiteY1" fmla="*/ 0 h 156010"/>
                <a:gd name="connsiteX2" fmla="*/ 355358 w 355358"/>
                <a:gd name="connsiteY2" fmla="*/ 152549 h 156010"/>
                <a:gd name="connsiteX3" fmla="*/ 353913 w 355358"/>
                <a:gd name="connsiteY3" fmla="*/ 85588 h 156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358" h="156010">
                  <a:moveTo>
                    <a:pt x="353913" y="85588"/>
                  </a:moveTo>
                  <a:cubicBezTo>
                    <a:pt x="353913" y="85588"/>
                    <a:pt x="177438" y="101164"/>
                    <a:pt x="0" y="0"/>
                  </a:cubicBezTo>
                  <a:cubicBezTo>
                    <a:pt x="0" y="0"/>
                    <a:pt x="93135" y="183219"/>
                    <a:pt x="355358" y="152549"/>
                  </a:cubicBezTo>
                  <a:lnTo>
                    <a:pt x="353913" y="85588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601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51DE28FA-3E8C-69C3-7149-046D75B2CC08}"/>
                </a:ext>
              </a:extLst>
            </p:cNvPr>
            <p:cNvSpPr/>
            <p:nvPr/>
          </p:nvSpPr>
          <p:spPr>
            <a:xfrm flipH="1">
              <a:off x="3954939" y="2916509"/>
              <a:ext cx="277702" cy="386629"/>
            </a:xfrm>
            <a:custGeom>
              <a:avLst/>
              <a:gdLst>
                <a:gd name="connsiteX0" fmla="*/ 154951 w 277702"/>
                <a:gd name="connsiteY0" fmla="*/ 48614 h 386629"/>
                <a:gd name="connsiteX1" fmla="*/ 109186 w 277702"/>
                <a:gd name="connsiteY1" fmla="*/ 8791 h 386629"/>
                <a:gd name="connsiteX2" fmla="*/ 50415 w 277702"/>
                <a:gd name="connsiteY2" fmla="*/ 5258 h 386629"/>
                <a:gd name="connsiteX3" fmla="*/ 27292 w 277702"/>
                <a:gd name="connsiteY3" fmla="*/ 56322 h 386629"/>
                <a:gd name="connsiteX4" fmla="*/ 5614 w 277702"/>
                <a:gd name="connsiteY4" fmla="*/ 76554 h 386629"/>
                <a:gd name="connsiteX5" fmla="*/ 128616 w 277702"/>
                <a:gd name="connsiteY5" fmla="*/ 193294 h 386629"/>
                <a:gd name="connsiteX6" fmla="*/ 259166 w 277702"/>
                <a:gd name="connsiteY6" fmla="*/ 386629 h 386629"/>
                <a:gd name="connsiteX7" fmla="*/ 154951 w 277702"/>
                <a:gd name="connsiteY7" fmla="*/ 48614 h 386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7702" h="386629">
                  <a:moveTo>
                    <a:pt x="154951" y="48614"/>
                  </a:moveTo>
                  <a:cubicBezTo>
                    <a:pt x="141784" y="33199"/>
                    <a:pt x="127332" y="18104"/>
                    <a:pt x="109186" y="8791"/>
                  </a:cubicBezTo>
                  <a:cubicBezTo>
                    <a:pt x="91202" y="-523"/>
                    <a:pt x="68721" y="-3574"/>
                    <a:pt x="50415" y="5258"/>
                  </a:cubicBezTo>
                  <a:lnTo>
                    <a:pt x="27292" y="56322"/>
                  </a:lnTo>
                  <a:cubicBezTo>
                    <a:pt x="22475" y="82496"/>
                    <a:pt x="-13655" y="58249"/>
                    <a:pt x="5614" y="76554"/>
                  </a:cubicBezTo>
                  <a:cubicBezTo>
                    <a:pt x="24883" y="94860"/>
                    <a:pt x="109347" y="174828"/>
                    <a:pt x="128616" y="193294"/>
                  </a:cubicBezTo>
                  <a:cubicBezTo>
                    <a:pt x="192366" y="254153"/>
                    <a:pt x="226408" y="310837"/>
                    <a:pt x="259166" y="386629"/>
                  </a:cubicBezTo>
                  <a:cubicBezTo>
                    <a:pt x="316813" y="276794"/>
                    <a:pt x="228175" y="134362"/>
                    <a:pt x="154951" y="48614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70000">
                  <a:schemeClr val="accent6"/>
                </a:gs>
              </a:gsLst>
              <a:lin ang="3600000" scaled="0"/>
            </a:gradFill>
            <a:ln w="1601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526F047A-EE81-CD72-034B-CD241BDA660E}"/>
                </a:ext>
              </a:extLst>
            </p:cNvPr>
            <p:cNvSpPr/>
            <p:nvPr/>
          </p:nvSpPr>
          <p:spPr>
            <a:xfrm flipH="1">
              <a:off x="2785362" y="4443880"/>
              <a:ext cx="1199193" cy="1994528"/>
            </a:xfrm>
            <a:custGeom>
              <a:avLst/>
              <a:gdLst>
                <a:gd name="connsiteX0" fmla="*/ 0 w 1199193"/>
                <a:gd name="connsiteY0" fmla="*/ 0 h 1994528"/>
                <a:gd name="connsiteX1" fmla="*/ 0 w 1199193"/>
                <a:gd name="connsiteY1" fmla="*/ 0 h 1994528"/>
                <a:gd name="connsiteX2" fmla="*/ 287273 w 1199193"/>
                <a:gd name="connsiteY2" fmla="*/ 202327 h 1994528"/>
                <a:gd name="connsiteX3" fmla="*/ 762744 w 1199193"/>
                <a:gd name="connsiteY3" fmla="*/ 1205615 h 1994528"/>
                <a:gd name="connsiteX4" fmla="*/ 1081008 w 1199193"/>
                <a:gd name="connsiteY4" fmla="*/ 943713 h 1994528"/>
                <a:gd name="connsiteX5" fmla="*/ 1199194 w 1199193"/>
                <a:gd name="connsiteY5" fmla="*/ 935363 h 1994528"/>
                <a:gd name="connsiteX6" fmla="*/ 956240 w 1199193"/>
                <a:gd name="connsiteY6" fmla="*/ 1833633 h 1994528"/>
                <a:gd name="connsiteX7" fmla="*/ 893133 w 1199193"/>
                <a:gd name="connsiteY7" fmla="*/ 1928213 h 1994528"/>
                <a:gd name="connsiteX8" fmla="*/ 373504 w 1199193"/>
                <a:gd name="connsiteY8" fmla="*/ 1806978 h 1994528"/>
                <a:gd name="connsiteX9" fmla="*/ 169891 w 1199193"/>
                <a:gd name="connsiteY9" fmla="*/ 1396381 h 1994528"/>
                <a:gd name="connsiteX10" fmla="*/ 0 w 1199193"/>
                <a:gd name="connsiteY10" fmla="*/ 0 h 199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9193" h="1994528">
                  <a:moveTo>
                    <a:pt x="0" y="0"/>
                  </a:moveTo>
                  <a:lnTo>
                    <a:pt x="0" y="0"/>
                  </a:lnTo>
                  <a:cubicBezTo>
                    <a:pt x="109996" y="31313"/>
                    <a:pt x="241990" y="122842"/>
                    <a:pt x="287273" y="202327"/>
                  </a:cubicBezTo>
                  <a:lnTo>
                    <a:pt x="762744" y="1205615"/>
                  </a:lnTo>
                  <a:lnTo>
                    <a:pt x="1081008" y="943713"/>
                  </a:lnTo>
                  <a:lnTo>
                    <a:pt x="1199194" y="935363"/>
                  </a:lnTo>
                  <a:cubicBezTo>
                    <a:pt x="1199194" y="935363"/>
                    <a:pt x="1002325" y="1730061"/>
                    <a:pt x="956240" y="1833633"/>
                  </a:cubicBezTo>
                  <a:cubicBezTo>
                    <a:pt x="946926" y="1854669"/>
                    <a:pt x="930868" y="1901076"/>
                    <a:pt x="893133" y="1928213"/>
                  </a:cubicBezTo>
                  <a:cubicBezTo>
                    <a:pt x="719227" y="2053785"/>
                    <a:pt x="466317" y="1994211"/>
                    <a:pt x="373504" y="1806978"/>
                  </a:cubicBezTo>
                  <a:lnTo>
                    <a:pt x="169891" y="1396381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61000">
                  <a:schemeClr val="accent6"/>
                </a:gs>
              </a:gsLst>
              <a:lin ang="3600000" scaled="0"/>
            </a:gradFill>
            <a:ln w="1601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B1EFDDA8-8134-9964-3E1B-4BAAF50B4875}"/>
                </a:ext>
              </a:extLst>
            </p:cNvPr>
            <p:cNvSpPr/>
            <p:nvPr/>
          </p:nvSpPr>
          <p:spPr>
            <a:xfrm flipH="1">
              <a:off x="3609915" y="4188562"/>
              <a:ext cx="1753265" cy="2669438"/>
            </a:xfrm>
            <a:custGeom>
              <a:avLst/>
              <a:gdLst>
                <a:gd name="connsiteX0" fmla="*/ 256187 w 1753265"/>
                <a:gd name="connsiteY0" fmla="*/ 2669439 h 2669438"/>
                <a:gd name="connsiteX1" fmla="*/ 1672000 w 1753265"/>
                <a:gd name="connsiteY1" fmla="*/ 2669439 h 2669438"/>
                <a:gd name="connsiteX2" fmla="*/ 1632819 w 1753265"/>
                <a:gd name="connsiteY2" fmla="*/ 2093447 h 2669438"/>
                <a:gd name="connsiteX3" fmla="*/ 1633622 w 1753265"/>
                <a:gd name="connsiteY3" fmla="*/ 1822875 h 2669438"/>
                <a:gd name="connsiteX4" fmla="*/ 1735910 w 1753265"/>
                <a:gd name="connsiteY4" fmla="*/ 1057402 h 2669438"/>
                <a:gd name="connsiteX5" fmla="*/ 1572603 w 1753265"/>
                <a:gd name="connsiteY5" fmla="*/ 391969 h 2669438"/>
                <a:gd name="connsiteX6" fmla="*/ 1173728 w 1753265"/>
                <a:gd name="connsiteY6" fmla="*/ 118346 h 2669438"/>
                <a:gd name="connsiteX7" fmla="*/ 1298978 w 1753265"/>
                <a:gd name="connsiteY7" fmla="*/ 392772 h 2669438"/>
                <a:gd name="connsiteX8" fmla="*/ 1121701 w 1753265"/>
                <a:gd name="connsiteY8" fmla="*/ 591246 h 2669438"/>
                <a:gd name="connsiteX9" fmla="*/ 758153 w 1753265"/>
                <a:gd name="connsiteY9" fmla="*/ 350380 h 2669438"/>
                <a:gd name="connsiteX10" fmla="*/ 518571 w 1753265"/>
                <a:gd name="connsiteY10" fmla="*/ 0 h 2669438"/>
                <a:gd name="connsiteX11" fmla="*/ 3278 w 1753265"/>
                <a:gd name="connsiteY11" fmla="*/ 471937 h 2669438"/>
                <a:gd name="connsiteX12" fmla="*/ 256187 w 1753265"/>
                <a:gd name="connsiteY12" fmla="*/ 2669439 h 266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3265" h="2669438">
                  <a:moveTo>
                    <a:pt x="256187" y="2669439"/>
                  </a:moveTo>
                  <a:lnTo>
                    <a:pt x="1672000" y="2669439"/>
                  </a:lnTo>
                  <a:lnTo>
                    <a:pt x="1632819" y="2093447"/>
                  </a:lnTo>
                  <a:lnTo>
                    <a:pt x="1633622" y="1822875"/>
                  </a:lnTo>
                  <a:cubicBezTo>
                    <a:pt x="1633622" y="1822875"/>
                    <a:pt x="1807688" y="1305816"/>
                    <a:pt x="1735910" y="1057402"/>
                  </a:cubicBezTo>
                  <a:cubicBezTo>
                    <a:pt x="1707327" y="958326"/>
                    <a:pt x="1689985" y="585947"/>
                    <a:pt x="1572603" y="391969"/>
                  </a:cubicBezTo>
                  <a:cubicBezTo>
                    <a:pt x="1532940" y="326293"/>
                    <a:pt x="1173889" y="118346"/>
                    <a:pt x="1173728" y="118346"/>
                  </a:cubicBezTo>
                  <a:cubicBezTo>
                    <a:pt x="1191713" y="178401"/>
                    <a:pt x="1284045" y="343796"/>
                    <a:pt x="1298978" y="392772"/>
                  </a:cubicBezTo>
                  <a:cubicBezTo>
                    <a:pt x="1344422" y="541949"/>
                    <a:pt x="1266542" y="607143"/>
                    <a:pt x="1121701" y="591246"/>
                  </a:cubicBezTo>
                  <a:cubicBezTo>
                    <a:pt x="957109" y="573101"/>
                    <a:pt x="852894" y="480448"/>
                    <a:pt x="758153" y="350380"/>
                  </a:cubicBezTo>
                  <a:cubicBezTo>
                    <a:pt x="740168" y="325651"/>
                    <a:pt x="509740" y="5460"/>
                    <a:pt x="518571" y="0"/>
                  </a:cubicBezTo>
                  <a:cubicBezTo>
                    <a:pt x="518411" y="161"/>
                    <a:pt x="37320" y="332716"/>
                    <a:pt x="3278" y="471937"/>
                  </a:cubicBezTo>
                  <a:cubicBezTo>
                    <a:pt x="-42326" y="658849"/>
                    <a:pt x="405525" y="2424398"/>
                    <a:pt x="256187" y="2669439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3600000" scaled="0"/>
            </a:gradFill>
            <a:ln w="1601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A5BF8626-C6A5-BCED-6D4B-9811845FAD67}"/>
                </a:ext>
              </a:extLst>
            </p:cNvPr>
            <p:cNvSpPr/>
            <p:nvPr/>
          </p:nvSpPr>
          <p:spPr>
            <a:xfrm flipH="1">
              <a:off x="2661112" y="4911422"/>
              <a:ext cx="762547" cy="997789"/>
            </a:xfrm>
            <a:custGeom>
              <a:avLst/>
              <a:gdLst>
                <a:gd name="connsiteX0" fmla="*/ 0 w 881648"/>
                <a:gd name="connsiteY0" fmla="*/ 1155194 h 1155193"/>
                <a:gd name="connsiteX1" fmla="*/ 444158 w 881648"/>
                <a:gd name="connsiteY1" fmla="*/ 140987 h 1155193"/>
                <a:gd name="connsiteX2" fmla="*/ 881571 w 881648"/>
                <a:gd name="connsiteY2" fmla="*/ 0 h 1155193"/>
                <a:gd name="connsiteX3" fmla="*/ 368365 w 881648"/>
                <a:gd name="connsiteY3" fmla="*/ 978077 h 1155193"/>
                <a:gd name="connsiteX4" fmla="*/ 0 w 881648"/>
                <a:gd name="connsiteY4" fmla="*/ 1155194 h 115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1648" h="1155193">
                  <a:moveTo>
                    <a:pt x="0" y="1155194"/>
                  </a:moveTo>
                  <a:lnTo>
                    <a:pt x="444158" y="140987"/>
                  </a:lnTo>
                  <a:lnTo>
                    <a:pt x="881571" y="0"/>
                  </a:lnTo>
                  <a:cubicBezTo>
                    <a:pt x="888958" y="321"/>
                    <a:pt x="368365" y="978077"/>
                    <a:pt x="368365" y="978077"/>
                  </a:cubicBezTo>
                  <a:lnTo>
                    <a:pt x="0" y="1155194"/>
                  </a:lnTo>
                  <a:close/>
                </a:path>
              </a:pathLst>
            </a:custGeom>
            <a:solidFill>
              <a:schemeClr val="accent5"/>
            </a:solidFill>
            <a:ln w="1601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0750E606-3797-61A5-B20F-E81405FFCA52}"/>
                </a:ext>
              </a:extLst>
            </p:cNvPr>
            <p:cNvSpPr/>
            <p:nvPr/>
          </p:nvSpPr>
          <p:spPr>
            <a:xfrm flipH="1">
              <a:off x="2710211" y="4954549"/>
              <a:ext cx="325812" cy="672946"/>
            </a:xfrm>
            <a:custGeom>
              <a:avLst/>
              <a:gdLst>
                <a:gd name="connsiteX0" fmla="*/ 325812 w 325812"/>
                <a:gd name="connsiteY0" fmla="*/ 127304 h 672946"/>
                <a:gd name="connsiteX1" fmla="*/ 303974 w 325812"/>
                <a:gd name="connsiteY1" fmla="*/ 21805 h 672946"/>
                <a:gd name="connsiteX2" fmla="*/ 256924 w 325812"/>
                <a:gd name="connsiteY2" fmla="*/ 8156 h 672946"/>
                <a:gd name="connsiteX3" fmla="*/ 242633 w 325812"/>
                <a:gd name="connsiteY3" fmla="*/ 64679 h 672946"/>
                <a:gd name="connsiteX4" fmla="*/ 254676 w 325812"/>
                <a:gd name="connsiteY4" fmla="*/ 143844 h 672946"/>
                <a:gd name="connsiteX5" fmla="*/ 237173 w 325812"/>
                <a:gd name="connsiteY5" fmla="*/ 215301 h 672946"/>
                <a:gd name="connsiteX6" fmla="*/ 213408 w 325812"/>
                <a:gd name="connsiteY6" fmla="*/ 110283 h 672946"/>
                <a:gd name="connsiteX7" fmla="*/ 166519 w 325812"/>
                <a:gd name="connsiteY7" fmla="*/ 94065 h 672946"/>
                <a:gd name="connsiteX8" fmla="*/ 163147 w 325812"/>
                <a:gd name="connsiteY8" fmla="*/ 201331 h 672946"/>
                <a:gd name="connsiteX9" fmla="*/ 165716 w 325812"/>
                <a:gd name="connsiteY9" fmla="*/ 319516 h 672946"/>
                <a:gd name="connsiteX10" fmla="*/ 134725 w 325812"/>
                <a:gd name="connsiteY10" fmla="*/ 220279 h 672946"/>
                <a:gd name="connsiteX11" fmla="*/ 98755 w 325812"/>
                <a:gd name="connsiteY11" fmla="*/ 196995 h 672946"/>
                <a:gd name="connsiteX12" fmla="*/ 79486 w 325812"/>
                <a:gd name="connsiteY12" fmla="*/ 265240 h 672946"/>
                <a:gd name="connsiteX13" fmla="*/ 105981 w 325812"/>
                <a:gd name="connsiteY13" fmla="*/ 391775 h 672946"/>
                <a:gd name="connsiteX14" fmla="*/ 77399 w 325812"/>
                <a:gd name="connsiteY14" fmla="*/ 330756 h 672946"/>
                <a:gd name="connsiteX15" fmla="*/ 32437 w 325812"/>
                <a:gd name="connsiteY15" fmla="*/ 328508 h 672946"/>
                <a:gd name="connsiteX16" fmla="*/ 42714 w 325812"/>
                <a:gd name="connsiteY16" fmla="*/ 431920 h 672946"/>
                <a:gd name="connsiteX17" fmla="*/ 64552 w 325812"/>
                <a:gd name="connsiteY17" fmla="*/ 533565 h 672946"/>
                <a:gd name="connsiteX18" fmla="*/ 0 w 325812"/>
                <a:gd name="connsiteY18" fmla="*/ 672946 h 672946"/>
                <a:gd name="connsiteX19" fmla="*/ 298032 w 325812"/>
                <a:gd name="connsiteY19" fmla="*/ 283546 h 672946"/>
                <a:gd name="connsiteX20" fmla="*/ 321958 w 325812"/>
                <a:gd name="connsiteY20" fmla="*/ 218512 h 672946"/>
                <a:gd name="connsiteX21" fmla="*/ 325812 w 325812"/>
                <a:gd name="connsiteY21" fmla="*/ 127304 h 67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812" h="672946">
                  <a:moveTo>
                    <a:pt x="325812" y="127304"/>
                  </a:moveTo>
                  <a:lnTo>
                    <a:pt x="303974" y="21805"/>
                  </a:lnTo>
                  <a:cubicBezTo>
                    <a:pt x="299638" y="1090"/>
                    <a:pt x="271376" y="-7741"/>
                    <a:pt x="256924" y="8156"/>
                  </a:cubicBezTo>
                  <a:cubicBezTo>
                    <a:pt x="244881" y="21484"/>
                    <a:pt x="241830" y="41556"/>
                    <a:pt x="242633" y="64679"/>
                  </a:cubicBezTo>
                  <a:cubicBezTo>
                    <a:pt x="243114" y="81700"/>
                    <a:pt x="254676" y="143844"/>
                    <a:pt x="254676" y="143844"/>
                  </a:cubicBezTo>
                  <a:lnTo>
                    <a:pt x="237173" y="215301"/>
                  </a:lnTo>
                  <a:cubicBezTo>
                    <a:pt x="237173" y="215301"/>
                    <a:pt x="227378" y="152033"/>
                    <a:pt x="213408" y="110283"/>
                  </a:cubicBezTo>
                  <a:cubicBezTo>
                    <a:pt x="204897" y="85072"/>
                    <a:pt x="176635" y="85715"/>
                    <a:pt x="166519" y="94065"/>
                  </a:cubicBezTo>
                  <a:cubicBezTo>
                    <a:pt x="146928" y="110283"/>
                    <a:pt x="158972" y="148500"/>
                    <a:pt x="163147" y="201331"/>
                  </a:cubicBezTo>
                  <a:cubicBezTo>
                    <a:pt x="171176" y="303458"/>
                    <a:pt x="165716" y="319516"/>
                    <a:pt x="165716" y="319516"/>
                  </a:cubicBezTo>
                  <a:cubicBezTo>
                    <a:pt x="165716" y="319516"/>
                    <a:pt x="155118" y="268933"/>
                    <a:pt x="134725" y="220279"/>
                  </a:cubicBezTo>
                  <a:cubicBezTo>
                    <a:pt x="126535" y="200688"/>
                    <a:pt x="112244" y="191054"/>
                    <a:pt x="98755" y="196995"/>
                  </a:cubicBezTo>
                  <a:cubicBezTo>
                    <a:pt x="84303" y="203418"/>
                    <a:pt x="68888" y="227023"/>
                    <a:pt x="79486" y="265240"/>
                  </a:cubicBezTo>
                  <a:cubicBezTo>
                    <a:pt x="99558" y="337821"/>
                    <a:pt x="100843" y="371061"/>
                    <a:pt x="105981" y="391775"/>
                  </a:cubicBezTo>
                  <a:cubicBezTo>
                    <a:pt x="104536" y="386316"/>
                    <a:pt x="84624" y="344405"/>
                    <a:pt x="77399" y="330756"/>
                  </a:cubicBezTo>
                  <a:cubicBezTo>
                    <a:pt x="68727" y="314377"/>
                    <a:pt x="41429" y="308917"/>
                    <a:pt x="32437" y="328508"/>
                  </a:cubicBezTo>
                  <a:cubicBezTo>
                    <a:pt x="21357" y="352594"/>
                    <a:pt x="25532" y="361265"/>
                    <a:pt x="42714" y="431920"/>
                  </a:cubicBezTo>
                  <a:cubicBezTo>
                    <a:pt x="50261" y="462751"/>
                    <a:pt x="61180" y="516544"/>
                    <a:pt x="64552" y="533565"/>
                  </a:cubicBezTo>
                  <a:lnTo>
                    <a:pt x="0" y="672946"/>
                  </a:lnTo>
                  <a:cubicBezTo>
                    <a:pt x="0" y="672946"/>
                    <a:pt x="172621" y="630875"/>
                    <a:pt x="298032" y="283546"/>
                  </a:cubicBezTo>
                  <a:cubicBezTo>
                    <a:pt x="311199" y="258496"/>
                    <a:pt x="321155" y="234570"/>
                    <a:pt x="321958" y="218512"/>
                  </a:cubicBezTo>
                  <a:lnTo>
                    <a:pt x="325812" y="127304"/>
                  </a:lnTo>
                  <a:close/>
                </a:path>
              </a:pathLst>
            </a:custGeom>
            <a:solidFill>
              <a:schemeClr val="accent4"/>
            </a:solidFill>
            <a:ln w="1601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A463F4E9-618B-A489-9829-E5E8C1EDC59E}"/>
                </a:ext>
              </a:extLst>
            </p:cNvPr>
            <p:cNvSpPr/>
            <p:nvPr/>
          </p:nvSpPr>
          <p:spPr>
            <a:xfrm flipH="1">
              <a:off x="3348829" y="4521232"/>
              <a:ext cx="2056233" cy="2267244"/>
            </a:xfrm>
            <a:custGeom>
              <a:avLst/>
              <a:gdLst>
                <a:gd name="connsiteX0" fmla="*/ 45160 w 2056233"/>
                <a:gd name="connsiteY0" fmla="*/ 139267 h 2267244"/>
                <a:gd name="connsiteX1" fmla="*/ 170731 w 2056233"/>
                <a:gd name="connsiteY1" fmla="*/ 805824 h 2267244"/>
                <a:gd name="connsiteX2" fmla="*/ 847566 w 2056233"/>
                <a:gd name="connsiteY2" fmla="*/ 2115814 h 2267244"/>
                <a:gd name="connsiteX3" fmla="*/ 1006217 w 2056233"/>
                <a:gd name="connsiteY3" fmla="*/ 2237853 h 2267244"/>
                <a:gd name="connsiteX4" fmla="*/ 1169364 w 2056233"/>
                <a:gd name="connsiteY4" fmla="*/ 2263224 h 2267244"/>
                <a:gd name="connsiteX5" fmla="*/ 1932589 w 2056233"/>
                <a:gd name="connsiteY5" fmla="*/ 1844117 h 2267244"/>
                <a:gd name="connsiteX6" fmla="*/ 2056234 w 2056233"/>
                <a:gd name="connsiteY6" fmla="*/ 1771857 h 2267244"/>
                <a:gd name="connsiteX7" fmla="*/ 1948326 w 2056233"/>
                <a:gd name="connsiteY7" fmla="*/ 1586230 h 2267244"/>
                <a:gd name="connsiteX8" fmla="*/ 1834155 w 2056233"/>
                <a:gd name="connsiteY8" fmla="*/ 1390004 h 2267244"/>
                <a:gd name="connsiteX9" fmla="*/ 1199392 w 2056233"/>
                <a:gd name="connsiteY9" fmla="*/ 1564391 h 2267244"/>
                <a:gd name="connsiteX10" fmla="*/ 710272 w 2056233"/>
                <a:gd name="connsiteY10" fmla="*/ 340791 h 2267244"/>
                <a:gd name="connsiteX11" fmla="*/ 487551 w 2056233"/>
                <a:gd name="connsiteY11" fmla="*/ 47577 h 2267244"/>
                <a:gd name="connsiteX12" fmla="*/ 45160 w 2056233"/>
                <a:gd name="connsiteY12" fmla="*/ 139267 h 2267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56233" h="2267244">
                  <a:moveTo>
                    <a:pt x="45160" y="139267"/>
                  </a:moveTo>
                  <a:cubicBezTo>
                    <a:pt x="45160" y="139267"/>
                    <a:pt x="-116060" y="406307"/>
                    <a:pt x="170731" y="805824"/>
                  </a:cubicBezTo>
                  <a:cubicBezTo>
                    <a:pt x="393131" y="1115738"/>
                    <a:pt x="686988" y="1888115"/>
                    <a:pt x="847566" y="2115814"/>
                  </a:cubicBezTo>
                  <a:cubicBezTo>
                    <a:pt x="884981" y="2168805"/>
                    <a:pt x="941343" y="2220510"/>
                    <a:pt x="1006217" y="2237853"/>
                  </a:cubicBezTo>
                  <a:cubicBezTo>
                    <a:pt x="1054551" y="2250699"/>
                    <a:pt x="1111395" y="2277355"/>
                    <a:pt x="1169364" y="2263224"/>
                  </a:cubicBezTo>
                  <a:cubicBezTo>
                    <a:pt x="1282571" y="2235605"/>
                    <a:pt x="1754187" y="1938215"/>
                    <a:pt x="1932589" y="1844117"/>
                  </a:cubicBezTo>
                  <a:lnTo>
                    <a:pt x="2056234" y="1771857"/>
                  </a:lnTo>
                  <a:lnTo>
                    <a:pt x="1948326" y="1586230"/>
                  </a:lnTo>
                  <a:lnTo>
                    <a:pt x="1834155" y="1390004"/>
                  </a:lnTo>
                  <a:lnTo>
                    <a:pt x="1199392" y="1564391"/>
                  </a:lnTo>
                  <a:lnTo>
                    <a:pt x="710272" y="340791"/>
                  </a:lnTo>
                  <a:cubicBezTo>
                    <a:pt x="662420" y="251029"/>
                    <a:pt x="576511" y="102976"/>
                    <a:pt x="487551" y="47577"/>
                  </a:cubicBezTo>
                  <a:cubicBezTo>
                    <a:pt x="370972" y="-25164"/>
                    <a:pt x="150017" y="-28858"/>
                    <a:pt x="45160" y="139267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70000">
                  <a:schemeClr val="accent6"/>
                </a:gs>
              </a:gsLst>
              <a:lin ang="3600000" scaled="0"/>
            </a:gradFill>
            <a:ln w="1601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85D296B5-CCC5-3167-D90C-350A234C6F93}"/>
                </a:ext>
              </a:extLst>
            </p:cNvPr>
            <p:cNvSpPr/>
            <p:nvPr/>
          </p:nvSpPr>
          <p:spPr>
            <a:xfrm flipH="1">
              <a:off x="4116687" y="2796779"/>
              <a:ext cx="1023277" cy="2485475"/>
            </a:xfrm>
            <a:custGeom>
              <a:avLst/>
              <a:gdLst>
                <a:gd name="connsiteX0" fmla="*/ 892383 w 1023277"/>
                <a:gd name="connsiteY0" fmla="*/ 38436 h 2485475"/>
                <a:gd name="connsiteX1" fmla="*/ 734374 w 1023277"/>
                <a:gd name="connsiteY1" fmla="*/ 58 h 2485475"/>
                <a:gd name="connsiteX2" fmla="*/ 129960 w 1023277"/>
                <a:gd name="connsiteY2" fmla="*/ 475849 h 2485475"/>
                <a:gd name="connsiteX3" fmla="*/ 100093 w 1023277"/>
                <a:gd name="connsiteY3" fmla="*/ 995317 h 2485475"/>
                <a:gd name="connsiteX4" fmla="*/ 88050 w 1023277"/>
                <a:gd name="connsiteY4" fmla="*/ 1379900 h 2485475"/>
                <a:gd name="connsiteX5" fmla="*/ 1017 w 1023277"/>
                <a:gd name="connsiteY5" fmla="*/ 1761913 h 2485475"/>
                <a:gd name="connsiteX6" fmla="*/ 101699 w 1023277"/>
                <a:gd name="connsiteY6" fmla="*/ 2117271 h 2485475"/>
                <a:gd name="connsiteX7" fmla="*/ 145055 w 1023277"/>
                <a:gd name="connsiteY7" fmla="*/ 2345291 h 2485475"/>
                <a:gd name="connsiteX8" fmla="*/ 239956 w 1023277"/>
                <a:gd name="connsiteY8" fmla="*/ 2242682 h 2485475"/>
                <a:gd name="connsiteX9" fmla="*/ 168660 w 1023277"/>
                <a:gd name="connsiteY9" fmla="*/ 2485475 h 2485475"/>
                <a:gd name="connsiteX10" fmla="*/ 435379 w 1023277"/>
                <a:gd name="connsiteY10" fmla="*/ 2314781 h 2485475"/>
                <a:gd name="connsiteX11" fmla="*/ 581665 w 1023277"/>
                <a:gd name="connsiteY11" fmla="*/ 1852479 h 2485475"/>
                <a:gd name="connsiteX12" fmla="*/ 545375 w 1023277"/>
                <a:gd name="connsiteY12" fmla="*/ 1440277 h 2485475"/>
                <a:gd name="connsiteX13" fmla="*/ 446459 w 1023277"/>
                <a:gd name="connsiteY13" fmla="*/ 1055052 h 2485475"/>
                <a:gd name="connsiteX14" fmla="*/ 389133 w 1023277"/>
                <a:gd name="connsiteY14" fmla="*/ 839557 h 2485475"/>
                <a:gd name="connsiteX15" fmla="*/ 506997 w 1023277"/>
                <a:gd name="connsiteY15" fmla="*/ 686848 h 2485475"/>
                <a:gd name="connsiteX16" fmla="*/ 652801 w 1023277"/>
                <a:gd name="connsiteY16" fmla="*/ 372758 h 2485475"/>
                <a:gd name="connsiteX17" fmla="*/ 968497 w 1023277"/>
                <a:gd name="connsiteY17" fmla="*/ 238837 h 2485475"/>
                <a:gd name="connsiteX18" fmla="*/ 892383 w 1023277"/>
                <a:gd name="connsiteY18" fmla="*/ 38436 h 248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23277" h="2485475">
                  <a:moveTo>
                    <a:pt x="892383" y="38436"/>
                  </a:moveTo>
                  <a:cubicBezTo>
                    <a:pt x="847421" y="6481"/>
                    <a:pt x="789453" y="-745"/>
                    <a:pt x="734374" y="58"/>
                  </a:cubicBezTo>
                  <a:cubicBezTo>
                    <a:pt x="456736" y="4073"/>
                    <a:pt x="216833" y="221173"/>
                    <a:pt x="129960" y="475849"/>
                  </a:cubicBezTo>
                  <a:cubicBezTo>
                    <a:pt x="72795" y="643331"/>
                    <a:pt x="88050" y="822054"/>
                    <a:pt x="100093" y="995317"/>
                  </a:cubicBezTo>
                  <a:cubicBezTo>
                    <a:pt x="108925" y="1124100"/>
                    <a:pt x="111012" y="1252723"/>
                    <a:pt x="88050" y="1379900"/>
                  </a:cubicBezTo>
                  <a:cubicBezTo>
                    <a:pt x="65408" y="1504990"/>
                    <a:pt x="10972" y="1631846"/>
                    <a:pt x="1017" y="1761913"/>
                  </a:cubicBezTo>
                  <a:cubicBezTo>
                    <a:pt x="-8939" y="1890697"/>
                    <a:pt x="56416" y="2001334"/>
                    <a:pt x="101699" y="2117271"/>
                  </a:cubicBezTo>
                  <a:cubicBezTo>
                    <a:pt x="126749" y="2181502"/>
                    <a:pt x="181827" y="2287002"/>
                    <a:pt x="145055" y="2345291"/>
                  </a:cubicBezTo>
                  <a:cubicBezTo>
                    <a:pt x="196921" y="2331482"/>
                    <a:pt x="223738" y="2278651"/>
                    <a:pt x="239956" y="2242682"/>
                  </a:cubicBezTo>
                  <a:cubicBezTo>
                    <a:pt x="251999" y="2288768"/>
                    <a:pt x="181506" y="2439711"/>
                    <a:pt x="168660" y="2485475"/>
                  </a:cubicBezTo>
                  <a:cubicBezTo>
                    <a:pt x="232569" y="2481300"/>
                    <a:pt x="391381" y="2361349"/>
                    <a:pt x="435379" y="2314781"/>
                  </a:cubicBezTo>
                  <a:cubicBezTo>
                    <a:pt x="560951" y="2181502"/>
                    <a:pt x="574118" y="2017713"/>
                    <a:pt x="581665" y="1852479"/>
                  </a:cubicBezTo>
                  <a:cubicBezTo>
                    <a:pt x="587607" y="1722251"/>
                    <a:pt x="565929" y="1569060"/>
                    <a:pt x="545375" y="1440277"/>
                  </a:cubicBezTo>
                  <a:cubicBezTo>
                    <a:pt x="524499" y="1308925"/>
                    <a:pt x="493829" y="1179499"/>
                    <a:pt x="446459" y="1055052"/>
                  </a:cubicBezTo>
                  <a:cubicBezTo>
                    <a:pt x="425263" y="999171"/>
                    <a:pt x="296801" y="878095"/>
                    <a:pt x="389133" y="839557"/>
                  </a:cubicBezTo>
                  <a:cubicBezTo>
                    <a:pt x="463801" y="808405"/>
                    <a:pt x="495917" y="765210"/>
                    <a:pt x="506997" y="686848"/>
                  </a:cubicBezTo>
                  <a:cubicBezTo>
                    <a:pt x="523054" y="573320"/>
                    <a:pt x="545375" y="439237"/>
                    <a:pt x="652801" y="372758"/>
                  </a:cubicBezTo>
                  <a:cubicBezTo>
                    <a:pt x="747702" y="313987"/>
                    <a:pt x="860267" y="266296"/>
                    <a:pt x="968497" y="238837"/>
                  </a:cubicBezTo>
                  <a:cubicBezTo>
                    <a:pt x="1083791" y="209933"/>
                    <a:pt x="997079" y="112623"/>
                    <a:pt x="892383" y="38436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66000">
                  <a:schemeClr val="accent6"/>
                </a:gs>
              </a:gsLst>
              <a:lin ang="3600000" scaled="0"/>
            </a:gradFill>
            <a:ln w="1601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8C20323-31F2-F756-D4DC-CDF3840E0F05}"/>
                </a:ext>
              </a:extLst>
            </p:cNvPr>
            <p:cNvSpPr/>
            <p:nvPr/>
          </p:nvSpPr>
          <p:spPr>
            <a:xfrm flipH="1">
              <a:off x="4643610" y="3527426"/>
              <a:ext cx="173506" cy="236431"/>
            </a:xfrm>
            <a:custGeom>
              <a:avLst/>
              <a:gdLst>
                <a:gd name="connsiteX0" fmla="*/ 172266 w 173506"/>
                <a:gd name="connsiteY0" fmla="*/ 73101 h 236431"/>
                <a:gd name="connsiteX1" fmla="*/ 42680 w 173506"/>
                <a:gd name="connsiteY1" fmla="*/ 10315 h 236431"/>
                <a:gd name="connsiteX2" fmla="*/ 448 w 173506"/>
                <a:gd name="connsiteY2" fmla="*/ 116939 h 236431"/>
                <a:gd name="connsiteX3" fmla="*/ 166967 w 173506"/>
                <a:gd name="connsiteY3" fmla="*/ 227897 h 236431"/>
                <a:gd name="connsiteX4" fmla="*/ 172266 w 173506"/>
                <a:gd name="connsiteY4" fmla="*/ 73101 h 236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06" h="236431">
                  <a:moveTo>
                    <a:pt x="172266" y="73101"/>
                  </a:moveTo>
                  <a:cubicBezTo>
                    <a:pt x="168252" y="17220"/>
                    <a:pt x="90532" y="-18749"/>
                    <a:pt x="42680" y="10315"/>
                  </a:cubicBezTo>
                  <a:cubicBezTo>
                    <a:pt x="16345" y="26212"/>
                    <a:pt x="-3245" y="57525"/>
                    <a:pt x="448" y="116939"/>
                  </a:cubicBezTo>
                  <a:cubicBezTo>
                    <a:pt x="10404" y="274947"/>
                    <a:pt x="166967" y="232394"/>
                    <a:pt x="166967" y="227897"/>
                  </a:cubicBezTo>
                  <a:cubicBezTo>
                    <a:pt x="166967" y="225007"/>
                    <a:pt x="176923" y="138456"/>
                    <a:pt x="172266" y="73101"/>
                  </a:cubicBezTo>
                  <a:close/>
                </a:path>
              </a:pathLst>
            </a:custGeom>
            <a:solidFill>
              <a:schemeClr val="accent4"/>
            </a:solidFill>
            <a:ln w="1601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F92D3416-E3BB-69B1-1846-F265DA0308DC}"/>
                </a:ext>
              </a:extLst>
            </p:cNvPr>
            <p:cNvGrpSpPr/>
            <p:nvPr/>
          </p:nvGrpSpPr>
          <p:grpSpPr>
            <a:xfrm>
              <a:off x="2586577" y="5712825"/>
              <a:ext cx="947198" cy="523036"/>
              <a:chOff x="2534993" y="5684340"/>
              <a:chExt cx="1050366" cy="580005"/>
            </a:xfrm>
          </p:grpSpPr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0A67BDC9-C242-E7FC-F356-3AC51D40B608}"/>
                  </a:ext>
                </a:extLst>
              </p:cNvPr>
              <p:cNvSpPr/>
              <p:nvPr/>
            </p:nvSpPr>
            <p:spPr>
              <a:xfrm flipH="1">
                <a:off x="2534993" y="5684340"/>
                <a:ext cx="1050366" cy="580005"/>
              </a:xfrm>
              <a:custGeom>
                <a:avLst/>
                <a:gdLst>
                  <a:gd name="connsiteX0" fmla="*/ 1046484 w 1050366"/>
                  <a:gd name="connsiteY0" fmla="*/ 16539 h 580005"/>
                  <a:gd name="connsiteX1" fmla="*/ 937292 w 1050366"/>
                  <a:gd name="connsiteY1" fmla="*/ 3211 h 580005"/>
                  <a:gd name="connsiteX2" fmla="*/ 574386 w 1050366"/>
                  <a:gd name="connsiteY2" fmla="*/ 0 h 580005"/>
                  <a:gd name="connsiteX3" fmla="*/ 554314 w 1050366"/>
                  <a:gd name="connsiteY3" fmla="*/ 4496 h 580005"/>
                  <a:gd name="connsiteX4" fmla="*/ 200240 w 1050366"/>
                  <a:gd name="connsiteY4" fmla="*/ 163949 h 580005"/>
                  <a:gd name="connsiteX5" fmla="*/ 0 w 1050366"/>
                  <a:gd name="connsiteY5" fmla="*/ 296586 h 580005"/>
                  <a:gd name="connsiteX6" fmla="*/ 154797 w 1050366"/>
                  <a:gd name="connsiteY6" fmla="*/ 580005 h 580005"/>
                  <a:gd name="connsiteX7" fmla="*/ 339300 w 1050366"/>
                  <a:gd name="connsiteY7" fmla="*/ 494257 h 580005"/>
                  <a:gd name="connsiteX8" fmla="*/ 712804 w 1050366"/>
                  <a:gd name="connsiteY8" fmla="*/ 378320 h 580005"/>
                  <a:gd name="connsiteX9" fmla="*/ 706220 w 1050366"/>
                  <a:gd name="connsiteY9" fmla="*/ 422318 h 580005"/>
                  <a:gd name="connsiteX10" fmla="*/ 731592 w 1050366"/>
                  <a:gd name="connsiteY10" fmla="*/ 464550 h 580005"/>
                  <a:gd name="connsiteX11" fmla="*/ 782013 w 1050366"/>
                  <a:gd name="connsiteY11" fmla="*/ 451062 h 580005"/>
                  <a:gd name="connsiteX12" fmla="*/ 821676 w 1050366"/>
                  <a:gd name="connsiteY12" fmla="*/ 355358 h 580005"/>
                  <a:gd name="connsiteX13" fmla="*/ 845602 w 1050366"/>
                  <a:gd name="connsiteY13" fmla="*/ 259172 h 580005"/>
                  <a:gd name="connsiteX14" fmla="*/ 806100 w 1050366"/>
                  <a:gd name="connsiteY14" fmla="*/ 224487 h 580005"/>
                  <a:gd name="connsiteX15" fmla="*/ 816055 w 1050366"/>
                  <a:gd name="connsiteY15" fmla="*/ 177277 h 580005"/>
                  <a:gd name="connsiteX16" fmla="*/ 774145 w 1050366"/>
                  <a:gd name="connsiteY16" fmla="*/ 156884 h 580005"/>
                  <a:gd name="connsiteX17" fmla="*/ 795983 w 1050366"/>
                  <a:gd name="connsiteY17" fmla="*/ 116258 h 580005"/>
                  <a:gd name="connsiteX18" fmla="*/ 783779 w 1050366"/>
                  <a:gd name="connsiteY18" fmla="*/ 98755 h 580005"/>
                  <a:gd name="connsiteX19" fmla="*/ 953510 w 1050366"/>
                  <a:gd name="connsiteY19" fmla="*/ 85106 h 580005"/>
                  <a:gd name="connsiteX20" fmla="*/ 1046484 w 1050366"/>
                  <a:gd name="connsiteY20" fmla="*/ 16539 h 580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50366" h="580005">
                    <a:moveTo>
                      <a:pt x="1046484" y="16539"/>
                    </a:moveTo>
                    <a:cubicBezTo>
                      <a:pt x="1037171" y="-6102"/>
                      <a:pt x="958167" y="3532"/>
                      <a:pt x="937292" y="3211"/>
                    </a:cubicBezTo>
                    <a:cubicBezTo>
                      <a:pt x="886709" y="2730"/>
                      <a:pt x="644880" y="642"/>
                      <a:pt x="574386" y="0"/>
                    </a:cubicBezTo>
                    <a:cubicBezTo>
                      <a:pt x="567481" y="0"/>
                      <a:pt x="560576" y="1445"/>
                      <a:pt x="554314" y="4496"/>
                    </a:cubicBezTo>
                    <a:lnTo>
                      <a:pt x="200240" y="163949"/>
                    </a:lnTo>
                    <a:lnTo>
                      <a:pt x="0" y="296586"/>
                    </a:lnTo>
                    <a:lnTo>
                      <a:pt x="154797" y="580005"/>
                    </a:lnTo>
                    <a:lnTo>
                      <a:pt x="339300" y="494257"/>
                    </a:lnTo>
                    <a:cubicBezTo>
                      <a:pt x="484463" y="528139"/>
                      <a:pt x="693695" y="388276"/>
                      <a:pt x="712804" y="378320"/>
                    </a:cubicBezTo>
                    <a:cubicBezTo>
                      <a:pt x="708790" y="398232"/>
                      <a:pt x="705739" y="415574"/>
                      <a:pt x="706220" y="422318"/>
                    </a:cubicBezTo>
                    <a:cubicBezTo>
                      <a:pt x="707344" y="439982"/>
                      <a:pt x="716658" y="457646"/>
                      <a:pt x="731592" y="464550"/>
                    </a:cubicBezTo>
                    <a:cubicBezTo>
                      <a:pt x="748452" y="472258"/>
                      <a:pt x="768846" y="464872"/>
                      <a:pt x="782013" y="451062"/>
                    </a:cubicBezTo>
                    <a:cubicBezTo>
                      <a:pt x="807063" y="425048"/>
                      <a:pt x="812201" y="388758"/>
                      <a:pt x="821676" y="355358"/>
                    </a:cubicBezTo>
                    <a:cubicBezTo>
                      <a:pt x="830507" y="324206"/>
                      <a:pt x="852185" y="293054"/>
                      <a:pt x="845602" y="259172"/>
                    </a:cubicBezTo>
                    <a:cubicBezTo>
                      <a:pt x="842069" y="240866"/>
                      <a:pt x="826654" y="225129"/>
                      <a:pt x="806100" y="224487"/>
                    </a:cubicBezTo>
                    <a:cubicBezTo>
                      <a:pt x="818303" y="218225"/>
                      <a:pt x="824566" y="193496"/>
                      <a:pt x="816055" y="177277"/>
                    </a:cubicBezTo>
                    <a:cubicBezTo>
                      <a:pt x="809953" y="165876"/>
                      <a:pt x="788115" y="157847"/>
                      <a:pt x="774145" y="156884"/>
                    </a:cubicBezTo>
                    <a:cubicBezTo>
                      <a:pt x="786670" y="151424"/>
                      <a:pt x="798713" y="128622"/>
                      <a:pt x="795983" y="116258"/>
                    </a:cubicBezTo>
                    <a:cubicBezTo>
                      <a:pt x="794217" y="108390"/>
                      <a:pt x="789721" y="103251"/>
                      <a:pt x="783779" y="98755"/>
                    </a:cubicBezTo>
                    <a:cubicBezTo>
                      <a:pt x="825208" y="95222"/>
                      <a:pt x="887834" y="90084"/>
                      <a:pt x="953510" y="85106"/>
                    </a:cubicBezTo>
                    <a:cubicBezTo>
                      <a:pt x="989158" y="82537"/>
                      <a:pt x="1068805" y="70333"/>
                      <a:pt x="1046484" y="16539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6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E8FFC407-1A93-2EBE-304E-99FB8E7C9F37}"/>
                  </a:ext>
                </a:extLst>
              </p:cNvPr>
              <p:cNvSpPr/>
              <p:nvPr/>
            </p:nvSpPr>
            <p:spPr>
              <a:xfrm flipH="1">
                <a:off x="2753565" y="5978735"/>
                <a:ext cx="102213" cy="17331"/>
              </a:xfrm>
              <a:custGeom>
                <a:avLst/>
                <a:gdLst>
                  <a:gd name="connsiteX0" fmla="*/ 102210 w 102213"/>
                  <a:gd name="connsiteY0" fmla="*/ 5082 h 17331"/>
                  <a:gd name="connsiteX1" fmla="*/ 51629 w 102213"/>
                  <a:gd name="connsiteY1" fmla="*/ 13593 h 17331"/>
                  <a:gd name="connsiteX2" fmla="*/ 83 w 102213"/>
                  <a:gd name="connsiteY2" fmla="*/ 15841 h 17331"/>
                  <a:gd name="connsiteX3" fmla="*/ 49541 w 102213"/>
                  <a:gd name="connsiteY3" fmla="*/ 1068 h 17331"/>
                  <a:gd name="connsiteX4" fmla="*/ 102210 w 102213"/>
                  <a:gd name="connsiteY4" fmla="*/ 5082 h 1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3" h="17331">
                    <a:moveTo>
                      <a:pt x="102210" y="5082"/>
                    </a:moveTo>
                    <a:cubicBezTo>
                      <a:pt x="102050" y="8615"/>
                      <a:pt x="79248" y="10863"/>
                      <a:pt x="51629" y="13593"/>
                    </a:cubicBezTo>
                    <a:cubicBezTo>
                      <a:pt x="24009" y="16162"/>
                      <a:pt x="1529" y="19213"/>
                      <a:pt x="83" y="15841"/>
                    </a:cubicBezTo>
                    <a:cubicBezTo>
                      <a:pt x="-1522" y="12629"/>
                      <a:pt x="20316" y="3797"/>
                      <a:pt x="49541" y="1068"/>
                    </a:cubicBezTo>
                    <a:cubicBezTo>
                      <a:pt x="78766" y="-1823"/>
                      <a:pt x="102532" y="1710"/>
                      <a:pt x="102210" y="5082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16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F6679EE5-BA9B-3F21-386F-3BE69A0A1BE8}"/>
                  </a:ext>
                </a:extLst>
              </p:cNvPr>
              <p:cNvSpPr/>
              <p:nvPr/>
            </p:nvSpPr>
            <p:spPr>
              <a:xfrm flipH="1">
                <a:off x="2808241" y="5822545"/>
                <a:ext cx="143775" cy="25613"/>
              </a:xfrm>
              <a:custGeom>
                <a:avLst/>
                <a:gdLst>
                  <a:gd name="connsiteX0" fmla="*/ 143692 w 143775"/>
                  <a:gd name="connsiteY0" fmla="*/ 17716 h 25613"/>
                  <a:gd name="connsiteX1" fmla="*/ 71593 w 143775"/>
                  <a:gd name="connsiteY1" fmla="*/ 15468 h 25613"/>
                  <a:gd name="connsiteX2" fmla="*/ 136 w 143775"/>
                  <a:gd name="connsiteY2" fmla="*/ 24781 h 25613"/>
                  <a:gd name="connsiteX3" fmla="*/ 70790 w 143775"/>
                  <a:gd name="connsiteY3" fmla="*/ 213 h 25613"/>
                  <a:gd name="connsiteX4" fmla="*/ 143692 w 143775"/>
                  <a:gd name="connsiteY4" fmla="*/ 17716 h 25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775" h="25613">
                    <a:moveTo>
                      <a:pt x="143692" y="17716"/>
                    </a:moveTo>
                    <a:cubicBezTo>
                      <a:pt x="142086" y="21891"/>
                      <a:pt x="110613" y="13220"/>
                      <a:pt x="71593" y="15468"/>
                    </a:cubicBezTo>
                    <a:cubicBezTo>
                      <a:pt x="32412" y="17074"/>
                      <a:pt x="2223" y="28796"/>
                      <a:pt x="136" y="24781"/>
                    </a:cubicBezTo>
                    <a:cubicBezTo>
                      <a:pt x="-2273" y="21570"/>
                      <a:pt x="27594" y="2300"/>
                      <a:pt x="70790" y="213"/>
                    </a:cubicBezTo>
                    <a:cubicBezTo>
                      <a:pt x="113825" y="-2035"/>
                      <a:pt x="145619" y="14183"/>
                      <a:pt x="143692" y="17716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16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41B639E2-4FA7-E298-8390-B8FA4FB8F2DF}"/>
                  </a:ext>
                </a:extLst>
              </p:cNvPr>
              <p:cNvSpPr/>
              <p:nvPr/>
            </p:nvSpPr>
            <p:spPr>
              <a:xfrm flipH="1">
                <a:off x="2777421" y="5894529"/>
                <a:ext cx="113229" cy="20106"/>
              </a:xfrm>
              <a:custGeom>
                <a:avLst/>
                <a:gdLst>
                  <a:gd name="connsiteX0" fmla="*/ 113157 w 113229"/>
                  <a:gd name="connsiteY0" fmla="*/ 13817 h 20106"/>
                  <a:gd name="connsiteX1" fmla="*/ 56312 w 113229"/>
                  <a:gd name="connsiteY1" fmla="*/ 12051 h 20106"/>
                  <a:gd name="connsiteX2" fmla="*/ 110 w 113229"/>
                  <a:gd name="connsiteY2" fmla="*/ 19437 h 20106"/>
                  <a:gd name="connsiteX3" fmla="*/ 55670 w 113229"/>
                  <a:gd name="connsiteY3" fmla="*/ 168 h 20106"/>
                  <a:gd name="connsiteX4" fmla="*/ 113157 w 113229"/>
                  <a:gd name="connsiteY4" fmla="*/ 13817 h 2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9" h="20106">
                    <a:moveTo>
                      <a:pt x="113157" y="13817"/>
                    </a:moveTo>
                    <a:cubicBezTo>
                      <a:pt x="111872" y="17029"/>
                      <a:pt x="87143" y="10284"/>
                      <a:pt x="56312" y="12051"/>
                    </a:cubicBezTo>
                    <a:cubicBezTo>
                      <a:pt x="25481" y="13335"/>
                      <a:pt x="1716" y="22649"/>
                      <a:pt x="110" y="19437"/>
                    </a:cubicBezTo>
                    <a:cubicBezTo>
                      <a:pt x="-1817" y="16868"/>
                      <a:pt x="21788" y="1613"/>
                      <a:pt x="55670" y="168"/>
                    </a:cubicBezTo>
                    <a:cubicBezTo>
                      <a:pt x="89712" y="-1598"/>
                      <a:pt x="114762" y="11087"/>
                      <a:pt x="113157" y="13817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16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7A597266-5001-B71E-3DBE-05A3909C07D1}"/>
                  </a:ext>
                </a:extLst>
              </p:cNvPr>
              <p:cNvSpPr/>
              <p:nvPr/>
            </p:nvSpPr>
            <p:spPr>
              <a:xfrm flipH="1">
                <a:off x="2863176" y="6036647"/>
                <a:ext cx="11235" cy="26495"/>
              </a:xfrm>
              <a:custGeom>
                <a:avLst/>
                <a:gdLst>
                  <a:gd name="connsiteX0" fmla="*/ 9242 w 11235"/>
                  <a:gd name="connsiteY0" fmla="*/ 321 h 26495"/>
                  <a:gd name="connsiteX1" fmla="*/ 8600 w 11235"/>
                  <a:gd name="connsiteY1" fmla="*/ 642 h 26495"/>
                  <a:gd name="connsiteX2" fmla="*/ 1695 w 11235"/>
                  <a:gd name="connsiteY2" fmla="*/ 26495 h 26495"/>
                  <a:gd name="connsiteX3" fmla="*/ 6673 w 11235"/>
                  <a:gd name="connsiteY3" fmla="*/ 17664 h 26495"/>
                  <a:gd name="connsiteX4" fmla="*/ 11009 w 11235"/>
                  <a:gd name="connsiteY4" fmla="*/ 3212 h 26495"/>
                  <a:gd name="connsiteX5" fmla="*/ 11169 w 11235"/>
                  <a:gd name="connsiteY5" fmla="*/ 1285 h 26495"/>
                  <a:gd name="connsiteX6" fmla="*/ 9885 w 11235"/>
                  <a:gd name="connsiteY6" fmla="*/ 0 h 26495"/>
                  <a:gd name="connsiteX7" fmla="*/ 9242 w 11235"/>
                  <a:gd name="connsiteY7" fmla="*/ 321 h 2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35" h="26495">
                    <a:moveTo>
                      <a:pt x="9242" y="321"/>
                    </a:moveTo>
                    <a:cubicBezTo>
                      <a:pt x="9082" y="482"/>
                      <a:pt x="8921" y="482"/>
                      <a:pt x="8600" y="642"/>
                    </a:cubicBezTo>
                    <a:cubicBezTo>
                      <a:pt x="732" y="6423"/>
                      <a:pt x="-2158" y="17503"/>
                      <a:pt x="1695" y="26495"/>
                    </a:cubicBezTo>
                    <a:cubicBezTo>
                      <a:pt x="4104" y="24087"/>
                      <a:pt x="5549" y="20875"/>
                      <a:pt x="6673" y="17664"/>
                    </a:cubicBezTo>
                    <a:cubicBezTo>
                      <a:pt x="8440" y="13007"/>
                      <a:pt x="9885" y="8029"/>
                      <a:pt x="11009" y="3212"/>
                    </a:cubicBezTo>
                    <a:cubicBezTo>
                      <a:pt x="11169" y="2569"/>
                      <a:pt x="11330" y="1927"/>
                      <a:pt x="11169" y="1285"/>
                    </a:cubicBezTo>
                    <a:cubicBezTo>
                      <a:pt x="11009" y="642"/>
                      <a:pt x="10527" y="0"/>
                      <a:pt x="9885" y="0"/>
                    </a:cubicBezTo>
                    <a:cubicBezTo>
                      <a:pt x="9724" y="161"/>
                      <a:pt x="9403" y="161"/>
                      <a:pt x="9242" y="321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  <a:lumOff val="50000"/>
                </a:schemeClr>
              </a:solidFill>
              <a:ln w="160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788A973-E6A8-E310-BB38-12A82470F83E}"/>
              </a:ext>
            </a:extLst>
          </p:cNvPr>
          <p:cNvSpPr txBox="1"/>
          <p:nvPr userDrawn="1"/>
        </p:nvSpPr>
        <p:spPr>
          <a:xfrm>
            <a:off x="6255328" y="6581001"/>
            <a:ext cx="56457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1" i="0" dirty="0">
                <a:solidFill>
                  <a:srgbClr val="E8EEFF"/>
                </a:solidFill>
                <a:effectLst/>
                <a:latin typeface="Arial" panose="020B0604020202020204" pitchFamily="34" charset="0"/>
              </a:rPr>
              <a:t>CLSAC 2023 - Security of the Analytic, by the Analytic and for the Analytic</a:t>
            </a:r>
          </a:p>
        </p:txBody>
      </p:sp>
    </p:spTree>
    <p:extLst>
      <p:ext uri="{BB962C8B-B14F-4D97-AF65-F5344CB8AC3E}">
        <p14:creationId xmlns:p14="http://schemas.microsoft.com/office/powerpoint/2010/main" val="2450170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0ABFEBC-65C2-4FE6-BFF1-682ACA86DE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47916" y="1352234"/>
            <a:ext cx="5644084" cy="3192894"/>
          </a:xfrm>
          <a:custGeom>
            <a:avLst/>
            <a:gdLst>
              <a:gd name="connsiteX0" fmla="*/ 1716618 w 5642614"/>
              <a:gd name="connsiteY0" fmla="*/ 0 h 3192894"/>
              <a:gd name="connsiteX1" fmla="*/ 5642614 w 5642614"/>
              <a:gd name="connsiteY1" fmla="*/ 0 h 3192894"/>
              <a:gd name="connsiteX2" fmla="*/ 5642614 w 5642614"/>
              <a:gd name="connsiteY2" fmla="*/ 3192894 h 3192894"/>
              <a:gd name="connsiteX3" fmla="*/ 1716618 w 5642614"/>
              <a:gd name="connsiteY3" fmla="*/ 3192894 h 3192894"/>
              <a:gd name="connsiteX4" fmla="*/ 0 w 5642614"/>
              <a:gd name="connsiteY4" fmla="*/ 1596447 h 3192894"/>
              <a:gd name="connsiteX5" fmla="*/ 1716618 w 5642614"/>
              <a:gd name="connsiteY5" fmla="*/ 0 h 3192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42614" h="3192894">
                <a:moveTo>
                  <a:pt x="1716618" y="0"/>
                </a:moveTo>
                <a:lnTo>
                  <a:pt x="5642614" y="0"/>
                </a:lnTo>
                <a:lnTo>
                  <a:pt x="5642614" y="3192894"/>
                </a:lnTo>
                <a:lnTo>
                  <a:pt x="1716618" y="3192894"/>
                </a:lnTo>
                <a:cubicBezTo>
                  <a:pt x="768557" y="3192894"/>
                  <a:pt x="0" y="2478140"/>
                  <a:pt x="0" y="1596447"/>
                </a:cubicBezTo>
                <a:cubicBezTo>
                  <a:pt x="0" y="714754"/>
                  <a:pt x="768557" y="0"/>
                  <a:pt x="171661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69" y="117477"/>
            <a:ext cx="11956990" cy="49212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6BF3F-076C-416A-A4AF-712F3C2B084C}" type="datetime1">
              <a:rPr lang="en-US" smtClean="0"/>
              <a:t>1/8/24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DA1B27C-525A-48E0-9C07-1C0F50EF2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269" y="609600"/>
            <a:ext cx="11956990" cy="304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98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A2552A-BC54-410C-9D66-9E68AB11EF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81262" y="0"/>
            <a:ext cx="3220511" cy="3100506"/>
          </a:xfrm>
          <a:custGeom>
            <a:avLst/>
            <a:gdLst>
              <a:gd name="connsiteX0" fmla="*/ 0 w 3219672"/>
              <a:gd name="connsiteY0" fmla="*/ 0 h 3100506"/>
              <a:gd name="connsiteX1" fmla="*/ 3219672 w 3219672"/>
              <a:gd name="connsiteY1" fmla="*/ 0 h 3100506"/>
              <a:gd name="connsiteX2" fmla="*/ 3219672 w 3219672"/>
              <a:gd name="connsiteY2" fmla="*/ 1490670 h 3100506"/>
              <a:gd name="connsiteX3" fmla="*/ 1609836 w 3219672"/>
              <a:gd name="connsiteY3" fmla="*/ 3100506 h 3100506"/>
              <a:gd name="connsiteX4" fmla="*/ 0 w 3219672"/>
              <a:gd name="connsiteY4" fmla="*/ 1490670 h 3100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672" h="3100506">
                <a:moveTo>
                  <a:pt x="0" y="0"/>
                </a:moveTo>
                <a:lnTo>
                  <a:pt x="3219672" y="0"/>
                </a:lnTo>
                <a:lnTo>
                  <a:pt x="3219672" y="1490670"/>
                </a:lnTo>
                <a:cubicBezTo>
                  <a:pt x="3219672" y="2379758"/>
                  <a:pt x="2498923" y="3100506"/>
                  <a:pt x="1609836" y="3100506"/>
                </a:cubicBezTo>
                <a:cubicBezTo>
                  <a:pt x="720749" y="3100506"/>
                  <a:pt x="0" y="2379758"/>
                  <a:pt x="0" y="149067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70" y="117477"/>
            <a:ext cx="8530498" cy="49212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6BF3F-076C-416A-A4AF-712F3C2B084C}" type="datetime1">
              <a:rPr lang="en-US" smtClean="0"/>
              <a:t>1/8/24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DA1B27C-525A-48E0-9C07-1C0F50EF2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270" y="609600"/>
            <a:ext cx="8530498" cy="304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121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41044DF-7601-477A-9AFF-1C2C777566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98731" y="0"/>
            <a:ext cx="2893269" cy="2785458"/>
          </a:xfrm>
          <a:custGeom>
            <a:avLst/>
            <a:gdLst>
              <a:gd name="connsiteX0" fmla="*/ 0 w 2892516"/>
              <a:gd name="connsiteY0" fmla="*/ 0 h 2785458"/>
              <a:gd name="connsiteX1" fmla="*/ 2892516 w 2892516"/>
              <a:gd name="connsiteY1" fmla="*/ 0 h 2785458"/>
              <a:gd name="connsiteX2" fmla="*/ 2892516 w 2892516"/>
              <a:gd name="connsiteY2" fmla="*/ 1339200 h 2785458"/>
              <a:gd name="connsiteX3" fmla="*/ 1446258 w 2892516"/>
              <a:gd name="connsiteY3" fmla="*/ 2785458 h 2785458"/>
              <a:gd name="connsiteX4" fmla="*/ 0 w 2892516"/>
              <a:gd name="connsiteY4" fmla="*/ 1339200 h 2785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2516" h="2785458">
                <a:moveTo>
                  <a:pt x="0" y="0"/>
                </a:moveTo>
                <a:lnTo>
                  <a:pt x="2892516" y="0"/>
                </a:lnTo>
                <a:lnTo>
                  <a:pt x="2892516" y="1339200"/>
                </a:lnTo>
                <a:cubicBezTo>
                  <a:pt x="2892516" y="2137947"/>
                  <a:pt x="2245003" y="2785458"/>
                  <a:pt x="1446258" y="2785458"/>
                </a:cubicBezTo>
                <a:cubicBezTo>
                  <a:pt x="647513" y="2785458"/>
                  <a:pt x="0" y="2137947"/>
                  <a:pt x="0" y="13392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69" y="117477"/>
            <a:ext cx="9063720" cy="49212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6BF3F-076C-416A-A4AF-712F3C2B084C}" type="datetime1">
              <a:rPr lang="en-US" smtClean="0"/>
              <a:t>1/8/24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DA1B27C-525A-48E0-9C07-1C0F50EF2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269" y="609600"/>
            <a:ext cx="9063720" cy="304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353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8520CDA-8892-4E2C-97F1-B53A134AE4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2148" y="2535220"/>
            <a:ext cx="5680403" cy="3089720"/>
          </a:xfrm>
          <a:custGeom>
            <a:avLst/>
            <a:gdLst>
              <a:gd name="connsiteX0" fmla="*/ 1544860 w 5678924"/>
              <a:gd name="connsiteY0" fmla="*/ 0 h 3089720"/>
              <a:gd name="connsiteX1" fmla="*/ 5678924 w 5678924"/>
              <a:gd name="connsiteY1" fmla="*/ 0 h 3089720"/>
              <a:gd name="connsiteX2" fmla="*/ 5678924 w 5678924"/>
              <a:gd name="connsiteY2" fmla="*/ 3089720 h 3089720"/>
              <a:gd name="connsiteX3" fmla="*/ 1544860 w 5678924"/>
              <a:gd name="connsiteY3" fmla="*/ 3089720 h 3089720"/>
              <a:gd name="connsiteX4" fmla="*/ 0 w 5678924"/>
              <a:gd name="connsiteY4" fmla="*/ 1544860 h 3089720"/>
              <a:gd name="connsiteX5" fmla="*/ 1544860 w 5678924"/>
              <a:gd name="connsiteY5" fmla="*/ 0 h 308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8924" h="3089720">
                <a:moveTo>
                  <a:pt x="1544860" y="0"/>
                </a:moveTo>
                <a:lnTo>
                  <a:pt x="5678924" y="0"/>
                </a:lnTo>
                <a:lnTo>
                  <a:pt x="5678924" y="3089720"/>
                </a:lnTo>
                <a:lnTo>
                  <a:pt x="1544860" y="3089720"/>
                </a:lnTo>
                <a:cubicBezTo>
                  <a:pt x="691657" y="3089720"/>
                  <a:pt x="0" y="2398063"/>
                  <a:pt x="0" y="1544860"/>
                </a:cubicBezTo>
                <a:cubicBezTo>
                  <a:pt x="0" y="691657"/>
                  <a:pt x="691657" y="0"/>
                  <a:pt x="15448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69" y="117477"/>
            <a:ext cx="11956990" cy="49212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6BF3F-076C-416A-A4AF-712F3C2B084C}" type="datetime1">
              <a:rPr lang="en-US" smtClean="0"/>
              <a:t>1/8/24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DA1B27C-525A-48E0-9C07-1C0F50EF2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269" y="609600"/>
            <a:ext cx="11956990" cy="304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487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25A7CED-24F6-4100-8F24-EC2C43FA32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97486"/>
            <a:ext cx="2254111" cy="1226070"/>
          </a:xfrm>
          <a:custGeom>
            <a:avLst/>
            <a:gdLst>
              <a:gd name="connsiteX0" fmla="*/ 0 w 2253524"/>
              <a:gd name="connsiteY0" fmla="*/ 0 h 1226070"/>
              <a:gd name="connsiteX1" fmla="*/ 1640489 w 2253524"/>
              <a:gd name="connsiteY1" fmla="*/ 0 h 1226070"/>
              <a:gd name="connsiteX2" fmla="*/ 2253524 w 2253524"/>
              <a:gd name="connsiteY2" fmla="*/ 613035 h 1226070"/>
              <a:gd name="connsiteX3" fmla="*/ 1640489 w 2253524"/>
              <a:gd name="connsiteY3" fmla="*/ 1226070 h 1226070"/>
              <a:gd name="connsiteX4" fmla="*/ 0 w 2253524"/>
              <a:gd name="connsiteY4" fmla="*/ 1226070 h 1226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3524" h="1226070">
                <a:moveTo>
                  <a:pt x="0" y="0"/>
                </a:moveTo>
                <a:lnTo>
                  <a:pt x="1640489" y="0"/>
                </a:lnTo>
                <a:cubicBezTo>
                  <a:pt x="1979059" y="0"/>
                  <a:pt x="2253524" y="274465"/>
                  <a:pt x="2253524" y="613035"/>
                </a:cubicBezTo>
                <a:cubicBezTo>
                  <a:pt x="2253524" y="951605"/>
                  <a:pt x="1979059" y="1226070"/>
                  <a:pt x="1640489" y="1226070"/>
                </a:cubicBezTo>
                <a:lnTo>
                  <a:pt x="0" y="12260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69" y="117477"/>
            <a:ext cx="11956990" cy="49212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6BF3F-076C-416A-A4AF-712F3C2B084C}" type="datetime1">
              <a:rPr lang="en-US" smtClean="0"/>
              <a:t>1/8/24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DA1B27C-525A-48E0-9C07-1C0F50EF2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269" y="609600"/>
            <a:ext cx="11956990" cy="304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284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1D95CB2-2C53-4ED1-9981-408C63C9DE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5155136"/>
            <a:ext cx="2254111" cy="1226070"/>
          </a:xfrm>
          <a:custGeom>
            <a:avLst/>
            <a:gdLst>
              <a:gd name="connsiteX0" fmla="*/ 0 w 2253524"/>
              <a:gd name="connsiteY0" fmla="*/ 0 h 1226070"/>
              <a:gd name="connsiteX1" fmla="*/ 1640489 w 2253524"/>
              <a:gd name="connsiteY1" fmla="*/ 0 h 1226070"/>
              <a:gd name="connsiteX2" fmla="*/ 2253524 w 2253524"/>
              <a:gd name="connsiteY2" fmla="*/ 613035 h 1226070"/>
              <a:gd name="connsiteX3" fmla="*/ 1640489 w 2253524"/>
              <a:gd name="connsiteY3" fmla="*/ 1226070 h 1226070"/>
              <a:gd name="connsiteX4" fmla="*/ 0 w 2253524"/>
              <a:gd name="connsiteY4" fmla="*/ 1226070 h 1226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3524" h="1226070">
                <a:moveTo>
                  <a:pt x="0" y="0"/>
                </a:moveTo>
                <a:lnTo>
                  <a:pt x="1640489" y="0"/>
                </a:lnTo>
                <a:cubicBezTo>
                  <a:pt x="1979059" y="0"/>
                  <a:pt x="2253524" y="274465"/>
                  <a:pt x="2253524" y="613035"/>
                </a:cubicBezTo>
                <a:cubicBezTo>
                  <a:pt x="2253524" y="951605"/>
                  <a:pt x="1979059" y="1226070"/>
                  <a:pt x="1640489" y="1226070"/>
                </a:cubicBezTo>
                <a:lnTo>
                  <a:pt x="0" y="12260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69" y="117477"/>
            <a:ext cx="11956990" cy="49212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6BF3F-076C-416A-A4AF-712F3C2B084C}" type="datetime1">
              <a:rPr lang="en-US" smtClean="0"/>
              <a:t>1/8/24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DA1B27C-525A-48E0-9C07-1C0F50EF2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269" y="609600"/>
            <a:ext cx="11956990" cy="304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266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17F5143-5734-4AAA-80F6-0706A06AA1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73899" y="2554961"/>
            <a:ext cx="2443673" cy="2443673"/>
          </a:xfrm>
          <a:custGeom>
            <a:avLst/>
            <a:gdLst>
              <a:gd name="connsiteX0" fmla="*/ 1221519 w 2443037"/>
              <a:gd name="connsiteY0" fmla="*/ 0 h 2443673"/>
              <a:gd name="connsiteX1" fmla="*/ 2443037 w 2443037"/>
              <a:gd name="connsiteY1" fmla="*/ 1221837 h 2443673"/>
              <a:gd name="connsiteX2" fmla="*/ 1221519 w 2443037"/>
              <a:gd name="connsiteY2" fmla="*/ 2443673 h 2443673"/>
              <a:gd name="connsiteX3" fmla="*/ 0 w 2443037"/>
              <a:gd name="connsiteY3" fmla="*/ 1221837 h 2443673"/>
              <a:gd name="connsiteX4" fmla="*/ 1221519 w 2443037"/>
              <a:gd name="connsiteY4" fmla="*/ 0 h 2443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3037" h="2443673">
                <a:moveTo>
                  <a:pt x="1221519" y="0"/>
                </a:moveTo>
                <a:cubicBezTo>
                  <a:pt x="1896145" y="0"/>
                  <a:pt x="2443037" y="547035"/>
                  <a:pt x="2443037" y="1221837"/>
                </a:cubicBezTo>
                <a:cubicBezTo>
                  <a:pt x="2443037" y="1896638"/>
                  <a:pt x="1896145" y="2443673"/>
                  <a:pt x="1221519" y="2443673"/>
                </a:cubicBezTo>
                <a:cubicBezTo>
                  <a:pt x="546893" y="2443673"/>
                  <a:pt x="0" y="1896638"/>
                  <a:pt x="0" y="1221837"/>
                </a:cubicBezTo>
                <a:cubicBezTo>
                  <a:pt x="0" y="547035"/>
                  <a:pt x="546893" y="0"/>
                  <a:pt x="12215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69" y="117477"/>
            <a:ext cx="11956990" cy="49212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6BF3F-076C-416A-A4AF-712F3C2B084C}" type="datetime1">
              <a:rPr lang="en-US" smtClean="0"/>
              <a:t>1/8/24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DA1B27C-525A-48E0-9C07-1C0F50EF2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269" y="609600"/>
            <a:ext cx="11956990" cy="304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5848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3797E5D-354D-4DD7-83D6-040642B81B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166" y="3665420"/>
            <a:ext cx="4364709" cy="2797004"/>
          </a:xfrm>
          <a:custGeom>
            <a:avLst/>
            <a:gdLst>
              <a:gd name="connsiteX0" fmla="*/ 0 w 4363572"/>
              <a:gd name="connsiteY0" fmla="*/ 0 h 2797004"/>
              <a:gd name="connsiteX1" fmla="*/ 3176533 w 4363572"/>
              <a:gd name="connsiteY1" fmla="*/ 0 h 2797004"/>
              <a:gd name="connsiteX2" fmla="*/ 4363572 w 4363572"/>
              <a:gd name="connsiteY2" fmla="*/ 1398502 h 2797004"/>
              <a:gd name="connsiteX3" fmla="*/ 3176533 w 4363572"/>
              <a:gd name="connsiteY3" fmla="*/ 2797004 h 2797004"/>
              <a:gd name="connsiteX4" fmla="*/ 0 w 4363572"/>
              <a:gd name="connsiteY4" fmla="*/ 2797004 h 2797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3572" h="2797004">
                <a:moveTo>
                  <a:pt x="0" y="0"/>
                </a:moveTo>
                <a:lnTo>
                  <a:pt x="3176533" y="0"/>
                </a:lnTo>
                <a:cubicBezTo>
                  <a:pt x="3832117" y="0"/>
                  <a:pt x="4363572" y="626131"/>
                  <a:pt x="4363572" y="1398502"/>
                </a:cubicBezTo>
                <a:cubicBezTo>
                  <a:pt x="4363572" y="2170874"/>
                  <a:pt x="3832117" y="2797004"/>
                  <a:pt x="3176533" y="2797004"/>
                </a:cubicBezTo>
                <a:lnTo>
                  <a:pt x="0" y="279700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69" y="117477"/>
            <a:ext cx="11956990" cy="49212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6BF3F-076C-416A-A4AF-712F3C2B084C}" type="datetime1">
              <a:rPr lang="en-US" smtClean="0"/>
              <a:t>1/8/24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DA1B27C-525A-48E0-9C07-1C0F50EF2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269" y="609600"/>
            <a:ext cx="11956990" cy="304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631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F9EDE7F-8F02-461B-BE51-39B2D1265F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9138" y="1917896"/>
            <a:ext cx="3013728" cy="3012093"/>
          </a:xfrm>
          <a:custGeom>
            <a:avLst/>
            <a:gdLst>
              <a:gd name="connsiteX0" fmla="*/ 1506472 w 3012943"/>
              <a:gd name="connsiteY0" fmla="*/ 0 h 3012093"/>
              <a:gd name="connsiteX1" fmla="*/ 3012943 w 3012943"/>
              <a:gd name="connsiteY1" fmla="*/ 1506047 h 3012093"/>
              <a:gd name="connsiteX2" fmla="*/ 1506472 w 3012943"/>
              <a:gd name="connsiteY2" fmla="*/ 3012093 h 3012093"/>
              <a:gd name="connsiteX3" fmla="*/ 0 w 3012943"/>
              <a:gd name="connsiteY3" fmla="*/ 1506047 h 3012093"/>
              <a:gd name="connsiteX4" fmla="*/ 1506472 w 3012943"/>
              <a:gd name="connsiteY4" fmla="*/ 0 h 301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2943" h="3012093">
                <a:moveTo>
                  <a:pt x="1506472" y="0"/>
                </a:moveTo>
                <a:cubicBezTo>
                  <a:pt x="2338473" y="0"/>
                  <a:pt x="3012943" y="674280"/>
                  <a:pt x="3012943" y="1506047"/>
                </a:cubicBezTo>
                <a:cubicBezTo>
                  <a:pt x="3012943" y="2337813"/>
                  <a:pt x="2338473" y="3012093"/>
                  <a:pt x="1506472" y="3012093"/>
                </a:cubicBezTo>
                <a:cubicBezTo>
                  <a:pt x="674470" y="3012093"/>
                  <a:pt x="0" y="2337813"/>
                  <a:pt x="0" y="1506047"/>
                </a:cubicBezTo>
                <a:cubicBezTo>
                  <a:pt x="0" y="674280"/>
                  <a:pt x="674470" y="0"/>
                  <a:pt x="15064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69" y="117477"/>
            <a:ext cx="11956990" cy="49212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6BF3F-076C-416A-A4AF-712F3C2B084C}" type="datetime1">
              <a:rPr lang="en-US" smtClean="0"/>
              <a:t>1/8/24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DA1B27C-525A-48E0-9C07-1C0F50EF2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269" y="609600"/>
            <a:ext cx="11956990" cy="304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90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C7FCE42-A0AB-4AC3-B115-01F4177874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1323424"/>
            <a:ext cx="4234951" cy="4843050"/>
          </a:xfrm>
          <a:custGeom>
            <a:avLst/>
            <a:gdLst>
              <a:gd name="connsiteX0" fmla="*/ 1812269 w 4233848"/>
              <a:gd name="connsiteY0" fmla="*/ 0 h 4843050"/>
              <a:gd name="connsiteX1" fmla="*/ 4233848 w 4233848"/>
              <a:gd name="connsiteY1" fmla="*/ 2421525 h 4843050"/>
              <a:gd name="connsiteX2" fmla="*/ 1812269 w 4233848"/>
              <a:gd name="connsiteY2" fmla="*/ 4843050 h 4843050"/>
              <a:gd name="connsiteX3" fmla="*/ 99954 w 4233848"/>
              <a:gd name="connsiteY3" fmla="*/ 4133802 h 4843050"/>
              <a:gd name="connsiteX4" fmla="*/ 0 w 4233848"/>
              <a:gd name="connsiteY4" fmla="*/ 4023828 h 4843050"/>
              <a:gd name="connsiteX5" fmla="*/ 0 w 4233848"/>
              <a:gd name="connsiteY5" fmla="*/ 819223 h 4843050"/>
              <a:gd name="connsiteX6" fmla="*/ 99954 w 4233848"/>
              <a:gd name="connsiteY6" fmla="*/ 709248 h 4843050"/>
              <a:gd name="connsiteX7" fmla="*/ 1812269 w 4233848"/>
              <a:gd name="connsiteY7" fmla="*/ 0 h 48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3848" h="4843050">
                <a:moveTo>
                  <a:pt x="1812269" y="0"/>
                </a:moveTo>
                <a:cubicBezTo>
                  <a:pt x="3149671" y="0"/>
                  <a:pt x="4233848" y="1084154"/>
                  <a:pt x="4233848" y="2421525"/>
                </a:cubicBezTo>
                <a:cubicBezTo>
                  <a:pt x="4233848" y="3758896"/>
                  <a:pt x="3149671" y="4843050"/>
                  <a:pt x="1812269" y="4843050"/>
                </a:cubicBezTo>
                <a:cubicBezTo>
                  <a:pt x="1143568" y="4843050"/>
                  <a:pt x="538174" y="4572012"/>
                  <a:pt x="99954" y="4133802"/>
                </a:cubicBezTo>
                <a:lnTo>
                  <a:pt x="0" y="4023828"/>
                </a:lnTo>
                <a:lnTo>
                  <a:pt x="0" y="819223"/>
                </a:lnTo>
                <a:lnTo>
                  <a:pt x="99954" y="709248"/>
                </a:lnTo>
                <a:cubicBezTo>
                  <a:pt x="538174" y="271039"/>
                  <a:pt x="1143568" y="0"/>
                  <a:pt x="181226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69" y="117477"/>
            <a:ext cx="11956990" cy="49212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6BF3F-076C-416A-A4AF-712F3C2B084C}" type="datetime1">
              <a:rPr lang="en-US" smtClean="0"/>
              <a:t>1/8/24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DA1B27C-525A-48E0-9C07-1C0F50EF2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269" y="609600"/>
            <a:ext cx="11956990" cy="304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889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E9B8-F89B-475D-9F58-9829B3483F57}" type="datetime1">
              <a:rPr lang="en-US" smtClean="0"/>
              <a:t>1/8/24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910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8C4699F-EED9-48E5-B375-82B2F16B5E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2902" y="1742052"/>
            <a:ext cx="4087727" cy="4086662"/>
          </a:xfrm>
          <a:custGeom>
            <a:avLst/>
            <a:gdLst>
              <a:gd name="connsiteX0" fmla="*/ 2043331 w 4086662"/>
              <a:gd name="connsiteY0" fmla="*/ 0 h 4086662"/>
              <a:gd name="connsiteX1" fmla="*/ 4086662 w 4086662"/>
              <a:gd name="connsiteY1" fmla="*/ 2043331 h 4086662"/>
              <a:gd name="connsiteX2" fmla="*/ 2043331 w 4086662"/>
              <a:gd name="connsiteY2" fmla="*/ 4086662 h 4086662"/>
              <a:gd name="connsiteX3" fmla="*/ 0 w 4086662"/>
              <a:gd name="connsiteY3" fmla="*/ 2043331 h 4086662"/>
              <a:gd name="connsiteX4" fmla="*/ 2043331 w 4086662"/>
              <a:gd name="connsiteY4" fmla="*/ 0 h 408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6662" h="4086662">
                <a:moveTo>
                  <a:pt x="2043331" y="0"/>
                </a:moveTo>
                <a:cubicBezTo>
                  <a:pt x="3171832" y="0"/>
                  <a:pt x="4086662" y="914830"/>
                  <a:pt x="4086662" y="2043331"/>
                </a:cubicBezTo>
                <a:cubicBezTo>
                  <a:pt x="4086662" y="3171832"/>
                  <a:pt x="3171832" y="4086662"/>
                  <a:pt x="2043331" y="4086662"/>
                </a:cubicBezTo>
                <a:cubicBezTo>
                  <a:pt x="914830" y="4086662"/>
                  <a:pt x="0" y="3171832"/>
                  <a:pt x="0" y="2043331"/>
                </a:cubicBezTo>
                <a:cubicBezTo>
                  <a:pt x="0" y="914830"/>
                  <a:pt x="914830" y="0"/>
                  <a:pt x="20433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69" y="117477"/>
            <a:ext cx="11956990" cy="49212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6BF3F-076C-416A-A4AF-712F3C2B084C}" type="datetime1">
              <a:rPr lang="en-US" smtClean="0"/>
              <a:t>1/8/24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DA1B27C-525A-48E0-9C07-1C0F50EF2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269" y="609600"/>
            <a:ext cx="11956990" cy="304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574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F465CD6-91E4-4B4B-B141-2B9391AA19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488" y="1476466"/>
            <a:ext cx="3057390" cy="5381534"/>
          </a:xfrm>
          <a:custGeom>
            <a:avLst/>
            <a:gdLst>
              <a:gd name="connsiteX0" fmla="*/ 1528297 w 3056594"/>
              <a:gd name="connsiteY0" fmla="*/ 0 h 5381534"/>
              <a:gd name="connsiteX1" fmla="*/ 3056594 w 3056594"/>
              <a:gd name="connsiteY1" fmla="*/ 1461299 h 5381534"/>
              <a:gd name="connsiteX2" fmla="*/ 3056594 w 3056594"/>
              <a:gd name="connsiteY2" fmla="*/ 5381534 h 5381534"/>
              <a:gd name="connsiteX3" fmla="*/ 0 w 3056594"/>
              <a:gd name="connsiteY3" fmla="*/ 5381534 h 5381534"/>
              <a:gd name="connsiteX4" fmla="*/ 0 w 3056594"/>
              <a:gd name="connsiteY4" fmla="*/ 1461299 h 5381534"/>
              <a:gd name="connsiteX5" fmla="*/ 1528297 w 3056594"/>
              <a:gd name="connsiteY5" fmla="*/ 0 h 538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56594" h="5381534">
                <a:moveTo>
                  <a:pt x="1528297" y="0"/>
                </a:moveTo>
                <a:cubicBezTo>
                  <a:pt x="2372352" y="0"/>
                  <a:pt x="3056594" y="654246"/>
                  <a:pt x="3056594" y="1461299"/>
                </a:cubicBezTo>
                <a:lnTo>
                  <a:pt x="3056594" y="5381534"/>
                </a:lnTo>
                <a:lnTo>
                  <a:pt x="0" y="5381534"/>
                </a:lnTo>
                <a:lnTo>
                  <a:pt x="0" y="1461299"/>
                </a:lnTo>
                <a:cubicBezTo>
                  <a:pt x="0" y="654246"/>
                  <a:pt x="684242" y="0"/>
                  <a:pt x="15282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69" y="117477"/>
            <a:ext cx="11956990" cy="49212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6BF3F-076C-416A-A4AF-712F3C2B084C}" type="datetime1">
              <a:rPr lang="en-US" smtClean="0"/>
              <a:t>1/8/24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DA1B27C-525A-48E0-9C07-1C0F50EF2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269" y="609600"/>
            <a:ext cx="11956990" cy="304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438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04BD5E1-3DEB-4723-BF62-A7B4BCC094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1143333"/>
            <a:ext cx="2213192" cy="2301255"/>
          </a:xfrm>
          <a:custGeom>
            <a:avLst/>
            <a:gdLst>
              <a:gd name="connsiteX0" fmla="*/ 0 w 2212616"/>
              <a:gd name="connsiteY0" fmla="*/ 0 h 2301255"/>
              <a:gd name="connsiteX1" fmla="*/ 1106308 w 2212616"/>
              <a:gd name="connsiteY1" fmla="*/ 0 h 2301255"/>
              <a:gd name="connsiteX2" fmla="*/ 2212616 w 2212616"/>
              <a:gd name="connsiteY2" fmla="*/ 1106308 h 2301255"/>
              <a:gd name="connsiteX3" fmla="*/ 2212616 w 2212616"/>
              <a:gd name="connsiteY3" fmla="*/ 1194947 h 2301255"/>
              <a:gd name="connsiteX4" fmla="*/ 1106308 w 2212616"/>
              <a:gd name="connsiteY4" fmla="*/ 2301255 h 2301255"/>
              <a:gd name="connsiteX5" fmla="*/ 0 w 2212616"/>
              <a:gd name="connsiteY5" fmla="*/ 2301254 h 2301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2616" h="2301255">
                <a:moveTo>
                  <a:pt x="0" y="0"/>
                </a:moveTo>
                <a:lnTo>
                  <a:pt x="1106308" y="0"/>
                </a:lnTo>
                <a:cubicBezTo>
                  <a:pt x="1717305" y="0"/>
                  <a:pt x="2212616" y="495311"/>
                  <a:pt x="2212616" y="1106308"/>
                </a:cubicBezTo>
                <a:lnTo>
                  <a:pt x="2212616" y="1194947"/>
                </a:lnTo>
                <a:cubicBezTo>
                  <a:pt x="2212616" y="1805944"/>
                  <a:pt x="1717305" y="2301255"/>
                  <a:pt x="1106308" y="2301255"/>
                </a:cubicBezTo>
                <a:cubicBezTo>
                  <a:pt x="737539" y="2301255"/>
                  <a:pt x="368770" y="2301254"/>
                  <a:pt x="0" y="230125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69" y="117477"/>
            <a:ext cx="11956990" cy="49212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6BF3F-076C-416A-A4AF-712F3C2B084C}" type="datetime1">
              <a:rPr lang="en-US" smtClean="0"/>
              <a:t>1/8/24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DA1B27C-525A-48E0-9C07-1C0F50EF2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269" y="609600"/>
            <a:ext cx="11956990" cy="304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1035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D9B9A91-4FA4-4359-B66E-6C5D954F9B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42" y="2026535"/>
            <a:ext cx="3546360" cy="3543988"/>
          </a:xfrm>
          <a:custGeom>
            <a:avLst/>
            <a:gdLst>
              <a:gd name="connsiteX0" fmla="*/ 1772718 w 3545436"/>
              <a:gd name="connsiteY0" fmla="*/ 0 h 3543988"/>
              <a:gd name="connsiteX1" fmla="*/ 3545436 w 3545436"/>
              <a:gd name="connsiteY1" fmla="*/ 1771994 h 3543988"/>
              <a:gd name="connsiteX2" fmla="*/ 1772718 w 3545436"/>
              <a:gd name="connsiteY2" fmla="*/ 3543988 h 3543988"/>
              <a:gd name="connsiteX3" fmla="*/ 0 w 3545436"/>
              <a:gd name="connsiteY3" fmla="*/ 1771994 h 3543988"/>
              <a:gd name="connsiteX4" fmla="*/ 1772718 w 3545436"/>
              <a:gd name="connsiteY4" fmla="*/ 0 h 354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5436" h="3543988">
                <a:moveTo>
                  <a:pt x="1772718" y="0"/>
                </a:moveTo>
                <a:cubicBezTo>
                  <a:pt x="2751763" y="0"/>
                  <a:pt x="3545436" y="793349"/>
                  <a:pt x="3545436" y="1771994"/>
                </a:cubicBezTo>
                <a:cubicBezTo>
                  <a:pt x="3545436" y="2750639"/>
                  <a:pt x="2751763" y="3543988"/>
                  <a:pt x="1772718" y="3543988"/>
                </a:cubicBezTo>
                <a:cubicBezTo>
                  <a:pt x="793673" y="3543988"/>
                  <a:pt x="0" y="2750639"/>
                  <a:pt x="0" y="1771994"/>
                </a:cubicBezTo>
                <a:cubicBezTo>
                  <a:pt x="0" y="793349"/>
                  <a:pt x="793673" y="0"/>
                  <a:pt x="177271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69" y="117477"/>
            <a:ext cx="11956990" cy="49212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6BF3F-076C-416A-A4AF-712F3C2B084C}" type="datetime1">
              <a:rPr lang="en-US" smtClean="0"/>
              <a:t>1/8/24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DA1B27C-525A-48E0-9C07-1C0F50EF2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269" y="609600"/>
            <a:ext cx="11956990" cy="304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2687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F44FCDB-8543-4F2C-A5C5-DC38CC32A5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66495" y="-1"/>
            <a:ext cx="6096001" cy="2614116"/>
          </a:xfrm>
          <a:custGeom>
            <a:avLst/>
            <a:gdLst>
              <a:gd name="connsiteX0" fmla="*/ 1307058 w 6094413"/>
              <a:gd name="connsiteY0" fmla="*/ 0 h 2614116"/>
              <a:gd name="connsiteX1" fmla="*/ 6094413 w 6094413"/>
              <a:gd name="connsiteY1" fmla="*/ 0 h 2614116"/>
              <a:gd name="connsiteX2" fmla="*/ 6094413 w 6094413"/>
              <a:gd name="connsiteY2" fmla="*/ 2614116 h 2614116"/>
              <a:gd name="connsiteX3" fmla="*/ 1307058 w 6094413"/>
              <a:gd name="connsiteY3" fmla="*/ 2614115 h 2614116"/>
              <a:gd name="connsiteX4" fmla="*/ 6748 w 6094413"/>
              <a:gd name="connsiteY4" fmla="*/ 1440696 h 2614116"/>
              <a:gd name="connsiteX5" fmla="*/ 0 w 6094413"/>
              <a:gd name="connsiteY5" fmla="*/ 1307058 h 2614116"/>
              <a:gd name="connsiteX6" fmla="*/ 6748 w 6094413"/>
              <a:gd name="connsiteY6" fmla="*/ 1173419 h 2614116"/>
              <a:gd name="connsiteX7" fmla="*/ 1307058 w 6094413"/>
              <a:gd name="connsiteY7" fmla="*/ 0 h 2614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4413" h="2614116">
                <a:moveTo>
                  <a:pt x="1307058" y="0"/>
                </a:moveTo>
                <a:lnTo>
                  <a:pt x="6094413" y="0"/>
                </a:lnTo>
                <a:lnTo>
                  <a:pt x="6094413" y="2614116"/>
                </a:lnTo>
                <a:lnTo>
                  <a:pt x="1307058" y="2614115"/>
                </a:lnTo>
                <a:cubicBezTo>
                  <a:pt x="630307" y="2614115"/>
                  <a:pt x="73683" y="2099788"/>
                  <a:pt x="6748" y="1440696"/>
                </a:cubicBezTo>
                <a:lnTo>
                  <a:pt x="0" y="1307058"/>
                </a:lnTo>
                <a:lnTo>
                  <a:pt x="6748" y="1173419"/>
                </a:lnTo>
                <a:cubicBezTo>
                  <a:pt x="73683" y="514327"/>
                  <a:pt x="630307" y="0"/>
                  <a:pt x="13070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69" y="669926"/>
            <a:ext cx="5556110" cy="93816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6BF3F-076C-416A-A4AF-712F3C2B084C}" type="datetime1">
              <a:rPr lang="en-US" smtClean="0"/>
              <a:t>1/8/24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703F0E4-C37B-4FDA-94A5-1534BB82A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269" y="1666875"/>
            <a:ext cx="5556110" cy="3832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2032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068F8-38D9-4683-82E7-DA64D1A1F6C5}" type="datetime1">
              <a:rPr lang="en-US" smtClean="0"/>
              <a:t>1/8/24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9CE687-48A8-457A-AEF4-017B59849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554" y="2308227"/>
            <a:ext cx="6677176" cy="2264859"/>
          </a:xfr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1559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12ABCB2-7594-43EA-9976-1FC984CB63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82190" y="778333"/>
            <a:ext cx="4092053" cy="6079669"/>
          </a:xfrm>
          <a:custGeom>
            <a:avLst/>
            <a:gdLst>
              <a:gd name="connsiteX0" fmla="*/ 2045494 w 4090987"/>
              <a:gd name="connsiteY0" fmla="*/ 0 h 6079669"/>
              <a:gd name="connsiteX1" fmla="*/ 2045493 w 4090987"/>
              <a:gd name="connsiteY1" fmla="*/ 1 h 6079669"/>
              <a:gd name="connsiteX2" fmla="*/ 4090987 w 4090987"/>
              <a:gd name="connsiteY2" fmla="*/ 2045495 h 6079669"/>
              <a:gd name="connsiteX3" fmla="*/ 4090987 w 4090987"/>
              <a:gd name="connsiteY3" fmla="*/ 6079669 h 6079669"/>
              <a:gd name="connsiteX4" fmla="*/ 0 w 4090987"/>
              <a:gd name="connsiteY4" fmla="*/ 6079669 h 6079669"/>
              <a:gd name="connsiteX5" fmla="*/ 0 w 4090987"/>
              <a:gd name="connsiteY5" fmla="*/ 2045494 h 6079669"/>
              <a:gd name="connsiteX6" fmla="*/ 2045494 w 4090987"/>
              <a:gd name="connsiteY6" fmla="*/ 0 h 607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0987" h="6079669">
                <a:moveTo>
                  <a:pt x="2045494" y="0"/>
                </a:moveTo>
                <a:lnTo>
                  <a:pt x="2045493" y="1"/>
                </a:lnTo>
                <a:cubicBezTo>
                  <a:pt x="3175188" y="1"/>
                  <a:pt x="4090987" y="915800"/>
                  <a:pt x="4090987" y="2045495"/>
                </a:cubicBezTo>
                <a:lnTo>
                  <a:pt x="4090987" y="6079669"/>
                </a:lnTo>
                <a:lnTo>
                  <a:pt x="0" y="6079669"/>
                </a:lnTo>
                <a:lnTo>
                  <a:pt x="0" y="2045494"/>
                </a:lnTo>
                <a:cubicBezTo>
                  <a:pt x="0" y="915799"/>
                  <a:pt x="915799" y="0"/>
                  <a:pt x="20454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068F8-38D9-4683-82E7-DA64D1A1F6C5}" type="datetime1">
              <a:rPr lang="en-US" smtClean="0"/>
              <a:t>1/8/24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E1A22E9-AE34-4AD1-8215-946D07A2E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428" y="1908177"/>
            <a:ext cx="6969003" cy="1021429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61632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A4DA2-C075-4005-8BCE-B99E22B07C4E}" type="datetime1">
              <a:rPr lang="en-US" smtClean="0"/>
              <a:t>1/8/24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223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BA7B-F212-48DF-B035-EF6F162317C2}" type="datetime1">
              <a:rPr lang="en-US" smtClean="0"/>
              <a:t>1/8/24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5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F92A-D34A-4F48-B1FA-174D794E26D5}" type="datetime1">
              <a:rPr lang="en-US" smtClean="0"/>
              <a:t>1/8/24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37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98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bg1">
                    <a:lumMod val="8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DBFF6-F3B6-45AC-8095-DC4D4B39731B}" type="datetime1">
              <a:rPr lang="en-US" smtClean="0"/>
              <a:t>1/8/24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67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B407-986A-4C74-97AD-60F5E00D3BC1}" type="datetime1">
              <a:rPr lang="en-US" smtClean="0"/>
              <a:t>1/8/24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605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6C99F-81AF-4493-9B36-4079F76E981C}" type="datetime1">
              <a:rPr lang="en-US" smtClean="0"/>
              <a:t>1/8/24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820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3384250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9005854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8CA-29E5-44A1-9A6F-E41331B2F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0" y="152400"/>
            <a:ext cx="11803383" cy="533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19E974-41E6-4A69-92E5-B5036757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578E07-83E9-4B2D-93E7-59FA62EECA22}" type="datetime1">
              <a:rPr lang="en-US" smtClean="0"/>
              <a:pPr/>
              <a:t>1/8/24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98F590-5497-4B10-AFA2-0BFAAD2BB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9D627D-5885-4A8B-A9CE-D32144417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9E4D57-D681-4A76-B509-051C0740E3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EC23B6-317E-40B8-96BA-D6CEF9F8BA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3548" y="685800"/>
            <a:ext cx="11804904" cy="342900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81219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8CA-29E5-44A1-9A6F-E41331B2F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0" y="152400"/>
            <a:ext cx="11803383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19E974-41E6-4A69-92E5-B5036757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8E07-83E9-4B2D-93E7-59FA62EECA22}" type="datetime1">
              <a:rPr lang="en-US" smtClean="0"/>
              <a:t>1/8/24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98F590-5497-4B10-AFA2-0BFAAD2BB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9D627D-5885-4A8B-A9CE-D32144417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4D57-D681-4A76-B509-051C0740E37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4286728-0F1F-4C8C-89F6-7EDB39106F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44368" y="2389220"/>
            <a:ext cx="2891477" cy="3746750"/>
          </a:xfrm>
          <a:custGeom>
            <a:avLst/>
            <a:gdLst>
              <a:gd name="connsiteX0" fmla="*/ 0 w 2891477"/>
              <a:gd name="connsiteY0" fmla="*/ 0 h 3746750"/>
              <a:gd name="connsiteX1" fmla="*/ 2891477 w 2891477"/>
              <a:gd name="connsiteY1" fmla="*/ 0 h 3746750"/>
              <a:gd name="connsiteX2" fmla="*/ 2891477 w 2891477"/>
              <a:gd name="connsiteY2" fmla="*/ 3746750 h 3746750"/>
              <a:gd name="connsiteX3" fmla="*/ 0 w 2891477"/>
              <a:gd name="connsiteY3" fmla="*/ 3746750 h 374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1477" h="3746750">
                <a:moveTo>
                  <a:pt x="0" y="0"/>
                </a:moveTo>
                <a:lnTo>
                  <a:pt x="2891477" y="0"/>
                </a:lnTo>
                <a:lnTo>
                  <a:pt x="2891477" y="3746750"/>
                </a:lnTo>
                <a:lnTo>
                  <a:pt x="0" y="3746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0BED124-E460-4A43-9EE8-EC3C5F3232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3548" y="685800"/>
            <a:ext cx="11804904" cy="342900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>
                <a:solidFill>
                  <a:srgbClr val="00FA0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02027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8CA-29E5-44A1-9A6F-E41331B2F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0" y="152400"/>
            <a:ext cx="11803383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19E974-41E6-4A69-92E5-B5036757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8E07-83E9-4B2D-93E7-59FA62EECA22}" type="datetime1">
              <a:rPr lang="en-US" smtClean="0"/>
              <a:t>1/8/24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98F590-5497-4B10-AFA2-0BFAAD2BB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9D627D-5885-4A8B-A9CE-D32144417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4D57-D681-4A76-B509-051C0740E37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8D884B8-4538-4AC8-B040-C6E2315AF4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5951" y="1761103"/>
            <a:ext cx="2902616" cy="4095614"/>
          </a:xfrm>
          <a:custGeom>
            <a:avLst/>
            <a:gdLst>
              <a:gd name="connsiteX0" fmla="*/ 0 w 2286000"/>
              <a:gd name="connsiteY0" fmla="*/ 0 h 4754880"/>
              <a:gd name="connsiteX1" fmla="*/ 2286000 w 2286000"/>
              <a:gd name="connsiteY1" fmla="*/ 0 h 4754880"/>
              <a:gd name="connsiteX2" fmla="*/ 2286000 w 2286000"/>
              <a:gd name="connsiteY2" fmla="*/ 4754880 h 4754880"/>
              <a:gd name="connsiteX3" fmla="*/ 0 w 2286000"/>
              <a:gd name="connsiteY3" fmla="*/ 4754880 h 475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0" h="4754880">
                <a:moveTo>
                  <a:pt x="0" y="0"/>
                </a:moveTo>
                <a:lnTo>
                  <a:pt x="2286000" y="0"/>
                </a:lnTo>
                <a:lnTo>
                  <a:pt x="2286000" y="4754880"/>
                </a:lnTo>
                <a:lnTo>
                  <a:pt x="0" y="47548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8161B52-5DB5-4E0F-80B8-084BDD53DB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3548" y="685800"/>
            <a:ext cx="11804904" cy="342900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>
                <a:solidFill>
                  <a:srgbClr val="00FA0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07483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8CA-29E5-44A1-9A6F-E41331B2F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0" y="152400"/>
            <a:ext cx="11803383" cy="533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19E974-41E6-4A69-92E5-B5036757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578E07-83E9-4B2D-93E7-59FA62EECA22}" type="datetime1">
              <a:rPr lang="en-US" smtClean="0"/>
              <a:pPr/>
              <a:t>1/8/24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98F590-5497-4B10-AFA2-0BFAAD2BB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9D627D-5885-4A8B-A9CE-D32144417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9E4D57-D681-4A76-B509-051C0740E3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BA8429F-0BCE-40EC-891D-7A7948A24A2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6291" y="1518755"/>
            <a:ext cx="2328947" cy="1396472"/>
          </a:xfrm>
          <a:custGeom>
            <a:avLst/>
            <a:gdLst>
              <a:gd name="connsiteX0" fmla="*/ 0 w 2328946"/>
              <a:gd name="connsiteY0" fmla="*/ 0 h 1276850"/>
              <a:gd name="connsiteX1" fmla="*/ 2328946 w 2328946"/>
              <a:gd name="connsiteY1" fmla="*/ 0 h 1276850"/>
              <a:gd name="connsiteX2" fmla="*/ 2328946 w 2328946"/>
              <a:gd name="connsiteY2" fmla="*/ 1276850 h 1276850"/>
              <a:gd name="connsiteX3" fmla="*/ 0 w 2328946"/>
              <a:gd name="connsiteY3" fmla="*/ 1276850 h 127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8946" h="1276850">
                <a:moveTo>
                  <a:pt x="0" y="0"/>
                </a:moveTo>
                <a:lnTo>
                  <a:pt x="2328946" y="0"/>
                </a:lnTo>
                <a:lnTo>
                  <a:pt x="2328946" y="1276850"/>
                </a:lnTo>
                <a:lnTo>
                  <a:pt x="0" y="127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3B92D79-0B3E-4160-89D5-56BB2A10CC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3872" y="3636867"/>
            <a:ext cx="2027145" cy="2724683"/>
          </a:xfrm>
          <a:custGeom>
            <a:avLst/>
            <a:gdLst>
              <a:gd name="connsiteX0" fmla="*/ 0 w 1596509"/>
              <a:gd name="connsiteY0" fmla="*/ 0 h 2950440"/>
              <a:gd name="connsiteX1" fmla="*/ 1596509 w 1596509"/>
              <a:gd name="connsiteY1" fmla="*/ 0 h 2950440"/>
              <a:gd name="connsiteX2" fmla="*/ 1596509 w 1596509"/>
              <a:gd name="connsiteY2" fmla="*/ 2950440 h 2950440"/>
              <a:gd name="connsiteX3" fmla="*/ 0 w 1596509"/>
              <a:gd name="connsiteY3" fmla="*/ 2950440 h 295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6509" h="2950440">
                <a:moveTo>
                  <a:pt x="0" y="0"/>
                </a:moveTo>
                <a:lnTo>
                  <a:pt x="1596509" y="0"/>
                </a:lnTo>
                <a:lnTo>
                  <a:pt x="1596509" y="2950440"/>
                </a:lnTo>
                <a:lnTo>
                  <a:pt x="0" y="29504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2028D58-42DA-4503-99A3-E3F04D31327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19105" y="1421292"/>
            <a:ext cx="2818328" cy="1591403"/>
          </a:xfrm>
          <a:custGeom>
            <a:avLst/>
            <a:gdLst>
              <a:gd name="connsiteX0" fmla="*/ 0 w 2790424"/>
              <a:gd name="connsiteY0" fmla="*/ 0 h 1706199"/>
              <a:gd name="connsiteX1" fmla="*/ 2790424 w 2790424"/>
              <a:gd name="connsiteY1" fmla="*/ 0 h 1706199"/>
              <a:gd name="connsiteX2" fmla="*/ 2790424 w 2790424"/>
              <a:gd name="connsiteY2" fmla="*/ 1706199 h 1706199"/>
              <a:gd name="connsiteX3" fmla="*/ 0 w 2790424"/>
              <a:gd name="connsiteY3" fmla="*/ 1706199 h 1706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0424" h="1706199">
                <a:moveTo>
                  <a:pt x="0" y="0"/>
                </a:moveTo>
                <a:lnTo>
                  <a:pt x="2790424" y="0"/>
                </a:lnTo>
                <a:lnTo>
                  <a:pt x="2790424" y="1706199"/>
                </a:lnTo>
                <a:lnTo>
                  <a:pt x="0" y="17061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A116C32-10AF-433A-9DFF-105F990889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3548" y="685800"/>
            <a:ext cx="11804904" cy="342900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08425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8CA-29E5-44A1-9A6F-E41331B2F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0" y="152400"/>
            <a:ext cx="11803383" cy="533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19E974-41E6-4A69-92E5-B5036757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578E07-83E9-4B2D-93E7-59FA62EECA22}" type="datetime1">
              <a:rPr lang="en-US" smtClean="0"/>
              <a:pPr/>
              <a:t>1/8/24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98F590-5497-4B10-AFA2-0BFAAD2BB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9D627D-5885-4A8B-A9CE-D32144417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9E4D57-D681-4A76-B509-051C0740E3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701D941-64BB-4469-80C9-98A8C9FCC9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1621" y="2821782"/>
            <a:ext cx="2180025" cy="3257210"/>
          </a:xfrm>
          <a:custGeom>
            <a:avLst/>
            <a:gdLst>
              <a:gd name="connsiteX0" fmla="*/ 0 w 2201825"/>
              <a:gd name="connsiteY0" fmla="*/ 0 h 3289782"/>
              <a:gd name="connsiteX1" fmla="*/ 2201825 w 2201825"/>
              <a:gd name="connsiteY1" fmla="*/ 0 h 3289782"/>
              <a:gd name="connsiteX2" fmla="*/ 2201825 w 2201825"/>
              <a:gd name="connsiteY2" fmla="*/ 3289782 h 3289782"/>
              <a:gd name="connsiteX3" fmla="*/ 0 w 2201825"/>
              <a:gd name="connsiteY3" fmla="*/ 3289782 h 3289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1825" h="3289782">
                <a:moveTo>
                  <a:pt x="0" y="0"/>
                </a:moveTo>
                <a:lnTo>
                  <a:pt x="2201825" y="0"/>
                </a:lnTo>
                <a:lnTo>
                  <a:pt x="2201825" y="3289782"/>
                </a:lnTo>
                <a:lnTo>
                  <a:pt x="0" y="328978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06B3795-9080-4E33-A72E-625DE13006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3548" y="685800"/>
            <a:ext cx="11804904" cy="342900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15638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8CA-29E5-44A1-9A6F-E41331B2F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0" y="152400"/>
            <a:ext cx="11803383" cy="533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19E974-41E6-4A69-92E5-B5036757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578E07-83E9-4B2D-93E7-59FA62EECA22}" type="datetime1">
              <a:rPr lang="en-US" smtClean="0"/>
              <a:pPr/>
              <a:t>1/8/24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98F590-5497-4B10-AFA2-0BFAAD2BB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9D627D-5885-4A8B-A9CE-D32144417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9E4D57-D681-4A76-B509-051C0740E3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F05FCD2-39C7-46C4-9395-827558E0868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61469" y="4443564"/>
            <a:ext cx="1529697" cy="1835761"/>
          </a:xfrm>
          <a:custGeom>
            <a:avLst/>
            <a:gdLst>
              <a:gd name="connsiteX0" fmla="*/ 0 w 1529697"/>
              <a:gd name="connsiteY0" fmla="*/ 0 h 1835761"/>
              <a:gd name="connsiteX1" fmla="*/ 1529697 w 1529697"/>
              <a:gd name="connsiteY1" fmla="*/ 0 h 1835761"/>
              <a:gd name="connsiteX2" fmla="*/ 1529697 w 1529697"/>
              <a:gd name="connsiteY2" fmla="*/ 1835761 h 1835761"/>
              <a:gd name="connsiteX3" fmla="*/ 0 w 1529697"/>
              <a:gd name="connsiteY3" fmla="*/ 1835761 h 183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9697" h="1835761">
                <a:moveTo>
                  <a:pt x="0" y="0"/>
                </a:moveTo>
                <a:lnTo>
                  <a:pt x="1529697" y="0"/>
                </a:lnTo>
                <a:lnTo>
                  <a:pt x="1529697" y="1835761"/>
                </a:lnTo>
                <a:lnTo>
                  <a:pt x="0" y="1835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F8B8E86-0B22-431A-A205-583E89FB3BA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65236" y="4443564"/>
            <a:ext cx="1529697" cy="1835761"/>
          </a:xfrm>
          <a:custGeom>
            <a:avLst/>
            <a:gdLst>
              <a:gd name="connsiteX0" fmla="*/ 0 w 1529697"/>
              <a:gd name="connsiteY0" fmla="*/ 0 h 1835761"/>
              <a:gd name="connsiteX1" fmla="*/ 1529697 w 1529697"/>
              <a:gd name="connsiteY1" fmla="*/ 0 h 1835761"/>
              <a:gd name="connsiteX2" fmla="*/ 1529697 w 1529697"/>
              <a:gd name="connsiteY2" fmla="*/ 1835761 h 1835761"/>
              <a:gd name="connsiteX3" fmla="*/ 0 w 1529697"/>
              <a:gd name="connsiteY3" fmla="*/ 1835761 h 183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9697" h="1835761">
                <a:moveTo>
                  <a:pt x="0" y="0"/>
                </a:moveTo>
                <a:lnTo>
                  <a:pt x="1529697" y="0"/>
                </a:lnTo>
                <a:lnTo>
                  <a:pt x="1529697" y="1835761"/>
                </a:lnTo>
                <a:lnTo>
                  <a:pt x="0" y="1835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4E5CC9C-59CE-424A-AF47-3443028A3C8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77141" y="4443564"/>
            <a:ext cx="1529697" cy="1835761"/>
          </a:xfrm>
          <a:custGeom>
            <a:avLst/>
            <a:gdLst>
              <a:gd name="connsiteX0" fmla="*/ 0 w 1529697"/>
              <a:gd name="connsiteY0" fmla="*/ 0 h 1835761"/>
              <a:gd name="connsiteX1" fmla="*/ 1529697 w 1529697"/>
              <a:gd name="connsiteY1" fmla="*/ 0 h 1835761"/>
              <a:gd name="connsiteX2" fmla="*/ 1529697 w 1529697"/>
              <a:gd name="connsiteY2" fmla="*/ 1835761 h 1835761"/>
              <a:gd name="connsiteX3" fmla="*/ 0 w 1529697"/>
              <a:gd name="connsiteY3" fmla="*/ 1835761 h 183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9697" h="1835761">
                <a:moveTo>
                  <a:pt x="0" y="0"/>
                </a:moveTo>
                <a:lnTo>
                  <a:pt x="1529697" y="0"/>
                </a:lnTo>
                <a:lnTo>
                  <a:pt x="1529697" y="1835761"/>
                </a:lnTo>
                <a:lnTo>
                  <a:pt x="0" y="1835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8B48EBD-20EB-49E3-8B62-373B4734A9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3548" y="685800"/>
            <a:ext cx="11804904" cy="342900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8606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F224C-C48F-45DA-8ED1-E45E975CED72}" type="datetime1">
              <a:rPr lang="en-US" smtClean="0"/>
              <a:t>1/8/24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323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8CA-29E5-44A1-9A6F-E41331B2F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0" y="152400"/>
            <a:ext cx="11803383" cy="533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19E974-41E6-4A69-92E5-B5036757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578E07-83E9-4B2D-93E7-59FA62EECA22}" type="datetime1">
              <a:rPr lang="en-US" smtClean="0"/>
              <a:pPr/>
              <a:t>1/8/24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98F590-5497-4B10-AFA2-0BFAAD2BB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9D627D-5885-4A8B-A9CE-D32144417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9E4D57-D681-4A76-B509-051C0740E3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2812665-560C-498B-8DA9-09816C6D9E5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4922" y="1189080"/>
            <a:ext cx="2520812" cy="1200130"/>
          </a:xfrm>
          <a:custGeom>
            <a:avLst/>
            <a:gdLst>
              <a:gd name="connsiteX0" fmla="*/ 0 w 1929191"/>
              <a:gd name="connsiteY0" fmla="*/ 0 h 1200130"/>
              <a:gd name="connsiteX1" fmla="*/ 1929191 w 1929191"/>
              <a:gd name="connsiteY1" fmla="*/ 0 h 1200130"/>
              <a:gd name="connsiteX2" fmla="*/ 1929191 w 1929191"/>
              <a:gd name="connsiteY2" fmla="*/ 1200130 h 1200130"/>
              <a:gd name="connsiteX3" fmla="*/ 0 w 1929191"/>
              <a:gd name="connsiteY3" fmla="*/ 1200130 h 120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9191" h="1200130">
                <a:moveTo>
                  <a:pt x="0" y="0"/>
                </a:moveTo>
                <a:lnTo>
                  <a:pt x="1929191" y="0"/>
                </a:lnTo>
                <a:lnTo>
                  <a:pt x="1929191" y="1200130"/>
                </a:lnTo>
                <a:lnTo>
                  <a:pt x="0" y="120013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D54B1E6-CADA-4D99-AF7A-E878AEE02A2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4922" y="3070059"/>
            <a:ext cx="2520812" cy="1200130"/>
          </a:xfrm>
          <a:custGeom>
            <a:avLst/>
            <a:gdLst>
              <a:gd name="connsiteX0" fmla="*/ 0 w 1929191"/>
              <a:gd name="connsiteY0" fmla="*/ 0 h 1200130"/>
              <a:gd name="connsiteX1" fmla="*/ 1929191 w 1929191"/>
              <a:gd name="connsiteY1" fmla="*/ 0 h 1200130"/>
              <a:gd name="connsiteX2" fmla="*/ 1929191 w 1929191"/>
              <a:gd name="connsiteY2" fmla="*/ 1200130 h 1200130"/>
              <a:gd name="connsiteX3" fmla="*/ 0 w 1929191"/>
              <a:gd name="connsiteY3" fmla="*/ 1200130 h 120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9191" h="1200130">
                <a:moveTo>
                  <a:pt x="0" y="0"/>
                </a:moveTo>
                <a:lnTo>
                  <a:pt x="1929191" y="0"/>
                </a:lnTo>
                <a:lnTo>
                  <a:pt x="1929191" y="1200130"/>
                </a:lnTo>
                <a:lnTo>
                  <a:pt x="0" y="120013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A8387DAE-C6A6-4C08-BA94-051F6C822D7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4922" y="4989137"/>
            <a:ext cx="2520812" cy="1200130"/>
          </a:xfrm>
          <a:custGeom>
            <a:avLst/>
            <a:gdLst>
              <a:gd name="connsiteX0" fmla="*/ 0 w 1929191"/>
              <a:gd name="connsiteY0" fmla="*/ 0 h 1200130"/>
              <a:gd name="connsiteX1" fmla="*/ 1929191 w 1929191"/>
              <a:gd name="connsiteY1" fmla="*/ 0 h 1200130"/>
              <a:gd name="connsiteX2" fmla="*/ 1929191 w 1929191"/>
              <a:gd name="connsiteY2" fmla="*/ 1200130 h 1200130"/>
              <a:gd name="connsiteX3" fmla="*/ 0 w 1929191"/>
              <a:gd name="connsiteY3" fmla="*/ 1200130 h 120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9191" h="1200130">
                <a:moveTo>
                  <a:pt x="0" y="0"/>
                </a:moveTo>
                <a:lnTo>
                  <a:pt x="1929191" y="0"/>
                </a:lnTo>
                <a:lnTo>
                  <a:pt x="1929191" y="1200130"/>
                </a:lnTo>
                <a:lnTo>
                  <a:pt x="0" y="120013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26EDA3B-EF37-43E3-8B6D-E2FF54DF2B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3548" y="685800"/>
            <a:ext cx="11804904" cy="342900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00005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8CA-29E5-44A1-9A6F-E41331B2F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0" y="152400"/>
            <a:ext cx="11803383" cy="533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19E974-41E6-4A69-92E5-B5036757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578E07-83E9-4B2D-93E7-59FA62EECA22}" type="datetime1">
              <a:rPr lang="en-US" smtClean="0"/>
              <a:pPr/>
              <a:t>1/8/24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98F590-5497-4B10-AFA2-0BFAAD2BB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9D627D-5885-4A8B-A9CE-D32144417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9E4D57-D681-4A76-B509-051C0740E3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8162549-26C6-44D5-8FB0-F5D9B485739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6611" y="1667164"/>
            <a:ext cx="3753309" cy="4233672"/>
          </a:xfrm>
          <a:custGeom>
            <a:avLst/>
            <a:gdLst>
              <a:gd name="connsiteX0" fmla="*/ 0 w 3273552"/>
              <a:gd name="connsiteY0" fmla="*/ 0 h 4233672"/>
              <a:gd name="connsiteX1" fmla="*/ 3273552 w 3273552"/>
              <a:gd name="connsiteY1" fmla="*/ 0 h 4233672"/>
              <a:gd name="connsiteX2" fmla="*/ 3273552 w 3273552"/>
              <a:gd name="connsiteY2" fmla="*/ 4233672 h 4233672"/>
              <a:gd name="connsiteX3" fmla="*/ 0 w 3273552"/>
              <a:gd name="connsiteY3" fmla="*/ 4233672 h 423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3552" h="4233672">
                <a:moveTo>
                  <a:pt x="0" y="0"/>
                </a:moveTo>
                <a:lnTo>
                  <a:pt x="3273552" y="0"/>
                </a:lnTo>
                <a:lnTo>
                  <a:pt x="3273552" y="4233672"/>
                </a:lnTo>
                <a:lnTo>
                  <a:pt x="0" y="423367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2E98FA-A4A9-4A75-AD5E-10FEF29B57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3548" y="685800"/>
            <a:ext cx="11804904" cy="342900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33202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8CA-29E5-44A1-9A6F-E41331B2F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0" y="152400"/>
            <a:ext cx="11803383" cy="533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19E974-41E6-4A69-92E5-B5036757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578E07-83E9-4B2D-93E7-59FA62EECA22}" type="datetime1">
              <a:rPr lang="en-US" smtClean="0"/>
              <a:pPr/>
              <a:t>1/8/24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98F590-5497-4B10-AFA2-0BFAAD2BB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9D627D-5885-4A8B-A9CE-D32144417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9E4D57-D681-4A76-B509-051C0740E3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9BF5821-53CA-4339-AFCD-870A8EB5EF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8515" y="1679864"/>
            <a:ext cx="4780920" cy="4233672"/>
          </a:xfrm>
          <a:custGeom>
            <a:avLst/>
            <a:gdLst>
              <a:gd name="connsiteX0" fmla="*/ 0 w 3273552"/>
              <a:gd name="connsiteY0" fmla="*/ 0 h 4233672"/>
              <a:gd name="connsiteX1" fmla="*/ 3273552 w 3273552"/>
              <a:gd name="connsiteY1" fmla="*/ 0 h 4233672"/>
              <a:gd name="connsiteX2" fmla="*/ 3273552 w 3273552"/>
              <a:gd name="connsiteY2" fmla="*/ 4233672 h 4233672"/>
              <a:gd name="connsiteX3" fmla="*/ 0 w 3273552"/>
              <a:gd name="connsiteY3" fmla="*/ 4233672 h 423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3552" h="4233672">
                <a:moveTo>
                  <a:pt x="0" y="0"/>
                </a:moveTo>
                <a:lnTo>
                  <a:pt x="3273552" y="0"/>
                </a:lnTo>
                <a:lnTo>
                  <a:pt x="3273552" y="4233672"/>
                </a:lnTo>
                <a:lnTo>
                  <a:pt x="0" y="423367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340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8CA-29E5-44A1-9A6F-E41331B2F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0" y="152400"/>
            <a:ext cx="11803383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19E974-41E6-4A69-92E5-B5036757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8E07-83E9-4B2D-93E7-59FA62EECA22}" type="datetime1">
              <a:rPr lang="en-US" smtClean="0"/>
              <a:t>1/8/24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98F590-5497-4B10-AFA2-0BFAAD2BB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9D627D-5885-4A8B-A9CE-D32144417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4D57-D681-4A76-B509-051C0740E37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F0D624-FAD3-46D4-952C-CCF6A66FF6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4922" y="1798011"/>
            <a:ext cx="4605687" cy="4233672"/>
          </a:xfrm>
          <a:custGeom>
            <a:avLst/>
            <a:gdLst>
              <a:gd name="connsiteX0" fmla="*/ 0 w 3273552"/>
              <a:gd name="connsiteY0" fmla="*/ 0 h 4233672"/>
              <a:gd name="connsiteX1" fmla="*/ 3273552 w 3273552"/>
              <a:gd name="connsiteY1" fmla="*/ 0 h 4233672"/>
              <a:gd name="connsiteX2" fmla="*/ 3273552 w 3273552"/>
              <a:gd name="connsiteY2" fmla="*/ 4233672 h 4233672"/>
              <a:gd name="connsiteX3" fmla="*/ 0 w 3273552"/>
              <a:gd name="connsiteY3" fmla="*/ 4233672 h 423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3552" h="4233672">
                <a:moveTo>
                  <a:pt x="0" y="0"/>
                </a:moveTo>
                <a:lnTo>
                  <a:pt x="3273552" y="0"/>
                </a:lnTo>
                <a:lnTo>
                  <a:pt x="3273552" y="4233672"/>
                </a:lnTo>
                <a:lnTo>
                  <a:pt x="0" y="42336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211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8CA-29E5-44A1-9A6F-E41331B2F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0" y="152400"/>
            <a:ext cx="11803383" cy="533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19E974-41E6-4A69-92E5-B5036757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578E07-83E9-4B2D-93E7-59FA62EECA22}" type="datetime1">
              <a:rPr lang="en-US" smtClean="0"/>
              <a:pPr/>
              <a:t>1/8/24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98F590-5497-4B10-AFA2-0BFAAD2BB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9D627D-5885-4A8B-A9CE-D32144417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9E4D57-D681-4A76-B509-051C0740E3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EC23B6-317E-40B8-96BA-D6CEF9F8BA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3548" y="685800"/>
            <a:ext cx="11804904" cy="342900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40619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8CA-29E5-44A1-9A6F-E41331B2F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0" y="152400"/>
            <a:ext cx="11803383" cy="533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19E974-41E6-4A69-92E5-B5036757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578E07-83E9-4B2D-93E7-59FA62EECA22}" type="datetime1">
              <a:rPr lang="en-US" smtClean="0"/>
              <a:pPr/>
              <a:t>1/8/24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98F590-5497-4B10-AFA2-0BFAAD2BB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9D627D-5885-4A8B-A9CE-D32144417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9E4D57-D681-4A76-B509-051C0740E3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5876E0C-2D34-446F-AD38-E294C50968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49299" y="1772958"/>
            <a:ext cx="4114800" cy="4233672"/>
          </a:xfrm>
          <a:custGeom>
            <a:avLst/>
            <a:gdLst>
              <a:gd name="connsiteX0" fmla="*/ 0 w 3273552"/>
              <a:gd name="connsiteY0" fmla="*/ 0 h 4233672"/>
              <a:gd name="connsiteX1" fmla="*/ 3273552 w 3273552"/>
              <a:gd name="connsiteY1" fmla="*/ 0 h 4233672"/>
              <a:gd name="connsiteX2" fmla="*/ 3273552 w 3273552"/>
              <a:gd name="connsiteY2" fmla="*/ 4233672 h 4233672"/>
              <a:gd name="connsiteX3" fmla="*/ 0 w 3273552"/>
              <a:gd name="connsiteY3" fmla="*/ 4233672 h 423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3552" h="4233672">
                <a:moveTo>
                  <a:pt x="0" y="0"/>
                </a:moveTo>
                <a:lnTo>
                  <a:pt x="3273552" y="0"/>
                </a:lnTo>
                <a:lnTo>
                  <a:pt x="3273552" y="4233672"/>
                </a:lnTo>
                <a:lnTo>
                  <a:pt x="0" y="423367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244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18" y="19"/>
            <a:ext cx="12191999" cy="5135431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55848"/>
            <a:ext cx="107696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6267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828800"/>
            <a:ext cx="107696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667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D576-8E39-4FA4-A1B8-CC756A03D9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5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2400"/>
          </a:p>
        </p:txBody>
      </p:sp>
    </p:spTree>
    <p:extLst>
      <p:ext uri="{BB962C8B-B14F-4D97-AF65-F5344CB8AC3E}">
        <p14:creationId xmlns:p14="http://schemas.microsoft.com/office/powerpoint/2010/main" val="20918079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25272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583FA-2006-450C-A195-4A88C2ECAF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933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12192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9744" y="118872"/>
            <a:ext cx="10684256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6267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7552" y="1828800"/>
            <a:ext cx="10696448" cy="685800"/>
          </a:xfrm>
        </p:spPr>
        <p:txBody>
          <a:bodyPr lIns="146304" tIns="0" rIns="45720" bIns="0" anchor="t"/>
          <a:lstStyle>
            <a:lvl1pPr marL="0" indent="0">
              <a:buNone/>
              <a:defRPr sz="2667">
                <a:solidFill>
                  <a:srgbClr val="FFFFFF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35BB2-A14B-4972-83EE-354B243816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51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73936"/>
            <a:ext cx="5384800" cy="4623816"/>
          </a:xfrm>
        </p:spPr>
        <p:txBody>
          <a:bodyPr lIns="91440"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73936"/>
            <a:ext cx="5384800" cy="462381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DCAC-3135-4A17-B1F8-C3F3BF702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16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5FEDD-B91F-4CF3-87CA-96CB93E0905C}" type="datetime1">
              <a:rPr lang="en-US" smtClean="0"/>
              <a:t>1/8/24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497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98989"/>
            <a:ext cx="5386917" cy="715355"/>
          </a:xfrm>
        </p:spPr>
        <p:txBody>
          <a:bodyPr lIns="146304" anchor="ctr"/>
          <a:lstStyle>
            <a:lvl1pPr marL="0" indent="0">
              <a:buNone/>
              <a:defRPr sz="3067" b="1" cap="all" baseline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49512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698989"/>
            <a:ext cx="5389033" cy="715355"/>
          </a:xfrm>
        </p:spPr>
        <p:txBody>
          <a:bodyPr lIns="146304" anchor="ctr"/>
          <a:lstStyle>
            <a:lvl1pPr marL="0" indent="0">
              <a:buNone/>
              <a:defRPr sz="3067" b="1" cap="all" baseline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449512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F83C-8A59-4C5C-BC69-FEDF5C7E7A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636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6069B-D760-45C3-8FD7-B405CDF1EF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086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7B3B4-3E70-4744-B3B2-06E4EA3200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170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784" y="152400"/>
            <a:ext cx="3364992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667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5839" y="1743135"/>
            <a:ext cx="7894188" cy="455888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784" y="1730019"/>
            <a:ext cx="3291840" cy="4572000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E8802-5D57-4490-AA08-90639B4287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9" name="Rectangle 8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2400"/>
          </a:p>
        </p:txBody>
      </p:sp>
    </p:spTree>
    <p:extLst>
      <p:ext uri="{BB962C8B-B14F-4D97-AF65-F5344CB8AC3E}">
        <p14:creationId xmlns:p14="http://schemas.microsoft.com/office/powerpoint/2010/main" val="23435799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5448"/>
            <a:ext cx="3366867" cy="978408"/>
          </a:xfrm>
        </p:spPr>
        <p:txBody>
          <a:bodyPr lIns="73152" bIns="0" anchor="b">
            <a:sp3d prstMaterial="matte"/>
          </a:bodyPr>
          <a:lstStyle>
            <a:lvl1pPr algn="l">
              <a:defRPr sz="2667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71752" y="1484808"/>
            <a:ext cx="8329863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" y="1728216"/>
            <a:ext cx="3291840" cy="4572000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9456" y="1170432"/>
            <a:ext cx="3364992" cy="201168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9" name="Rectangle 8"/>
          <p:cNvSpPr/>
          <p:nvPr/>
        </p:nvSpPr>
        <p:spPr bwMode="invGray"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47744" y="1170432"/>
            <a:ext cx="6925056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119104" y="1170432"/>
            <a:ext cx="978485" cy="201168"/>
          </a:xfrm>
        </p:spPr>
        <p:txBody>
          <a:bodyPr/>
          <a:lstStyle/>
          <a:p>
            <a:fld id="{7D1C3149-98CF-4A53-AA9F-B64192259C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55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A91C-F4CE-486E-9BFB-0C4A65CCCB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190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8798560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8" name="Rectangle 7"/>
          <p:cNvSpPr/>
          <p:nvPr/>
        </p:nvSpPr>
        <p:spPr bwMode="ltGray">
          <a:xfrm>
            <a:off x="8863590" y="0"/>
            <a:ext cx="33528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274640"/>
            <a:ext cx="25400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20796" y="6377460"/>
            <a:ext cx="51152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1622-C12A-40F5-AADA-B2657EE328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243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64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D576-8E39-4FA4-A1B8-CC756A03D9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699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</a:lvl2pPr>
            <a:lvl3pPr marL="1219170" indent="0" algn="ctr">
              <a:buNone/>
            </a:lvl3pPr>
            <a:lvl4pPr marL="1828754" indent="0" algn="ctr">
              <a:buNone/>
            </a:lvl4pPr>
            <a:lvl5pPr marL="2438339" indent="0" algn="ctr">
              <a:buNone/>
            </a:lvl5pPr>
            <a:lvl6pPr marL="3047924" indent="0" algn="ctr">
              <a:buNone/>
            </a:lvl6pPr>
            <a:lvl7pPr marL="3657509" indent="0" algn="ctr">
              <a:buNone/>
            </a:lvl7pPr>
            <a:lvl8pPr marL="4267093" indent="0" algn="ctr">
              <a:buNone/>
            </a:lvl8pPr>
            <a:lvl9pPr marL="4876678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59192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583FA-2006-450C-A195-4A88C2ECAF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857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4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7"/>
            <a:ext cx="9448800" cy="1509712"/>
          </a:xfrm>
        </p:spPr>
        <p:txBody>
          <a:bodyPr anchor="t"/>
          <a:lstStyle>
            <a:lvl1pPr marL="97534" indent="0" algn="l">
              <a:buNone/>
              <a:defRPr sz="2667">
                <a:solidFill>
                  <a:schemeClr val="tx1"/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47535BB2-A14B-4972-83EE-354B243816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25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068F8-38D9-4683-82E7-DA64D1A1F6C5}" type="datetime1">
              <a:rPr lang="en-US" smtClean="0"/>
              <a:t>1/8/24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244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467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467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DCAC-3135-4A17-B1F8-C3F3BF702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166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750887"/>
          </a:xfrm>
        </p:spPr>
        <p:txBody>
          <a:bodyPr anchor="ctr"/>
          <a:lstStyle>
            <a:lvl1pPr marL="0" indent="0">
              <a:buNone/>
              <a:defRPr sz="3200" b="0" cap="all" baseline="0">
                <a:solidFill>
                  <a:schemeClr val="tx1"/>
                </a:solidFill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1535114"/>
            <a:ext cx="5389033" cy="750887"/>
          </a:xfrm>
        </p:spPr>
        <p:txBody>
          <a:bodyPr anchor="ctr"/>
          <a:lstStyle>
            <a:lvl1pPr marL="0" indent="0">
              <a:buNone/>
              <a:defRPr sz="3200" b="0" cap="all" baseline="0">
                <a:solidFill>
                  <a:schemeClr val="tx1"/>
                </a:solidFill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362201"/>
            <a:ext cx="5389033" cy="3763963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F83C-8A59-4C5C-BC69-FEDF5C7E7A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239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6069B-D760-45C3-8FD7-B405CDF1EF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893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7B3B4-3E70-4744-B3B2-06E4EA3200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093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933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2" y="1524001"/>
            <a:ext cx="4011084" cy="4602163"/>
          </a:xfrm>
        </p:spPr>
        <p:txBody>
          <a:bodyPr/>
          <a:lstStyle>
            <a:lvl1pPr marL="0" indent="0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467"/>
            </a:lvl1pPr>
            <a:lvl2pPr>
              <a:defRPr sz="3200"/>
            </a:lvl2pPr>
            <a:lvl3pPr>
              <a:defRPr sz="2933"/>
            </a:lvl3pPr>
            <a:lvl4pPr>
              <a:defRPr sz="2667"/>
            </a:lvl4pPr>
            <a:lvl5pPr>
              <a:defRPr sz="24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E8802-5D57-4490-AA08-90639B4287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39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667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4267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C3149-98CF-4A53-AA9F-B64192259C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023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A91C-F4CE-486E-9BFB-0C4A65CCCB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85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1622-C12A-40F5-AADA-B2657EE328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289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F33CA-5423-324A-824D-0A834F2F82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883B52-2787-894E-8599-22B7B5E38F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7B0DD-67E1-DD4C-8EDB-54F28A476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CCA19-0DE1-DB42-8C50-441DDB04E4D2}" type="datetimeFigureOut">
              <a:rPr lang="en-US" smtClean="0"/>
              <a:t>1/8/24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ED6B2-7D03-614A-90AE-CFAA47E2C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026C7-013A-9C4B-9C46-64E6EE04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98D14-1E8F-8745-83BD-37FAB16A7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162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8F925-BA12-7142-8E04-25915CF0C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2B250-9829-1B4C-B86E-40C6152AE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E424B-D5D9-A441-A910-DD23BE920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CCA19-0DE1-DB42-8C50-441DDB04E4D2}" type="datetimeFigureOut">
              <a:rPr lang="en-US" smtClean="0"/>
              <a:t>1/8/24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5FB1F-04DF-CE4F-AC02-087D74ECE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FE02A-CA09-D043-BB50-640987F14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98D14-1E8F-8745-83BD-37FAB16A7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44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69" y="117477"/>
            <a:ext cx="11956990" cy="49212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6BF3F-076C-416A-A4AF-712F3C2B084C}" type="datetime1">
              <a:rPr lang="en-US" smtClean="0"/>
              <a:t>1/8/24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DA1B27C-525A-48E0-9C07-1C0F50EF2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269" y="609600"/>
            <a:ext cx="11956990" cy="3048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0314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13DE8-ABAF-6D44-A90E-FD92C41F2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F2AAD2-1FEE-2948-9ABF-1B843F1EE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3C2B-7659-7347-8007-FE507CE50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CCA19-0DE1-DB42-8C50-441DDB04E4D2}" type="datetimeFigureOut">
              <a:rPr lang="en-US" smtClean="0"/>
              <a:t>1/8/24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874FA-3A64-F243-8F24-8EC01829D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616C9-49BD-DE45-9287-D8266BF54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98D14-1E8F-8745-83BD-37FAB16A7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106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59BEC-7457-6045-B7F5-BABC1F7FC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EFAA5-E08A-C043-8669-7064D64EB3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2C399-8261-B645-8B4B-34D5AE3619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A24F49-BF68-B842-961B-A5CFFAA78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CCA19-0DE1-DB42-8C50-441DDB04E4D2}" type="datetimeFigureOut">
              <a:rPr lang="en-US" smtClean="0"/>
              <a:t>1/8/24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4E0674-6FC9-9444-9AA4-6FAFEBED7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C98C1-AFD2-2D4D-9308-A42D34068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98D14-1E8F-8745-83BD-37FAB16A7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760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7E944-7D3E-C540-BDA6-BD13268EB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214D1-D5D5-B349-B661-878F34D67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A3B030-FCDC-9841-857A-84329C03F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9C615D-4DA8-644C-9A2C-326461AAA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391B00-66A3-EC44-9374-EFDFC95F78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C9DB8B-6E8C-C743-AFD8-166B9B7AD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CCA19-0DE1-DB42-8C50-441DDB04E4D2}" type="datetimeFigureOut">
              <a:rPr lang="en-US" smtClean="0"/>
              <a:t>1/8/24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5A7E4F-817C-1441-A24D-661B8D2B4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4884F9-EAE2-4C44-A091-6D62C2491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98D14-1E8F-8745-83BD-37FAB16A7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236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1E766-B4EC-3A4A-9214-57D0B9F71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F93D66-34F9-C346-B9B3-DC49AD726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CCA19-0DE1-DB42-8C50-441DDB04E4D2}" type="datetimeFigureOut">
              <a:rPr lang="en-US" smtClean="0"/>
              <a:t>1/8/24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AEA831-023B-EA48-A67C-1BDA7FE57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5AEECF-AE81-464E-BB53-A542C45F5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98D14-1E8F-8745-83BD-37FAB16A7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182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052CFB-836E-1447-9022-D66AED28D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CCA19-0DE1-DB42-8C50-441DDB04E4D2}" type="datetimeFigureOut">
              <a:rPr lang="en-US" smtClean="0"/>
              <a:t>1/8/24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525950-3784-464F-82E4-83198A529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60D40-C65E-6647-A92B-AF43F90E2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98D14-1E8F-8745-83BD-37FAB16A7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402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73F8D-2E02-CB41-9D0C-EC713CD60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4E463-10D4-F74C-A5AE-6B9394DF4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3F126-79A0-C649-8043-5D38693F8B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DDF76C-1CF6-BF47-9980-80806BA06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CCA19-0DE1-DB42-8C50-441DDB04E4D2}" type="datetimeFigureOut">
              <a:rPr lang="en-US" smtClean="0"/>
              <a:t>1/8/24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66BBA-86E3-3843-8441-724F399E7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D548FE-C6F7-E244-BB18-9DD73D125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98D14-1E8F-8745-83BD-37FAB16A7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946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B9CF6-BFE1-584F-AD1C-FD58B1277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D62AC5-169C-264B-A06A-091FB48DC6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1A43C-F33D-8544-97D5-5E8C56BFB9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4D89F-9BE9-894D-8AB2-DE919ED28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CCA19-0DE1-DB42-8C50-441DDB04E4D2}" type="datetimeFigureOut">
              <a:rPr lang="en-US" smtClean="0"/>
              <a:t>1/8/24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B2C79-1E97-F94E-BEDA-E54806D9A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0FEA48-D2C5-E641-988B-2576A8B78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98D14-1E8F-8745-83BD-37FAB16A7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490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C8808-A24D-A344-A307-3D7F23645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83B6E3-0F47-CB49-A40A-1513A5780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B2C88-5F8A-544C-92A8-F3C292430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CCA19-0DE1-DB42-8C50-441DDB04E4D2}" type="datetimeFigureOut">
              <a:rPr lang="en-US" smtClean="0"/>
              <a:t>1/8/24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8381-E6E1-6045-8F0F-CEF1D4C2C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3892B-2AFE-4D46-81F7-C4D34B6BD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98D14-1E8F-8745-83BD-37FAB16A7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028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166246-D9CB-8640-8745-A7F62BDC05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C45671-E46B-304E-947E-EF453012BB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C1EA6-6154-8C49-A2B7-4C3CBD1DE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CCA19-0DE1-DB42-8C50-441DDB04E4D2}" type="datetimeFigureOut">
              <a:rPr lang="en-US" smtClean="0"/>
              <a:t>1/8/24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E2E5E-CC11-0245-B113-A73645B53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03FCB-3DB0-EA4E-8247-CFB755B92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98D14-1E8F-8745-83BD-37FAB16A7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705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26C2278-6EAB-4918-B94B-B4FF5B7D94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2003" y="2020041"/>
            <a:ext cx="2044929" cy="4269771"/>
          </a:xfrm>
          <a:custGeom>
            <a:avLst/>
            <a:gdLst>
              <a:gd name="connsiteX0" fmla="*/ 166864 w 2044396"/>
              <a:gd name="connsiteY0" fmla="*/ 0 h 4269771"/>
              <a:gd name="connsiteX1" fmla="*/ 1877533 w 2044396"/>
              <a:gd name="connsiteY1" fmla="*/ 0 h 4269771"/>
              <a:gd name="connsiteX2" fmla="*/ 2044396 w 2044396"/>
              <a:gd name="connsiteY2" fmla="*/ 166907 h 4269771"/>
              <a:gd name="connsiteX3" fmla="*/ 2044396 w 2044396"/>
              <a:gd name="connsiteY3" fmla="*/ 4102864 h 4269771"/>
              <a:gd name="connsiteX4" fmla="*/ 1877533 w 2044396"/>
              <a:gd name="connsiteY4" fmla="*/ 4269771 h 4269771"/>
              <a:gd name="connsiteX5" fmla="*/ 166864 w 2044396"/>
              <a:gd name="connsiteY5" fmla="*/ 4269771 h 4269771"/>
              <a:gd name="connsiteX6" fmla="*/ 0 w 2044396"/>
              <a:gd name="connsiteY6" fmla="*/ 4102864 h 4269771"/>
              <a:gd name="connsiteX7" fmla="*/ 0 w 2044396"/>
              <a:gd name="connsiteY7" fmla="*/ 166907 h 4269771"/>
              <a:gd name="connsiteX8" fmla="*/ 166864 w 2044396"/>
              <a:gd name="connsiteY8" fmla="*/ 0 h 426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4396" h="4269771">
                <a:moveTo>
                  <a:pt x="166864" y="0"/>
                </a:moveTo>
                <a:lnTo>
                  <a:pt x="1877533" y="0"/>
                </a:lnTo>
                <a:cubicBezTo>
                  <a:pt x="1969689" y="0"/>
                  <a:pt x="2044396" y="74727"/>
                  <a:pt x="2044396" y="166907"/>
                </a:cubicBezTo>
                <a:lnTo>
                  <a:pt x="2044396" y="4102864"/>
                </a:lnTo>
                <a:cubicBezTo>
                  <a:pt x="2044396" y="4195045"/>
                  <a:pt x="1969689" y="4269771"/>
                  <a:pt x="1877533" y="4269771"/>
                </a:cubicBezTo>
                <a:lnTo>
                  <a:pt x="166864" y="4269771"/>
                </a:lnTo>
                <a:cubicBezTo>
                  <a:pt x="74708" y="4269771"/>
                  <a:pt x="0" y="4195045"/>
                  <a:pt x="0" y="4102864"/>
                </a:cubicBezTo>
                <a:lnTo>
                  <a:pt x="0" y="166907"/>
                </a:lnTo>
                <a:cubicBezTo>
                  <a:pt x="0" y="74727"/>
                  <a:pt x="74708" y="0"/>
                  <a:pt x="1668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068F8-38D9-4683-82E7-DA64D1A1F6C5}" type="datetime1">
              <a:rPr lang="en-US" smtClean="0"/>
              <a:t>1/8/24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3EA07CA-DF8E-46FA-B661-03853E794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69" y="117476"/>
            <a:ext cx="11947461" cy="10515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539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D46B887-B036-41F9-BEC0-F83B78B622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85900" y="1861044"/>
            <a:ext cx="1727093" cy="3606137"/>
          </a:xfrm>
          <a:custGeom>
            <a:avLst/>
            <a:gdLst>
              <a:gd name="connsiteX0" fmla="*/ 140929 w 1726643"/>
              <a:gd name="connsiteY0" fmla="*/ 0 h 3606137"/>
              <a:gd name="connsiteX1" fmla="*/ 1585715 w 1726643"/>
              <a:gd name="connsiteY1" fmla="*/ 0 h 3606137"/>
              <a:gd name="connsiteX2" fmla="*/ 1726643 w 1726643"/>
              <a:gd name="connsiteY2" fmla="*/ 140965 h 3606137"/>
              <a:gd name="connsiteX3" fmla="*/ 1726643 w 1726643"/>
              <a:gd name="connsiteY3" fmla="*/ 3465172 h 3606137"/>
              <a:gd name="connsiteX4" fmla="*/ 1585715 w 1726643"/>
              <a:gd name="connsiteY4" fmla="*/ 3606137 h 3606137"/>
              <a:gd name="connsiteX5" fmla="*/ 140929 w 1726643"/>
              <a:gd name="connsiteY5" fmla="*/ 3606137 h 3606137"/>
              <a:gd name="connsiteX6" fmla="*/ 0 w 1726643"/>
              <a:gd name="connsiteY6" fmla="*/ 3465172 h 3606137"/>
              <a:gd name="connsiteX7" fmla="*/ 0 w 1726643"/>
              <a:gd name="connsiteY7" fmla="*/ 140965 h 3606137"/>
              <a:gd name="connsiteX8" fmla="*/ 140929 w 1726643"/>
              <a:gd name="connsiteY8" fmla="*/ 0 h 360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6643" h="3606137">
                <a:moveTo>
                  <a:pt x="140929" y="0"/>
                </a:moveTo>
                <a:lnTo>
                  <a:pt x="1585715" y="0"/>
                </a:lnTo>
                <a:cubicBezTo>
                  <a:pt x="1663547" y="0"/>
                  <a:pt x="1726643" y="63112"/>
                  <a:pt x="1726643" y="140965"/>
                </a:cubicBezTo>
                <a:lnTo>
                  <a:pt x="1726643" y="3465172"/>
                </a:lnTo>
                <a:cubicBezTo>
                  <a:pt x="1726643" y="3543025"/>
                  <a:pt x="1663547" y="3606137"/>
                  <a:pt x="1585715" y="3606137"/>
                </a:cubicBezTo>
                <a:lnTo>
                  <a:pt x="140929" y="3606137"/>
                </a:lnTo>
                <a:cubicBezTo>
                  <a:pt x="63096" y="3606137"/>
                  <a:pt x="0" y="3543025"/>
                  <a:pt x="0" y="3465172"/>
                </a:cubicBezTo>
                <a:lnTo>
                  <a:pt x="0" y="140965"/>
                </a:lnTo>
                <a:cubicBezTo>
                  <a:pt x="0" y="63112"/>
                  <a:pt x="63096" y="0"/>
                  <a:pt x="1409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068F8-38D9-4683-82E7-DA64D1A1F6C5}" type="datetime1">
              <a:rPr lang="en-US" smtClean="0"/>
              <a:t>1/8/24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10AF22B-5CF5-48DA-9807-AB2EC9EB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69" y="117476"/>
            <a:ext cx="11947461" cy="8071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610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1DDD8695-03A4-4A64-8943-0621D421C5A1}"/>
              </a:ext>
            </a:extLst>
          </p:cNvPr>
          <p:cNvSpPr/>
          <p:nvPr userDrawn="1"/>
        </p:nvSpPr>
        <p:spPr>
          <a:xfrm>
            <a:off x="-64" y="0"/>
            <a:ext cx="12192127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10D7632-9DA5-4ABB-9A77-3B69FD197EDC}"/>
              </a:ext>
            </a:extLst>
          </p:cNvPr>
          <p:cNvGrpSpPr/>
          <p:nvPr userDrawn="1"/>
        </p:nvGrpSpPr>
        <p:grpSpPr>
          <a:xfrm flipH="1">
            <a:off x="5425482" y="747295"/>
            <a:ext cx="7849888" cy="5363410"/>
            <a:chOff x="1776842" y="1864115"/>
            <a:chExt cx="5253825" cy="3590595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F71ED5E-A593-4DD4-ACB7-E99BB445F275}"/>
                </a:ext>
              </a:extLst>
            </p:cNvPr>
            <p:cNvSpPr/>
            <p:nvPr/>
          </p:nvSpPr>
          <p:spPr>
            <a:xfrm>
              <a:off x="2725528" y="1864115"/>
              <a:ext cx="2430558" cy="122969"/>
            </a:xfrm>
            <a:custGeom>
              <a:avLst/>
              <a:gdLst>
                <a:gd name="connsiteX0" fmla="*/ 0 w 2430558"/>
                <a:gd name="connsiteY0" fmla="*/ 0 h 122969"/>
                <a:gd name="connsiteX1" fmla="*/ 2231694 w 2430558"/>
                <a:gd name="connsiteY1" fmla="*/ 0 h 122969"/>
                <a:gd name="connsiteX2" fmla="*/ 2345056 w 2430558"/>
                <a:gd name="connsiteY2" fmla="*/ 105677 h 122969"/>
                <a:gd name="connsiteX3" fmla="*/ 2403178 w 2430558"/>
                <a:gd name="connsiteY3" fmla="*/ 105677 h 122969"/>
                <a:gd name="connsiteX4" fmla="*/ 2416627 w 2430558"/>
                <a:gd name="connsiteY4" fmla="*/ 92227 h 122969"/>
                <a:gd name="connsiteX5" fmla="*/ 2430558 w 2430558"/>
                <a:gd name="connsiteY5" fmla="*/ 107598 h 122969"/>
                <a:gd name="connsiteX6" fmla="*/ 2416627 w 2430558"/>
                <a:gd name="connsiteY6" fmla="*/ 122969 h 122969"/>
                <a:gd name="connsiteX7" fmla="*/ 2403178 w 2430558"/>
                <a:gd name="connsiteY7" fmla="*/ 109520 h 122969"/>
                <a:gd name="connsiteX8" fmla="*/ 2344095 w 2430558"/>
                <a:gd name="connsiteY8" fmla="*/ 109520 h 122969"/>
                <a:gd name="connsiteX9" fmla="*/ 2230733 w 2430558"/>
                <a:gd name="connsiteY9" fmla="*/ 3843 h 122969"/>
                <a:gd name="connsiteX10" fmla="*/ 0 w 2430558"/>
                <a:gd name="connsiteY10" fmla="*/ 3843 h 122969"/>
                <a:gd name="connsiteX11" fmla="*/ 0 w 2430558"/>
                <a:gd name="connsiteY11" fmla="*/ 0 h 122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30558" h="122969">
                  <a:moveTo>
                    <a:pt x="0" y="0"/>
                  </a:moveTo>
                  <a:lnTo>
                    <a:pt x="2231694" y="0"/>
                  </a:lnTo>
                  <a:lnTo>
                    <a:pt x="2345056" y="105677"/>
                  </a:lnTo>
                  <a:lnTo>
                    <a:pt x="2403178" y="105677"/>
                  </a:lnTo>
                  <a:cubicBezTo>
                    <a:pt x="2404138" y="97991"/>
                    <a:pt x="2409903" y="92227"/>
                    <a:pt x="2416627" y="92227"/>
                  </a:cubicBezTo>
                  <a:cubicBezTo>
                    <a:pt x="2424313" y="92227"/>
                    <a:pt x="2430558" y="98951"/>
                    <a:pt x="2430558" y="107598"/>
                  </a:cubicBezTo>
                  <a:cubicBezTo>
                    <a:pt x="2430558" y="116244"/>
                    <a:pt x="2424313" y="122969"/>
                    <a:pt x="2416627" y="122969"/>
                  </a:cubicBezTo>
                  <a:cubicBezTo>
                    <a:pt x="2409423" y="122969"/>
                    <a:pt x="2403658" y="117205"/>
                    <a:pt x="2403178" y="109520"/>
                  </a:cubicBezTo>
                  <a:lnTo>
                    <a:pt x="2344095" y="109520"/>
                  </a:lnTo>
                  <a:lnTo>
                    <a:pt x="2230733" y="3843"/>
                  </a:lnTo>
                  <a:lnTo>
                    <a:pt x="0" y="384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3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750F56F-D71E-43C9-A606-F15167B45495}"/>
                </a:ext>
              </a:extLst>
            </p:cNvPr>
            <p:cNvSpPr/>
            <p:nvPr/>
          </p:nvSpPr>
          <p:spPr>
            <a:xfrm>
              <a:off x="2725528" y="1969791"/>
              <a:ext cx="3291820" cy="115284"/>
            </a:xfrm>
            <a:custGeom>
              <a:avLst/>
              <a:gdLst>
                <a:gd name="connsiteX0" fmla="*/ 0 w 3291820"/>
                <a:gd name="connsiteY0" fmla="*/ 0 h 115284"/>
                <a:gd name="connsiteX1" fmla="*/ 2231693 w 3291820"/>
                <a:gd name="connsiteY1" fmla="*/ 0 h 115284"/>
                <a:gd name="connsiteX2" fmla="*/ 2345056 w 3291820"/>
                <a:gd name="connsiteY2" fmla="*/ 105677 h 115284"/>
                <a:gd name="connsiteX3" fmla="*/ 3278371 w 3291820"/>
                <a:gd name="connsiteY3" fmla="*/ 105677 h 115284"/>
                <a:gd name="connsiteX4" fmla="*/ 3285095 w 3291820"/>
                <a:gd name="connsiteY4" fmla="*/ 99913 h 115284"/>
                <a:gd name="connsiteX5" fmla="*/ 3291820 w 3291820"/>
                <a:gd name="connsiteY5" fmla="*/ 107598 h 115284"/>
                <a:gd name="connsiteX6" fmla="*/ 3285095 w 3291820"/>
                <a:gd name="connsiteY6" fmla="*/ 115284 h 115284"/>
                <a:gd name="connsiteX7" fmla="*/ 3278371 w 3291820"/>
                <a:gd name="connsiteY7" fmla="*/ 109521 h 115284"/>
                <a:gd name="connsiteX8" fmla="*/ 2343615 w 3291820"/>
                <a:gd name="connsiteY8" fmla="*/ 109521 h 115284"/>
                <a:gd name="connsiteX9" fmla="*/ 2230252 w 3291820"/>
                <a:gd name="connsiteY9" fmla="*/ 3843 h 115284"/>
                <a:gd name="connsiteX10" fmla="*/ 0 w 3291820"/>
                <a:gd name="connsiteY10" fmla="*/ 3843 h 115284"/>
                <a:gd name="connsiteX11" fmla="*/ 0 w 3291820"/>
                <a:gd name="connsiteY11" fmla="*/ 0 h 115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91820" h="115284">
                  <a:moveTo>
                    <a:pt x="0" y="0"/>
                  </a:moveTo>
                  <a:lnTo>
                    <a:pt x="2231693" y="0"/>
                  </a:lnTo>
                  <a:lnTo>
                    <a:pt x="2345056" y="105677"/>
                  </a:lnTo>
                  <a:lnTo>
                    <a:pt x="3278371" y="105677"/>
                  </a:lnTo>
                  <a:cubicBezTo>
                    <a:pt x="3279331" y="102315"/>
                    <a:pt x="3281733" y="99913"/>
                    <a:pt x="3285095" y="99913"/>
                  </a:cubicBezTo>
                  <a:cubicBezTo>
                    <a:pt x="3288938" y="99913"/>
                    <a:pt x="3291820" y="103276"/>
                    <a:pt x="3291820" y="107598"/>
                  </a:cubicBezTo>
                  <a:cubicBezTo>
                    <a:pt x="3291820" y="111921"/>
                    <a:pt x="3288938" y="115284"/>
                    <a:pt x="3285095" y="115284"/>
                  </a:cubicBezTo>
                  <a:cubicBezTo>
                    <a:pt x="3281733" y="115284"/>
                    <a:pt x="3279331" y="112882"/>
                    <a:pt x="3278371" y="109521"/>
                  </a:cubicBezTo>
                  <a:lnTo>
                    <a:pt x="2343615" y="109521"/>
                  </a:lnTo>
                  <a:lnTo>
                    <a:pt x="2230252" y="3843"/>
                  </a:lnTo>
                  <a:lnTo>
                    <a:pt x="0" y="384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3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2725D78-EBE5-4658-9FF8-8AE6231AC010}"/>
                </a:ext>
              </a:extLst>
            </p:cNvPr>
            <p:cNvSpPr/>
            <p:nvPr/>
          </p:nvSpPr>
          <p:spPr>
            <a:xfrm>
              <a:off x="2725528" y="2075468"/>
              <a:ext cx="2870556" cy="122969"/>
            </a:xfrm>
            <a:custGeom>
              <a:avLst/>
              <a:gdLst>
                <a:gd name="connsiteX0" fmla="*/ 0 w 2870556"/>
                <a:gd name="connsiteY0" fmla="*/ 0 h 122969"/>
                <a:gd name="connsiteX1" fmla="*/ 2231694 w 2870556"/>
                <a:gd name="connsiteY1" fmla="*/ 0 h 122969"/>
                <a:gd name="connsiteX2" fmla="*/ 2345056 w 2870556"/>
                <a:gd name="connsiteY2" fmla="*/ 105677 h 122969"/>
                <a:gd name="connsiteX3" fmla="*/ 2843176 w 2870556"/>
                <a:gd name="connsiteY3" fmla="*/ 105677 h 122969"/>
                <a:gd name="connsiteX4" fmla="*/ 2856626 w 2870556"/>
                <a:gd name="connsiteY4" fmla="*/ 92226 h 122969"/>
                <a:gd name="connsiteX5" fmla="*/ 2870556 w 2870556"/>
                <a:gd name="connsiteY5" fmla="*/ 107598 h 122969"/>
                <a:gd name="connsiteX6" fmla="*/ 2856626 w 2870556"/>
                <a:gd name="connsiteY6" fmla="*/ 122969 h 122969"/>
                <a:gd name="connsiteX7" fmla="*/ 2843176 w 2870556"/>
                <a:gd name="connsiteY7" fmla="*/ 109520 h 122969"/>
                <a:gd name="connsiteX8" fmla="*/ 2343615 w 2870556"/>
                <a:gd name="connsiteY8" fmla="*/ 109520 h 122969"/>
                <a:gd name="connsiteX9" fmla="*/ 2230253 w 2870556"/>
                <a:gd name="connsiteY9" fmla="*/ 3843 h 122969"/>
                <a:gd name="connsiteX10" fmla="*/ 0 w 2870556"/>
                <a:gd name="connsiteY10" fmla="*/ 3843 h 122969"/>
                <a:gd name="connsiteX11" fmla="*/ 0 w 2870556"/>
                <a:gd name="connsiteY11" fmla="*/ 0 h 122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70556" h="122969">
                  <a:moveTo>
                    <a:pt x="0" y="0"/>
                  </a:moveTo>
                  <a:lnTo>
                    <a:pt x="2231694" y="0"/>
                  </a:lnTo>
                  <a:lnTo>
                    <a:pt x="2345056" y="105677"/>
                  </a:lnTo>
                  <a:lnTo>
                    <a:pt x="2843176" y="105677"/>
                  </a:lnTo>
                  <a:cubicBezTo>
                    <a:pt x="2844137" y="97991"/>
                    <a:pt x="2849900" y="92226"/>
                    <a:pt x="2856626" y="92226"/>
                  </a:cubicBezTo>
                  <a:cubicBezTo>
                    <a:pt x="2864311" y="92226"/>
                    <a:pt x="2870556" y="98951"/>
                    <a:pt x="2870556" y="107598"/>
                  </a:cubicBezTo>
                  <a:cubicBezTo>
                    <a:pt x="2870556" y="116244"/>
                    <a:pt x="2864311" y="122969"/>
                    <a:pt x="2856626" y="122969"/>
                  </a:cubicBezTo>
                  <a:cubicBezTo>
                    <a:pt x="2849421" y="122969"/>
                    <a:pt x="2843656" y="117205"/>
                    <a:pt x="2843176" y="109520"/>
                  </a:cubicBezTo>
                  <a:lnTo>
                    <a:pt x="2343615" y="109520"/>
                  </a:lnTo>
                  <a:lnTo>
                    <a:pt x="2230253" y="3843"/>
                  </a:lnTo>
                  <a:lnTo>
                    <a:pt x="0" y="384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3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405F666-0C0E-4A8E-8DAE-641A269CBC4C}"/>
                </a:ext>
              </a:extLst>
            </p:cNvPr>
            <p:cNvSpPr/>
            <p:nvPr/>
          </p:nvSpPr>
          <p:spPr>
            <a:xfrm>
              <a:off x="2725528" y="2180184"/>
              <a:ext cx="4185747" cy="126331"/>
            </a:xfrm>
            <a:custGeom>
              <a:avLst/>
              <a:gdLst>
                <a:gd name="connsiteX0" fmla="*/ 0 w 4185747"/>
                <a:gd name="connsiteY0" fmla="*/ 0 h 126331"/>
                <a:gd name="connsiteX1" fmla="*/ 2231694 w 4185747"/>
                <a:gd name="connsiteY1" fmla="*/ 0 h 126331"/>
                <a:gd name="connsiteX2" fmla="*/ 2345056 w 4185747"/>
                <a:gd name="connsiteY2" fmla="*/ 106637 h 126331"/>
                <a:gd name="connsiteX3" fmla="*/ 4152603 w 4185747"/>
                <a:gd name="connsiteY3" fmla="*/ 106637 h 126331"/>
                <a:gd name="connsiteX4" fmla="*/ 4168934 w 4185747"/>
                <a:gd name="connsiteY4" fmla="*/ 89824 h 126331"/>
                <a:gd name="connsiteX5" fmla="*/ 4185747 w 4185747"/>
                <a:gd name="connsiteY5" fmla="*/ 108077 h 126331"/>
                <a:gd name="connsiteX6" fmla="*/ 4168934 w 4185747"/>
                <a:gd name="connsiteY6" fmla="*/ 126331 h 126331"/>
                <a:gd name="connsiteX7" fmla="*/ 4152603 w 4185747"/>
                <a:gd name="connsiteY7" fmla="*/ 109520 h 126331"/>
                <a:gd name="connsiteX8" fmla="*/ 2343615 w 4185747"/>
                <a:gd name="connsiteY8" fmla="*/ 109520 h 126331"/>
                <a:gd name="connsiteX9" fmla="*/ 2230253 w 4185747"/>
                <a:gd name="connsiteY9" fmla="*/ 3843 h 126331"/>
                <a:gd name="connsiteX10" fmla="*/ 0 w 4185747"/>
                <a:gd name="connsiteY10" fmla="*/ 3843 h 126331"/>
                <a:gd name="connsiteX11" fmla="*/ 0 w 4185747"/>
                <a:gd name="connsiteY11" fmla="*/ 0 h 12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85747" h="126331">
                  <a:moveTo>
                    <a:pt x="0" y="0"/>
                  </a:moveTo>
                  <a:lnTo>
                    <a:pt x="2231694" y="0"/>
                  </a:lnTo>
                  <a:lnTo>
                    <a:pt x="2345056" y="106637"/>
                  </a:lnTo>
                  <a:lnTo>
                    <a:pt x="4152603" y="106637"/>
                  </a:lnTo>
                  <a:cubicBezTo>
                    <a:pt x="4153563" y="97510"/>
                    <a:pt x="4160288" y="89824"/>
                    <a:pt x="4168934" y="89824"/>
                  </a:cubicBezTo>
                  <a:cubicBezTo>
                    <a:pt x="4178061" y="89824"/>
                    <a:pt x="4185747" y="97991"/>
                    <a:pt x="4185747" y="108077"/>
                  </a:cubicBezTo>
                  <a:cubicBezTo>
                    <a:pt x="4185747" y="118165"/>
                    <a:pt x="4178542" y="126331"/>
                    <a:pt x="4168934" y="126331"/>
                  </a:cubicBezTo>
                  <a:cubicBezTo>
                    <a:pt x="4160288" y="126331"/>
                    <a:pt x="4153563" y="119125"/>
                    <a:pt x="4152603" y="109520"/>
                  </a:cubicBezTo>
                  <a:lnTo>
                    <a:pt x="2343615" y="109520"/>
                  </a:lnTo>
                  <a:lnTo>
                    <a:pt x="2230253" y="3843"/>
                  </a:lnTo>
                  <a:lnTo>
                    <a:pt x="0" y="384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3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E8F0A73-DA07-419C-BF66-BAF8154EBFFA}"/>
                </a:ext>
              </a:extLst>
            </p:cNvPr>
            <p:cNvSpPr/>
            <p:nvPr/>
          </p:nvSpPr>
          <p:spPr>
            <a:xfrm>
              <a:off x="2503607" y="2321404"/>
              <a:ext cx="2431036" cy="122970"/>
            </a:xfrm>
            <a:custGeom>
              <a:avLst/>
              <a:gdLst>
                <a:gd name="connsiteX0" fmla="*/ 0 w 2431036"/>
                <a:gd name="connsiteY0" fmla="*/ 0 h 122970"/>
                <a:gd name="connsiteX1" fmla="*/ 2232172 w 2431036"/>
                <a:gd name="connsiteY1" fmla="*/ 0 h 122970"/>
                <a:gd name="connsiteX2" fmla="*/ 2345534 w 2431036"/>
                <a:gd name="connsiteY2" fmla="*/ 105677 h 122970"/>
                <a:gd name="connsiteX3" fmla="*/ 2403657 w 2431036"/>
                <a:gd name="connsiteY3" fmla="*/ 105677 h 122970"/>
                <a:gd name="connsiteX4" fmla="*/ 2417106 w 2431036"/>
                <a:gd name="connsiteY4" fmla="*/ 92228 h 122970"/>
                <a:gd name="connsiteX5" fmla="*/ 2431036 w 2431036"/>
                <a:gd name="connsiteY5" fmla="*/ 107598 h 122970"/>
                <a:gd name="connsiteX6" fmla="*/ 2417106 w 2431036"/>
                <a:gd name="connsiteY6" fmla="*/ 122970 h 122970"/>
                <a:gd name="connsiteX7" fmla="*/ 2403657 w 2431036"/>
                <a:gd name="connsiteY7" fmla="*/ 109520 h 122970"/>
                <a:gd name="connsiteX8" fmla="*/ 2344574 w 2431036"/>
                <a:gd name="connsiteY8" fmla="*/ 109520 h 122970"/>
                <a:gd name="connsiteX9" fmla="*/ 2231212 w 2431036"/>
                <a:gd name="connsiteY9" fmla="*/ 3843 h 122970"/>
                <a:gd name="connsiteX10" fmla="*/ 0 w 2431036"/>
                <a:gd name="connsiteY10" fmla="*/ 3843 h 122970"/>
                <a:gd name="connsiteX11" fmla="*/ 0 w 2431036"/>
                <a:gd name="connsiteY11" fmla="*/ 0 h 122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31036" h="122970">
                  <a:moveTo>
                    <a:pt x="0" y="0"/>
                  </a:moveTo>
                  <a:lnTo>
                    <a:pt x="2232172" y="0"/>
                  </a:lnTo>
                  <a:lnTo>
                    <a:pt x="2345534" y="105677"/>
                  </a:lnTo>
                  <a:lnTo>
                    <a:pt x="2403657" y="105677"/>
                  </a:lnTo>
                  <a:cubicBezTo>
                    <a:pt x="2404617" y="97991"/>
                    <a:pt x="2410382" y="92228"/>
                    <a:pt x="2417106" y="92228"/>
                  </a:cubicBezTo>
                  <a:cubicBezTo>
                    <a:pt x="2424791" y="92228"/>
                    <a:pt x="2431036" y="98951"/>
                    <a:pt x="2431036" y="107598"/>
                  </a:cubicBezTo>
                  <a:cubicBezTo>
                    <a:pt x="2431036" y="116244"/>
                    <a:pt x="2424791" y="122970"/>
                    <a:pt x="2417106" y="122970"/>
                  </a:cubicBezTo>
                  <a:cubicBezTo>
                    <a:pt x="2409901" y="122970"/>
                    <a:pt x="2404137" y="117205"/>
                    <a:pt x="2403657" y="109520"/>
                  </a:cubicBezTo>
                  <a:lnTo>
                    <a:pt x="2344574" y="109520"/>
                  </a:lnTo>
                  <a:lnTo>
                    <a:pt x="2231212" y="3843"/>
                  </a:lnTo>
                  <a:lnTo>
                    <a:pt x="0" y="384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3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F11C4-B0AE-4A52-BB06-63D417FFD580}"/>
                </a:ext>
              </a:extLst>
            </p:cNvPr>
            <p:cNvSpPr/>
            <p:nvPr/>
          </p:nvSpPr>
          <p:spPr>
            <a:xfrm>
              <a:off x="1776842" y="2526033"/>
              <a:ext cx="3531513" cy="201746"/>
            </a:xfrm>
            <a:custGeom>
              <a:avLst/>
              <a:gdLst>
                <a:gd name="connsiteX0" fmla="*/ 0 w 3531513"/>
                <a:gd name="connsiteY0" fmla="*/ 0 h 201746"/>
                <a:gd name="connsiteX1" fmla="*/ 1783049 w 3531513"/>
                <a:gd name="connsiteY1" fmla="*/ 0 h 201746"/>
                <a:gd name="connsiteX2" fmla="*/ 1798421 w 3531513"/>
                <a:gd name="connsiteY2" fmla="*/ 20656 h 201746"/>
                <a:gd name="connsiteX3" fmla="*/ 3165490 w 3531513"/>
                <a:gd name="connsiteY3" fmla="*/ 20656 h 201746"/>
                <a:gd name="connsiteX4" fmla="*/ 3266842 w 3531513"/>
                <a:gd name="connsiteY4" fmla="*/ 185895 h 201746"/>
                <a:gd name="connsiteX5" fmla="*/ 3510379 w 3531513"/>
                <a:gd name="connsiteY5" fmla="*/ 185895 h 201746"/>
                <a:gd name="connsiteX6" fmla="*/ 3520947 w 3531513"/>
                <a:gd name="connsiteY6" fmla="*/ 173405 h 201746"/>
                <a:gd name="connsiteX7" fmla="*/ 3531513 w 3531513"/>
                <a:gd name="connsiteY7" fmla="*/ 187336 h 201746"/>
                <a:gd name="connsiteX8" fmla="*/ 3520947 w 3531513"/>
                <a:gd name="connsiteY8" fmla="*/ 201746 h 201746"/>
                <a:gd name="connsiteX9" fmla="*/ 3510379 w 3531513"/>
                <a:gd name="connsiteY9" fmla="*/ 189256 h 201746"/>
                <a:gd name="connsiteX10" fmla="*/ 3265881 w 3531513"/>
                <a:gd name="connsiteY10" fmla="*/ 189256 h 201746"/>
                <a:gd name="connsiteX11" fmla="*/ 3164528 w 3531513"/>
                <a:gd name="connsiteY11" fmla="*/ 24018 h 201746"/>
                <a:gd name="connsiteX12" fmla="*/ 1800342 w 3531513"/>
                <a:gd name="connsiteY12" fmla="*/ 24018 h 201746"/>
                <a:gd name="connsiteX13" fmla="*/ 1914185 w 3531513"/>
                <a:gd name="connsiteY13" fmla="*/ 176288 h 201746"/>
                <a:gd name="connsiteX14" fmla="*/ 2230733 w 3531513"/>
                <a:gd name="connsiteY14" fmla="*/ 176288 h 201746"/>
                <a:gd name="connsiteX15" fmla="*/ 2244183 w 3531513"/>
                <a:gd name="connsiteY15" fmla="*/ 162837 h 201746"/>
                <a:gd name="connsiteX16" fmla="*/ 2258113 w 3531513"/>
                <a:gd name="connsiteY16" fmla="*/ 178208 h 201746"/>
                <a:gd name="connsiteX17" fmla="*/ 2244183 w 3531513"/>
                <a:gd name="connsiteY17" fmla="*/ 193580 h 201746"/>
                <a:gd name="connsiteX18" fmla="*/ 2230733 w 3531513"/>
                <a:gd name="connsiteY18" fmla="*/ 180130 h 201746"/>
                <a:gd name="connsiteX19" fmla="*/ 1912744 w 3531513"/>
                <a:gd name="connsiteY19" fmla="*/ 180130 h 201746"/>
                <a:gd name="connsiteX20" fmla="*/ 1796499 w 3531513"/>
                <a:gd name="connsiteY20" fmla="*/ 24018 h 201746"/>
                <a:gd name="connsiteX21" fmla="*/ 1795059 w 3531513"/>
                <a:gd name="connsiteY21" fmla="*/ 24018 h 201746"/>
                <a:gd name="connsiteX22" fmla="*/ 1795059 w 3531513"/>
                <a:gd name="connsiteY22" fmla="*/ 22096 h 201746"/>
                <a:gd name="connsiteX23" fmla="*/ 1781609 w 3531513"/>
                <a:gd name="connsiteY23" fmla="*/ 3844 h 201746"/>
                <a:gd name="connsiteX24" fmla="*/ 0 w 3531513"/>
                <a:gd name="connsiteY24" fmla="*/ 3844 h 201746"/>
                <a:gd name="connsiteX25" fmla="*/ 0 w 3531513"/>
                <a:gd name="connsiteY25" fmla="*/ 0 h 20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531513" h="201746">
                  <a:moveTo>
                    <a:pt x="0" y="0"/>
                  </a:moveTo>
                  <a:lnTo>
                    <a:pt x="1783049" y="0"/>
                  </a:lnTo>
                  <a:lnTo>
                    <a:pt x="1798421" y="20656"/>
                  </a:lnTo>
                  <a:lnTo>
                    <a:pt x="3165490" y="20656"/>
                  </a:lnTo>
                  <a:lnTo>
                    <a:pt x="3266842" y="185895"/>
                  </a:lnTo>
                  <a:lnTo>
                    <a:pt x="3510379" y="185895"/>
                  </a:lnTo>
                  <a:cubicBezTo>
                    <a:pt x="3510860" y="179170"/>
                    <a:pt x="3515663" y="173405"/>
                    <a:pt x="3520947" y="173405"/>
                  </a:cubicBezTo>
                  <a:cubicBezTo>
                    <a:pt x="3527191" y="173405"/>
                    <a:pt x="3531513" y="179651"/>
                    <a:pt x="3531513" y="187336"/>
                  </a:cubicBezTo>
                  <a:cubicBezTo>
                    <a:pt x="3531513" y="195502"/>
                    <a:pt x="3526710" y="201746"/>
                    <a:pt x="3520947" y="201746"/>
                  </a:cubicBezTo>
                  <a:cubicBezTo>
                    <a:pt x="3515663" y="201746"/>
                    <a:pt x="3510860" y="196462"/>
                    <a:pt x="3510379" y="189256"/>
                  </a:cubicBezTo>
                  <a:lnTo>
                    <a:pt x="3265881" y="189256"/>
                  </a:lnTo>
                  <a:lnTo>
                    <a:pt x="3164528" y="24018"/>
                  </a:lnTo>
                  <a:lnTo>
                    <a:pt x="1800342" y="24018"/>
                  </a:lnTo>
                  <a:lnTo>
                    <a:pt x="1914185" y="176288"/>
                  </a:lnTo>
                  <a:lnTo>
                    <a:pt x="2230733" y="176288"/>
                  </a:lnTo>
                  <a:cubicBezTo>
                    <a:pt x="2231213" y="168602"/>
                    <a:pt x="2236978" y="162837"/>
                    <a:pt x="2244183" y="162837"/>
                  </a:cubicBezTo>
                  <a:cubicBezTo>
                    <a:pt x="2251869" y="162837"/>
                    <a:pt x="2258113" y="169562"/>
                    <a:pt x="2258113" y="178208"/>
                  </a:cubicBezTo>
                  <a:cubicBezTo>
                    <a:pt x="2258113" y="186855"/>
                    <a:pt x="2251869" y="193580"/>
                    <a:pt x="2244183" y="193580"/>
                  </a:cubicBezTo>
                  <a:cubicBezTo>
                    <a:pt x="2237458" y="193580"/>
                    <a:pt x="2231694" y="187815"/>
                    <a:pt x="2230733" y="180130"/>
                  </a:cubicBezTo>
                  <a:lnTo>
                    <a:pt x="1912744" y="180130"/>
                  </a:lnTo>
                  <a:lnTo>
                    <a:pt x="1796499" y="24018"/>
                  </a:lnTo>
                  <a:lnTo>
                    <a:pt x="1795059" y="24018"/>
                  </a:lnTo>
                  <a:lnTo>
                    <a:pt x="1795059" y="22096"/>
                  </a:lnTo>
                  <a:lnTo>
                    <a:pt x="1781609" y="3844"/>
                  </a:lnTo>
                  <a:lnTo>
                    <a:pt x="0" y="38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3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EC83737-69F2-48B6-B900-1702B9AE3B0D}"/>
                </a:ext>
              </a:extLst>
            </p:cNvPr>
            <p:cNvSpPr/>
            <p:nvPr/>
          </p:nvSpPr>
          <p:spPr>
            <a:xfrm>
              <a:off x="2413302" y="2627386"/>
              <a:ext cx="2258593" cy="193580"/>
            </a:xfrm>
            <a:custGeom>
              <a:avLst/>
              <a:gdLst>
                <a:gd name="connsiteX0" fmla="*/ 2244663 w 2258593"/>
                <a:gd name="connsiteY0" fmla="*/ 0 h 193580"/>
                <a:gd name="connsiteX1" fmla="*/ 2258593 w 2258593"/>
                <a:gd name="connsiteY1" fmla="*/ 15372 h 193580"/>
                <a:gd name="connsiteX2" fmla="*/ 2244663 w 2258593"/>
                <a:gd name="connsiteY2" fmla="*/ 30743 h 193580"/>
                <a:gd name="connsiteX3" fmla="*/ 2231213 w 2258593"/>
                <a:gd name="connsiteY3" fmla="*/ 17293 h 193580"/>
                <a:gd name="connsiteX4" fmla="*/ 1914664 w 2258593"/>
                <a:gd name="connsiteY4" fmla="*/ 17293 h 193580"/>
                <a:gd name="connsiteX5" fmla="*/ 1783048 w 2258593"/>
                <a:gd name="connsiteY5" fmla="*/ 193580 h 193580"/>
                <a:gd name="connsiteX6" fmla="*/ 0 w 2258593"/>
                <a:gd name="connsiteY6" fmla="*/ 193580 h 193580"/>
                <a:gd name="connsiteX7" fmla="*/ 0 w 2258593"/>
                <a:gd name="connsiteY7" fmla="*/ 189738 h 193580"/>
                <a:gd name="connsiteX8" fmla="*/ 1781608 w 2258593"/>
                <a:gd name="connsiteY8" fmla="*/ 189738 h 193580"/>
                <a:gd name="connsiteX9" fmla="*/ 1913223 w 2258593"/>
                <a:gd name="connsiteY9" fmla="*/ 13450 h 193580"/>
                <a:gd name="connsiteX10" fmla="*/ 2231213 w 2258593"/>
                <a:gd name="connsiteY10" fmla="*/ 13450 h 193580"/>
                <a:gd name="connsiteX11" fmla="*/ 2244663 w 2258593"/>
                <a:gd name="connsiteY11" fmla="*/ 0 h 193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8593" h="193580">
                  <a:moveTo>
                    <a:pt x="2244663" y="0"/>
                  </a:moveTo>
                  <a:cubicBezTo>
                    <a:pt x="2252349" y="0"/>
                    <a:pt x="2258593" y="6726"/>
                    <a:pt x="2258593" y="15372"/>
                  </a:cubicBezTo>
                  <a:cubicBezTo>
                    <a:pt x="2258593" y="24018"/>
                    <a:pt x="2252349" y="30743"/>
                    <a:pt x="2244663" y="30743"/>
                  </a:cubicBezTo>
                  <a:cubicBezTo>
                    <a:pt x="2237458" y="30743"/>
                    <a:pt x="2231693" y="24979"/>
                    <a:pt x="2231213" y="17293"/>
                  </a:cubicBezTo>
                  <a:lnTo>
                    <a:pt x="1914664" y="17293"/>
                  </a:lnTo>
                  <a:lnTo>
                    <a:pt x="1783048" y="193580"/>
                  </a:lnTo>
                  <a:lnTo>
                    <a:pt x="0" y="193580"/>
                  </a:lnTo>
                  <a:lnTo>
                    <a:pt x="0" y="189738"/>
                  </a:lnTo>
                  <a:lnTo>
                    <a:pt x="1781608" y="189738"/>
                  </a:lnTo>
                  <a:lnTo>
                    <a:pt x="1913223" y="13450"/>
                  </a:lnTo>
                  <a:lnTo>
                    <a:pt x="2231213" y="13450"/>
                  </a:lnTo>
                  <a:cubicBezTo>
                    <a:pt x="2232173" y="5765"/>
                    <a:pt x="2237938" y="0"/>
                    <a:pt x="2244663" y="0"/>
                  </a:cubicBez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3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99278A9-0E40-4FD4-A235-8662079D278A}"/>
                </a:ext>
              </a:extLst>
            </p:cNvPr>
            <p:cNvSpPr/>
            <p:nvPr/>
          </p:nvSpPr>
          <p:spPr>
            <a:xfrm>
              <a:off x="2413783" y="2780137"/>
              <a:ext cx="2665447" cy="182052"/>
            </a:xfrm>
            <a:custGeom>
              <a:avLst/>
              <a:gdLst>
                <a:gd name="connsiteX0" fmla="*/ 2655840 w 2665447"/>
                <a:gd name="connsiteY0" fmla="*/ 0 h 182052"/>
                <a:gd name="connsiteX1" fmla="*/ 2665447 w 2665447"/>
                <a:gd name="connsiteY1" fmla="*/ 10567 h 182052"/>
                <a:gd name="connsiteX2" fmla="*/ 2655840 w 2665447"/>
                <a:gd name="connsiteY2" fmla="*/ 21136 h 182052"/>
                <a:gd name="connsiteX3" fmla="*/ 2646233 w 2665447"/>
                <a:gd name="connsiteY3" fmla="*/ 12489 h 182052"/>
                <a:gd name="connsiteX4" fmla="*/ 2285012 w 2665447"/>
                <a:gd name="connsiteY4" fmla="*/ 12489 h 182052"/>
                <a:gd name="connsiteX5" fmla="*/ 2204794 w 2665447"/>
                <a:gd name="connsiteY5" fmla="*/ 182052 h 182052"/>
                <a:gd name="connsiteX6" fmla="*/ 0 w 2665447"/>
                <a:gd name="connsiteY6" fmla="*/ 182052 h 182052"/>
                <a:gd name="connsiteX7" fmla="*/ 0 w 2665447"/>
                <a:gd name="connsiteY7" fmla="*/ 178209 h 182052"/>
                <a:gd name="connsiteX8" fmla="*/ 2202872 w 2665447"/>
                <a:gd name="connsiteY8" fmla="*/ 178209 h 182052"/>
                <a:gd name="connsiteX9" fmla="*/ 2283090 w 2665447"/>
                <a:gd name="connsiteY9" fmla="*/ 8646 h 182052"/>
                <a:gd name="connsiteX10" fmla="*/ 2646233 w 2665447"/>
                <a:gd name="connsiteY10" fmla="*/ 8646 h 182052"/>
                <a:gd name="connsiteX11" fmla="*/ 2655840 w 2665447"/>
                <a:gd name="connsiteY11" fmla="*/ 0 h 18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65447" h="182052">
                  <a:moveTo>
                    <a:pt x="2655840" y="0"/>
                  </a:moveTo>
                  <a:cubicBezTo>
                    <a:pt x="2661124" y="0"/>
                    <a:pt x="2665447" y="4803"/>
                    <a:pt x="2665447" y="10567"/>
                  </a:cubicBezTo>
                  <a:cubicBezTo>
                    <a:pt x="2665447" y="16331"/>
                    <a:pt x="2661124" y="21136"/>
                    <a:pt x="2655840" y="21136"/>
                  </a:cubicBezTo>
                  <a:cubicBezTo>
                    <a:pt x="2651036" y="21136"/>
                    <a:pt x="2647193" y="17293"/>
                    <a:pt x="2646233" y="12489"/>
                  </a:cubicBezTo>
                  <a:lnTo>
                    <a:pt x="2285012" y="12489"/>
                  </a:lnTo>
                  <a:lnTo>
                    <a:pt x="2204794" y="182052"/>
                  </a:lnTo>
                  <a:lnTo>
                    <a:pt x="0" y="182052"/>
                  </a:lnTo>
                  <a:lnTo>
                    <a:pt x="0" y="178209"/>
                  </a:lnTo>
                  <a:lnTo>
                    <a:pt x="2202872" y="178209"/>
                  </a:lnTo>
                  <a:lnTo>
                    <a:pt x="2283090" y="8646"/>
                  </a:lnTo>
                  <a:lnTo>
                    <a:pt x="2646233" y="8646"/>
                  </a:lnTo>
                  <a:cubicBezTo>
                    <a:pt x="2647193" y="3842"/>
                    <a:pt x="2651036" y="0"/>
                    <a:pt x="2655840" y="0"/>
                  </a:cubicBez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3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99307E-0944-46C0-AB61-A8089EBBD386}"/>
                </a:ext>
              </a:extLst>
            </p:cNvPr>
            <p:cNvSpPr/>
            <p:nvPr/>
          </p:nvSpPr>
          <p:spPr>
            <a:xfrm>
              <a:off x="2413783" y="2861316"/>
              <a:ext cx="2943567" cy="185414"/>
            </a:xfrm>
            <a:custGeom>
              <a:avLst/>
              <a:gdLst>
                <a:gd name="connsiteX0" fmla="*/ 2931077 w 2943567"/>
                <a:gd name="connsiteY0" fmla="*/ 0 h 185414"/>
                <a:gd name="connsiteX1" fmla="*/ 2943567 w 2943567"/>
                <a:gd name="connsiteY1" fmla="*/ 13930 h 185414"/>
                <a:gd name="connsiteX2" fmla="*/ 2931077 w 2943567"/>
                <a:gd name="connsiteY2" fmla="*/ 27860 h 185414"/>
                <a:gd name="connsiteX3" fmla="*/ 2918589 w 2943567"/>
                <a:gd name="connsiteY3" fmla="*/ 15851 h 185414"/>
                <a:gd name="connsiteX4" fmla="*/ 2285011 w 2943567"/>
                <a:gd name="connsiteY4" fmla="*/ 15851 h 185414"/>
                <a:gd name="connsiteX5" fmla="*/ 2204793 w 2943567"/>
                <a:gd name="connsiteY5" fmla="*/ 185414 h 185414"/>
                <a:gd name="connsiteX6" fmla="*/ 0 w 2943567"/>
                <a:gd name="connsiteY6" fmla="*/ 185414 h 185414"/>
                <a:gd name="connsiteX7" fmla="*/ 0 w 2943567"/>
                <a:gd name="connsiteY7" fmla="*/ 181571 h 185414"/>
                <a:gd name="connsiteX8" fmla="*/ 2202871 w 2943567"/>
                <a:gd name="connsiteY8" fmla="*/ 181571 h 185414"/>
                <a:gd name="connsiteX9" fmla="*/ 2283089 w 2943567"/>
                <a:gd name="connsiteY9" fmla="*/ 12009 h 185414"/>
                <a:gd name="connsiteX10" fmla="*/ 2918589 w 2943567"/>
                <a:gd name="connsiteY10" fmla="*/ 12009 h 185414"/>
                <a:gd name="connsiteX11" fmla="*/ 2931077 w 2943567"/>
                <a:gd name="connsiteY11" fmla="*/ 0 h 185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43567" h="185414">
                  <a:moveTo>
                    <a:pt x="2931077" y="0"/>
                  </a:moveTo>
                  <a:cubicBezTo>
                    <a:pt x="2937802" y="0"/>
                    <a:pt x="2943567" y="6244"/>
                    <a:pt x="2943567" y="13930"/>
                  </a:cubicBezTo>
                  <a:cubicBezTo>
                    <a:pt x="2943567" y="21616"/>
                    <a:pt x="2937802" y="27860"/>
                    <a:pt x="2931077" y="27860"/>
                  </a:cubicBezTo>
                  <a:cubicBezTo>
                    <a:pt x="2924833" y="27860"/>
                    <a:pt x="2919549" y="22576"/>
                    <a:pt x="2918589" y="15851"/>
                  </a:cubicBezTo>
                  <a:lnTo>
                    <a:pt x="2285011" y="15851"/>
                  </a:lnTo>
                  <a:lnTo>
                    <a:pt x="2204793" y="185414"/>
                  </a:lnTo>
                  <a:lnTo>
                    <a:pt x="0" y="185414"/>
                  </a:lnTo>
                  <a:lnTo>
                    <a:pt x="0" y="181571"/>
                  </a:lnTo>
                  <a:lnTo>
                    <a:pt x="2202871" y="181571"/>
                  </a:lnTo>
                  <a:lnTo>
                    <a:pt x="2283089" y="12009"/>
                  </a:lnTo>
                  <a:lnTo>
                    <a:pt x="2918589" y="12009"/>
                  </a:lnTo>
                  <a:cubicBezTo>
                    <a:pt x="2919549" y="5284"/>
                    <a:pt x="2924353" y="0"/>
                    <a:pt x="2931077" y="0"/>
                  </a:cubicBez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3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FFFBED-9295-4237-B995-DD6AFD4B42B1}"/>
                </a:ext>
              </a:extLst>
            </p:cNvPr>
            <p:cNvSpPr/>
            <p:nvPr/>
          </p:nvSpPr>
          <p:spPr>
            <a:xfrm>
              <a:off x="2413783" y="2949699"/>
              <a:ext cx="2665447" cy="182052"/>
            </a:xfrm>
            <a:custGeom>
              <a:avLst/>
              <a:gdLst>
                <a:gd name="connsiteX0" fmla="*/ 2655840 w 2665447"/>
                <a:gd name="connsiteY0" fmla="*/ 0 h 182052"/>
                <a:gd name="connsiteX1" fmla="*/ 2665447 w 2665447"/>
                <a:gd name="connsiteY1" fmla="*/ 10568 h 182052"/>
                <a:gd name="connsiteX2" fmla="*/ 2655840 w 2665447"/>
                <a:gd name="connsiteY2" fmla="*/ 21136 h 182052"/>
                <a:gd name="connsiteX3" fmla="*/ 2646233 w 2665447"/>
                <a:gd name="connsiteY3" fmla="*/ 12490 h 182052"/>
                <a:gd name="connsiteX4" fmla="*/ 2285012 w 2665447"/>
                <a:gd name="connsiteY4" fmla="*/ 12490 h 182052"/>
                <a:gd name="connsiteX5" fmla="*/ 2204794 w 2665447"/>
                <a:gd name="connsiteY5" fmla="*/ 182052 h 182052"/>
                <a:gd name="connsiteX6" fmla="*/ 0 w 2665447"/>
                <a:gd name="connsiteY6" fmla="*/ 182052 h 182052"/>
                <a:gd name="connsiteX7" fmla="*/ 0 w 2665447"/>
                <a:gd name="connsiteY7" fmla="*/ 178209 h 182052"/>
                <a:gd name="connsiteX8" fmla="*/ 2202872 w 2665447"/>
                <a:gd name="connsiteY8" fmla="*/ 178209 h 182052"/>
                <a:gd name="connsiteX9" fmla="*/ 2283090 w 2665447"/>
                <a:gd name="connsiteY9" fmla="*/ 8647 h 182052"/>
                <a:gd name="connsiteX10" fmla="*/ 2646233 w 2665447"/>
                <a:gd name="connsiteY10" fmla="*/ 8647 h 182052"/>
                <a:gd name="connsiteX11" fmla="*/ 2655840 w 2665447"/>
                <a:gd name="connsiteY11" fmla="*/ 0 h 18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65447" h="182052">
                  <a:moveTo>
                    <a:pt x="2655840" y="0"/>
                  </a:moveTo>
                  <a:cubicBezTo>
                    <a:pt x="2661124" y="0"/>
                    <a:pt x="2665447" y="4804"/>
                    <a:pt x="2665447" y="10568"/>
                  </a:cubicBezTo>
                  <a:cubicBezTo>
                    <a:pt x="2665447" y="16332"/>
                    <a:pt x="2661124" y="21136"/>
                    <a:pt x="2655840" y="21136"/>
                  </a:cubicBezTo>
                  <a:cubicBezTo>
                    <a:pt x="2651036" y="21136"/>
                    <a:pt x="2647193" y="17293"/>
                    <a:pt x="2646233" y="12490"/>
                  </a:cubicBezTo>
                  <a:lnTo>
                    <a:pt x="2285012" y="12490"/>
                  </a:lnTo>
                  <a:lnTo>
                    <a:pt x="2204794" y="182052"/>
                  </a:lnTo>
                  <a:lnTo>
                    <a:pt x="0" y="182052"/>
                  </a:lnTo>
                  <a:lnTo>
                    <a:pt x="0" y="178209"/>
                  </a:lnTo>
                  <a:lnTo>
                    <a:pt x="2202872" y="178209"/>
                  </a:lnTo>
                  <a:lnTo>
                    <a:pt x="2283090" y="8647"/>
                  </a:lnTo>
                  <a:lnTo>
                    <a:pt x="2646233" y="8647"/>
                  </a:lnTo>
                  <a:cubicBezTo>
                    <a:pt x="2647193" y="3843"/>
                    <a:pt x="2651036" y="0"/>
                    <a:pt x="2655840" y="0"/>
                  </a:cubicBez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3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C24C3C8-3E3E-4D84-949F-059D19B64682}"/>
                </a:ext>
              </a:extLst>
            </p:cNvPr>
            <p:cNvSpPr/>
            <p:nvPr/>
          </p:nvSpPr>
          <p:spPr>
            <a:xfrm>
              <a:off x="2585533" y="3034240"/>
              <a:ext cx="4445134" cy="182052"/>
            </a:xfrm>
            <a:custGeom>
              <a:avLst/>
              <a:gdLst>
                <a:gd name="connsiteX0" fmla="*/ 4435527 w 4445134"/>
                <a:gd name="connsiteY0" fmla="*/ 0 h 182052"/>
                <a:gd name="connsiteX1" fmla="*/ 4445134 w 4445134"/>
                <a:gd name="connsiteY1" fmla="*/ 10568 h 182052"/>
                <a:gd name="connsiteX2" fmla="*/ 4435527 w 4445134"/>
                <a:gd name="connsiteY2" fmla="*/ 21135 h 182052"/>
                <a:gd name="connsiteX3" fmla="*/ 4425920 w 4445134"/>
                <a:gd name="connsiteY3" fmla="*/ 12489 h 182052"/>
                <a:gd name="connsiteX4" fmla="*/ 2285013 w 4445134"/>
                <a:gd name="connsiteY4" fmla="*/ 12489 h 182052"/>
                <a:gd name="connsiteX5" fmla="*/ 2204794 w 4445134"/>
                <a:gd name="connsiteY5" fmla="*/ 182052 h 182052"/>
                <a:gd name="connsiteX6" fmla="*/ 0 w 4445134"/>
                <a:gd name="connsiteY6" fmla="*/ 182052 h 182052"/>
                <a:gd name="connsiteX7" fmla="*/ 0 w 4445134"/>
                <a:gd name="connsiteY7" fmla="*/ 178209 h 182052"/>
                <a:gd name="connsiteX8" fmla="*/ 2202873 w 4445134"/>
                <a:gd name="connsiteY8" fmla="*/ 178209 h 182052"/>
                <a:gd name="connsiteX9" fmla="*/ 2283091 w 4445134"/>
                <a:gd name="connsiteY9" fmla="*/ 8646 h 182052"/>
                <a:gd name="connsiteX10" fmla="*/ 4425920 w 4445134"/>
                <a:gd name="connsiteY10" fmla="*/ 8646 h 182052"/>
                <a:gd name="connsiteX11" fmla="*/ 4435527 w 4445134"/>
                <a:gd name="connsiteY11" fmla="*/ 0 h 18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45134" h="182052">
                  <a:moveTo>
                    <a:pt x="4435527" y="0"/>
                  </a:moveTo>
                  <a:cubicBezTo>
                    <a:pt x="4440811" y="0"/>
                    <a:pt x="4445134" y="4803"/>
                    <a:pt x="4445134" y="10568"/>
                  </a:cubicBezTo>
                  <a:cubicBezTo>
                    <a:pt x="4445134" y="16331"/>
                    <a:pt x="4440811" y="21135"/>
                    <a:pt x="4435527" y="21135"/>
                  </a:cubicBezTo>
                  <a:cubicBezTo>
                    <a:pt x="4430724" y="21135"/>
                    <a:pt x="4426881" y="17292"/>
                    <a:pt x="4425920" y="12489"/>
                  </a:cubicBezTo>
                  <a:lnTo>
                    <a:pt x="2285013" y="12489"/>
                  </a:lnTo>
                  <a:lnTo>
                    <a:pt x="2204794" y="182052"/>
                  </a:lnTo>
                  <a:lnTo>
                    <a:pt x="0" y="182052"/>
                  </a:lnTo>
                  <a:lnTo>
                    <a:pt x="0" y="178209"/>
                  </a:lnTo>
                  <a:lnTo>
                    <a:pt x="2202873" y="178209"/>
                  </a:lnTo>
                  <a:lnTo>
                    <a:pt x="2283091" y="8646"/>
                  </a:lnTo>
                  <a:lnTo>
                    <a:pt x="4425920" y="8646"/>
                  </a:lnTo>
                  <a:cubicBezTo>
                    <a:pt x="4426881" y="3843"/>
                    <a:pt x="4430724" y="0"/>
                    <a:pt x="4435527" y="0"/>
                  </a:cubicBez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3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0127DC1-712D-4E9F-B371-79F9A8CF301B}"/>
                </a:ext>
              </a:extLst>
            </p:cNvPr>
            <p:cNvSpPr/>
            <p:nvPr/>
          </p:nvSpPr>
          <p:spPr>
            <a:xfrm>
              <a:off x="2526664" y="3315724"/>
              <a:ext cx="2431036" cy="122970"/>
            </a:xfrm>
            <a:custGeom>
              <a:avLst/>
              <a:gdLst>
                <a:gd name="connsiteX0" fmla="*/ 0 w 2431036"/>
                <a:gd name="connsiteY0" fmla="*/ 0 h 122970"/>
                <a:gd name="connsiteX1" fmla="*/ 2231692 w 2431036"/>
                <a:gd name="connsiteY1" fmla="*/ 0 h 122970"/>
                <a:gd name="connsiteX2" fmla="*/ 2345534 w 2431036"/>
                <a:gd name="connsiteY2" fmla="*/ 105677 h 122970"/>
                <a:gd name="connsiteX3" fmla="*/ 2403657 w 2431036"/>
                <a:gd name="connsiteY3" fmla="*/ 105677 h 122970"/>
                <a:gd name="connsiteX4" fmla="*/ 2417106 w 2431036"/>
                <a:gd name="connsiteY4" fmla="*/ 92227 h 122970"/>
                <a:gd name="connsiteX5" fmla="*/ 2431036 w 2431036"/>
                <a:gd name="connsiteY5" fmla="*/ 107598 h 122970"/>
                <a:gd name="connsiteX6" fmla="*/ 2417106 w 2431036"/>
                <a:gd name="connsiteY6" fmla="*/ 122970 h 122970"/>
                <a:gd name="connsiteX7" fmla="*/ 2403657 w 2431036"/>
                <a:gd name="connsiteY7" fmla="*/ 109520 h 122970"/>
                <a:gd name="connsiteX8" fmla="*/ 2344574 w 2431036"/>
                <a:gd name="connsiteY8" fmla="*/ 109520 h 122970"/>
                <a:gd name="connsiteX9" fmla="*/ 2231212 w 2431036"/>
                <a:gd name="connsiteY9" fmla="*/ 3843 h 122970"/>
                <a:gd name="connsiteX10" fmla="*/ 0 w 2431036"/>
                <a:gd name="connsiteY10" fmla="*/ 3843 h 122970"/>
                <a:gd name="connsiteX11" fmla="*/ 0 w 2431036"/>
                <a:gd name="connsiteY11" fmla="*/ 0 h 122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31036" h="122970">
                  <a:moveTo>
                    <a:pt x="0" y="0"/>
                  </a:moveTo>
                  <a:lnTo>
                    <a:pt x="2231692" y="0"/>
                  </a:lnTo>
                  <a:lnTo>
                    <a:pt x="2345534" y="105677"/>
                  </a:lnTo>
                  <a:lnTo>
                    <a:pt x="2403657" y="105677"/>
                  </a:lnTo>
                  <a:cubicBezTo>
                    <a:pt x="2404617" y="97991"/>
                    <a:pt x="2410382" y="92227"/>
                    <a:pt x="2417106" y="92227"/>
                  </a:cubicBezTo>
                  <a:cubicBezTo>
                    <a:pt x="2424792" y="92227"/>
                    <a:pt x="2431036" y="98951"/>
                    <a:pt x="2431036" y="107598"/>
                  </a:cubicBezTo>
                  <a:cubicBezTo>
                    <a:pt x="2431036" y="116244"/>
                    <a:pt x="2424792" y="122970"/>
                    <a:pt x="2417106" y="122970"/>
                  </a:cubicBezTo>
                  <a:cubicBezTo>
                    <a:pt x="2409901" y="122970"/>
                    <a:pt x="2404137" y="117205"/>
                    <a:pt x="2403657" y="109520"/>
                  </a:cubicBezTo>
                  <a:lnTo>
                    <a:pt x="2344574" y="109520"/>
                  </a:lnTo>
                  <a:lnTo>
                    <a:pt x="2231212" y="3843"/>
                  </a:lnTo>
                  <a:lnTo>
                    <a:pt x="0" y="384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3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A84A834-2F17-4DAE-86E8-4673604F48B1}"/>
                </a:ext>
              </a:extLst>
            </p:cNvPr>
            <p:cNvSpPr/>
            <p:nvPr/>
          </p:nvSpPr>
          <p:spPr>
            <a:xfrm>
              <a:off x="2526664" y="3421400"/>
              <a:ext cx="3292780" cy="115284"/>
            </a:xfrm>
            <a:custGeom>
              <a:avLst/>
              <a:gdLst>
                <a:gd name="connsiteX0" fmla="*/ 0 w 3292780"/>
                <a:gd name="connsiteY0" fmla="*/ 0 h 115284"/>
                <a:gd name="connsiteX1" fmla="*/ 2231693 w 3292780"/>
                <a:gd name="connsiteY1" fmla="*/ 0 h 115284"/>
                <a:gd name="connsiteX2" fmla="*/ 2345535 w 3292780"/>
                <a:gd name="connsiteY2" fmla="*/ 105677 h 115284"/>
                <a:gd name="connsiteX3" fmla="*/ 3279330 w 3292780"/>
                <a:gd name="connsiteY3" fmla="*/ 105677 h 115284"/>
                <a:gd name="connsiteX4" fmla="*/ 3286055 w 3292780"/>
                <a:gd name="connsiteY4" fmla="*/ 99913 h 115284"/>
                <a:gd name="connsiteX5" fmla="*/ 3292780 w 3292780"/>
                <a:gd name="connsiteY5" fmla="*/ 107598 h 115284"/>
                <a:gd name="connsiteX6" fmla="*/ 3286055 w 3292780"/>
                <a:gd name="connsiteY6" fmla="*/ 115284 h 115284"/>
                <a:gd name="connsiteX7" fmla="*/ 3279330 w 3292780"/>
                <a:gd name="connsiteY7" fmla="*/ 109519 h 115284"/>
                <a:gd name="connsiteX8" fmla="*/ 2344094 w 3292780"/>
                <a:gd name="connsiteY8" fmla="*/ 109519 h 115284"/>
                <a:gd name="connsiteX9" fmla="*/ 2230732 w 3292780"/>
                <a:gd name="connsiteY9" fmla="*/ 3843 h 115284"/>
                <a:gd name="connsiteX10" fmla="*/ 0 w 3292780"/>
                <a:gd name="connsiteY10" fmla="*/ 3843 h 115284"/>
                <a:gd name="connsiteX11" fmla="*/ 0 w 3292780"/>
                <a:gd name="connsiteY11" fmla="*/ 0 h 115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92780" h="115284">
                  <a:moveTo>
                    <a:pt x="0" y="0"/>
                  </a:moveTo>
                  <a:lnTo>
                    <a:pt x="2231693" y="0"/>
                  </a:lnTo>
                  <a:lnTo>
                    <a:pt x="2345535" y="105677"/>
                  </a:lnTo>
                  <a:lnTo>
                    <a:pt x="3279330" y="105677"/>
                  </a:lnTo>
                  <a:cubicBezTo>
                    <a:pt x="3280291" y="102314"/>
                    <a:pt x="3282692" y="99913"/>
                    <a:pt x="3286055" y="99913"/>
                  </a:cubicBezTo>
                  <a:cubicBezTo>
                    <a:pt x="3289897" y="99913"/>
                    <a:pt x="3292780" y="103275"/>
                    <a:pt x="3292780" y="107598"/>
                  </a:cubicBezTo>
                  <a:cubicBezTo>
                    <a:pt x="3292780" y="111922"/>
                    <a:pt x="3289897" y="115284"/>
                    <a:pt x="3286055" y="115284"/>
                  </a:cubicBezTo>
                  <a:cubicBezTo>
                    <a:pt x="3282692" y="115284"/>
                    <a:pt x="3280291" y="112882"/>
                    <a:pt x="3279330" y="109519"/>
                  </a:cubicBezTo>
                  <a:lnTo>
                    <a:pt x="2344094" y="109519"/>
                  </a:lnTo>
                  <a:lnTo>
                    <a:pt x="2230732" y="3843"/>
                  </a:lnTo>
                  <a:lnTo>
                    <a:pt x="0" y="384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3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21B4B15-C7AC-45D0-A9BB-A4AA6DB04130}"/>
                </a:ext>
              </a:extLst>
            </p:cNvPr>
            <p:cNvSpPr/>
            <p:nvPr/>
          </p:nvSpPr>
          <p:spPr>
            <a:xfrm>
              <a:off x="2526664" y="3527557"/>
              <a:ext cx="2870555" cy="122970"/>
            </a:xfrm>
            <a:custGeom>
              <a:avLst/>
              <a:gdLst>
                <a:gd name="connsiteX0" fmla="*/ 0 w 2870555"/>
                <a:gd name="connsiteY0" fmla="*/ 0 h 122970"/>
                <a:gd name="connsiteX1" fmla="*/ 2231693 w 2870555"/>
                <a:gd name="connsiteY1" fmla="*/ 0 h 122970"/>
                <a:gd name="connsiteX2" fmla="*/ 2345535 w 2870555"/>
                <a:gd name="connsiteY2" fmla="*/ 105677 h 122970"/>
                <a:gd name="connsiteX3" fmla="*/ 2843176 w 2870555"/>
                <a:gd name="connsiteY3" fmla="*/ 105677 h 122970"/>
                <a:gd name="connsiteX4" fmla="*/ 2856625 w 2870555"/>
                <a:gd name="connsiteY4" fmla="*/ 92228 h 122970"/>
                <a:gd name="connsiteX5" fmla="*/ 2870555 w 2870555"/>
                <a:gd name="connsiteY5" fmla="*/ 107598 h 122970"/>
                <a:gd name="connsiteX6" fmla="*/ 2856625 w 2870555"/>
                <a:gd name="connsiteY6" fmla="*/ 122970 h 122970"/>
                <a:gd name="connsiteX7" fmla="*/ 2843176 w 2870555"/>
                <a:gd name="connsiteY7" fmla="*/ 109520 h 122970"/>
                <a:gd name="connsiteX8" fmla="*/ 2344095 w 2870555"/>
                <a:gd name="connsiteY8" fmla="*/ 109520 h 122970"/>
                <a:gd name="connsiteX9" fmla="*/ 2230732 w 2870555"/>
                <a:gd name="connsiteY9" fmla="*/ 3843 h 122970"/>
                <a:gd name="connsiteX10" fmla="*/ 0 w 2870555"/>
                <a:gd name="connsiteY10" fmla="*/ 3843 h 122970"/>
                <a:gd name="connsiteX11" fmla="*/ 0 w 2870555"/>
                <a:gd name="connsiteY11" fmla="*/ 0 h 122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70555" h="122970">
                  <a:moveTo>
                    <a:pt x="0" y="0"/>
                  </a:moveTo>
                  <a:lnTo>
                    <a:pt x="2231693" y="0"/>
                  </a:lnTo>
                  <a:lnTo>
                    <a:pt x="2345535" y="105677"/>
                  </a:lnTo>
                  <a:lnTo>
                    <a:pt x="2843176" y="105677"/>
                  </a:lnTo>
                  <a:cubicBezTo>
                    <a:pt x="2844136" y="97991"/>
                    <a:pt x="2849900" y="92228"/>
                    <a:pt x="2856625" y="92228"/>
                  </a:cubicBezTo>
                  <a:cubicBezTo>
                    <a:pt x="2864310" y="92228"/>
                    <a:pt x="2870555" y="98951"/>
                    <a:pt x="2870555" y="107598"/>
                  </a:cubicBezTo>
                  <a:cubicBezTo>
                    <a:pt x="2870555" y="116244"/>
                    <a:pt x="2864310" y="122970"/>
                    <a:pt x="2856625" y="122970"/>
                  </a:cubicBezTo>
                  <a:cubicBezTo>
                    <a:pt x="2849420" y="122970"/>
                    <a:pt x="2843655" y="117205"/>
                    <a:pt x="2843176" y="109520"/>
                  </a:cubicBezTo>
                  <a:lnTo>
                    <a:pt x="2344095" y="109520"/>
                  </a:lnTo>
                  <a:lnTo>
                    <a:pt x="2230732" y="3843"/>
                  </a:lnTo>
                  <a:lnTo>
                    <a:pt x="0" y="384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3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B8A92B7-40CF-480C-8051-3EA529E4A57A}"/>
                </a:ext>
              </a:extLst>
            </p:cNvPr>
            <p:cNvSpPr/>
            <p:nvPr/>
          </p:nvSpPr>
          <p:spPr>
            <a:xfrm>
              <a:off x="2585533" y="3632274"/>
              <a:ext cx="4186226" cy="126331"/>
            </a:xfrm>
            <a:custGeom>
              <a:avLst/>
              <a:gdLst>
                <a:gd name="connsiteX0" fmla="*/ 0 w 4186226"/>
                <a:gd name="connsiteY0" fmla="*/ 0 h 126331"/>
                <a:gd name="connsiteX1" fmla="*/ 2231694 w 4186226"/>
                <a:gd name="connsiteY1" fmla="*/ 0 h 126331"/>
                <a:gd name="connsiteX2" fmla="*/ 2345536 w 4186226"/>
                <a:gd name="connsiteY2" fmla="*/ 106637 h 126331"/>
                <a:gd name="connsiteX3" fmla="*/ 4153083 w 4186226"/>
                <a:gd name="connsiteY3" fmla="*/ 106637 h 126331"/>
                <a:gd name="connsiteX4" fmla="*/ 4169414 w 4186226"/>
                <a:gd name="connsiteY4" fmla="*/ 89825 h 126331"/>
                <a:gd name="connsiteX5" fmla="*/ 4186226 w 4186226"/>
                <a:gd name="connsiteY5" fmla="*/ 108078 h 126331"/>
                <a:gd name="connsiteX6" fmla="*/ 4169414 w 4186226"/>
                <a:gd name="connsiteY6" fmla="*/ 126331 h 126331"/>
                <a:gd name="connsiteX7" fmla="*/ 4153083 w 4186226"/>
                <a:gd name="connsiteY7" fmla="*/ 109519 h 126331"/>
                <a:gd name="connsiteX8" fmla="*/ 2344094 w 4186226"/>
                <a:gd name="connsiteY8" fmla="*/ 109519 h 126331"/>
                <a:gd name="connsiteX9" fmla="*/ 2230732 w 4186226"/>
                <a:gd name="connsiteY9" fmla="*/ 3843 h 126331"/>
                <a:gd name="connsiteX10" fmla="*/ 0 w 4186226"/>
                <a:gd name="connsiteY10" fmla="*/ 3843 h 126331"/>
                <a:gd name="connsiteX11" fmla="*/ 0 w 4186226"/>
                <a:gd name="connsiteY11" fmla="*/ 0 h 12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86226" h="126331">
                  <a:moveTo>
                    <a:pt x="0" y="0"/>
                  </a:moveTo>
                  <a:lnTo>
                    <a:pt x="2231694" y="0"/>
                  </a:lnTo>
                  <a:lnTo>
                    <a:pt x="2345536" y="106637"/>
                  </a:lnTo>
                  <a:lnTo>
                    <a:pt x="4153083" y="106637"/>
                  </a:lnTo>
                  <a:cubicBezTo>
                    <a:pt x="4154043" y="97511"/>
                    <a:pt x="4160768" y="89825"/>
                    <a:pt x="4169414" y="89825"/>
                  </a:cubicBezTo>
                  <a:cubicBezTo>
                    <a:pt x="4178541" y="89825"/>
                    <a:pt x="4186226" y="97991"/>
                    <a:pt x="4186226" y="108078"/>
                  </a:cubicBezTo>
                  <a:cubicBezTo>
                    <a:pt x="4186226" y="118165"/>
                    <a:pt x="4179021" y="126331"/>
                    <a:pt x="4169414" y="126331"/>
                  </a:cubicBezTo>
                  <a:cubicBezTo>
                    <a:pt x="4160768" y="126331"/>
                    <a:pt x="4154043" y="119126"/>
                    <a:pt x="4153083" y="109519"/>
                  </a:cubicBezTo>
                  <a:lnTo>
                    <a:pt x="2344094" y="109519"/>
                  </a:lnTo>
                  <a:lnTo>
                    <a:pt x="2230732" y="3843"/>
                  </a:lnTo>
                  <a:lnTo>
                    <a:pt x="0" y="384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3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A4EDED5-A178-4837-A365-C89DE90CCFCE}"/>
                </a:ext>
              </a:extLst>
            </p:cNvPr>
            <p:cNvSpPr/>
            <p:nvPr/>
          </p:nvSpPr>
          <p:spPr>
            <a:xfrm>
              <a:off x="2059766" y="3770133"/>
              <a:ext cx="3531546" cy="201747"/>
            </a:xfrm>
            <a:custGeom>
              <a:avLst/>
              <a:gdLst>
                <a:gd name="connsiteX0" fmla="*/ 0 w 3531546"/>
                <a:gd name="connsiteY0" fmla="*/ 0 h 201747"/>
                <a:gd name="connsiteX1" fmla="*/ 1783049 w 3531546"/>
                <a:gd name="connsiteY1" fmla="*/ 0 h 201747"/>
                <a:gd name="connsiteX2" fmla="*/ 1798421 w 3531546"/>
                <a:gd name="connsiteY2" fmla="*/ 20656 h 201747"/>
                <a:gd name="connsiteX3" fmla="*/ 3165970 w 3531546"/>
                <a:gd name="connsiteY3" fmla="*/ 20656 h 201747"/>
                <a:gd name="connsiteX4" fmla="*/ 3267323 w 3531546"/>
                <a:gd name="connsiteY4" fmla="*/ 185895 h 201747"/>
                <a:gd name="connsiteX5" fmla="*/ 3510859 w 3531546"/>
                <a:gd name="connsiteY5" fmla="*/ 185895 h 201747"/>
                <a:gd name="connsiteX6" fmla="*/ 3521427 w 3531546"/>
                <a:gd name="connsiteY6" fmla="*/ 173406 h 201747"/>
                <a:gd name="connsiteX7" fmla="*/ 3531513 w 3531546"/>
                <a:gd name="connsiteY7" fmla="*/ 187336 h 201747"/>
                <a:gd name="connsiteX8" fmla="*/ 3520947 w 3531546"/>
                <a:gd name="connsiteY8" fmla="*/ 201747 h 201747"/>
                <a:gd name="connsiteX9" fmla="*/ 3510379 w 3531546"/>
                <a:gd name="connsiteY9" fmla="*/ 189257 h 201747"/>
                <a:gd name="connsiteX10" fmla="*/ 3265882 w 3531546"/>
                <a:gd name="connsiteY10" fmla="*/ 189257 h 201747"/>
                <a:gd name="connsiteX11" fmla="*/ 3164528 w 3531546"/>
                <a:gd name="connsiteY11" fmla="*/ 24018 h 201747"/>
                <a:gd name="connsiteX12" fmla="*/ 1800342 w 3531546"/>
                <a:gd name="connsiteY12" fmla="*/ 24018 h 201747"/>
                <a:gd name="connsiteX13" fmla="*/ 1914184 w 3531546"/>
                <a:gd name="connsiteY13" fmla="*/ 176288 h 201747"/>
                <a:gd name="connsiteX14" fmla="*/ 2230733 w 3531546"/>
                <a:gd name="connsiteY14" fmla="*/ 176288 h 201747"/>
                <a:gd name="connsiteX15" fmla="*/ 2244183 w 3531546"/>
                <a:gd name="connsiteY15" fmla="*/ 162838 h 201747"/>
                <a:gd name="connsiteX16" fmla="*/ 2258113 w 3531546"/>
                <a:gd name="connsiteY16" fmla="*/ 178210 h 201747"/>
                <a:gd name="connsiteX17" fmla="*/ 2244183 w 3531546"/>
                <a:gd name="connsiteY17" fmla="*/ 193581 h 201747"/>
                <a:gd name="connsiteX18" fmla="*/ 2230733 w 3531546"/>
                <a:gd name="connsiteY18" fmla="*/ 180131 h 201747"/>
                <a:gd name="connsiteX19" fmla="*/ 1912744 w 3531546"/>
                <a:gd name="connsiteY19" fmla="*/ 180131 h 201747"/>
                <a:gd name="connsiteX20" fmla="*/ 1796499 w 3531546"/>
                <a:gd name="connsiteY20" fmla="*/ 24018 h 201747"/>
                <a:gd name="connsiteX21" fmla="*/ 1795059 w 3531546"/>
                <a:gd name="connsiteY21" fmla="*/ 24018 h 201747"/>
                <a:gd name="connsiteX22" fmla="*/ 1795059 w 3531546"/>
                <a:gd name="connsiteY22" fmla="*/ 22096 h 201747"/>
                <a:gd name="connsiteX23" fmla="*/ 1781609 w 3531546"/>
                <a:gd name="connsiteY23" fmla="*/ 3843 h 201747"/>
                <a:gd name="connsiteX24" fmla="*/ 0 w 3531546"/>
                <a:gd name="connsiteY24" fmla="*/ 3843 h 201747"/>
                <a:gd name="connsiteX25" fmla="*/ 0 w 3531546"/>
                <a:gd name="connsiteY25" fmla="*/ 0 h 20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531546" h="201747">
                  <a:moveTo>
                    <a:pt x="0" y="0"/>
                  </a:moveTo>
                  <a:lnTo>
                    <a:pt x="1783049" y="0"/>
                  </a:lnTo>
                  <a:lnTo>
                    <a:pt x="1798421" y="20656"/>
                  </a:lnTo>
                  <a:lnTo>
                    <a:pt x="3165970" y="20656"/>
                  </a:lnTo>
                  <a:lnTo>
                    <a:pt x="3267323" y="185895"/>
                  </a:lnTo>
                  <a:lnTo>
                    <a:pt x="3510859" y="185895"/>
                  </a:lnTo>
                  <a:cubicBezTo>
                    <a:pt x="3511339" y="179170"/>
                    <a:pt x="3516143" y="173406"/>
                    <a:pt x="3521427" y="173406"/>
                  </a:cubicBezTo>
                  <a:cubicBezTo>
                    <a:pt x="3527191" y="173406"/>
                    <a:pt x="3531994" y="179651"/>
                    <a:pt x="3531513" y="187336"/>
                  </a:cubicBezTo>
                  <a:cubicBezTo>
                    <a:pt x="3531513" y="195502"/>
                    <a:pt x="3526710" y="201747"/>
                    <a:pt x="3520947" y="201747"/>
                  </a:cubicBezTo>
                  <a:cubicBezTo>
                    <a:pt x="3515662" y="201747"/>
                    <a:pt x="3510859" y="196462"/>
                    <a:pt x="3510379" y="189257"/>
                  </a:cubicBezTo>
                  <a:lnTo>
                    <a:pt x="3265882" y="189257"/>
                  </a:lnTo>
                  <a:lnTo>
                    <a:pt x="3164528" y="24018"/>
                  </a:lnTo>
                  <a:lnTo>
                    <a:pt x="1800342" y="24018"/>
                  </a:lnTo>
                  <a:lnTo>
                    <a:pt x="1914184" y="176288"/>
                  </a:lnTo>
                  <a:lnTo>
                    <a:pt x="2230733" y="176288"/>
                  </a:lnTo>
                  <a:cubicBezTo>
                    <a:pt x="2231213" y="168602"/>
                    <a:pt x="2236978" y="162838"/>
                    <a:pt x="2244183" y="162838"/>
                  </a:cubicBezTo>
                  <a:cubicBezTo>
                    <a:pt x="2251869" y="162838"/>
                    <a:pt x="2258113" y="169563"/>
                    <a:pt x="2258113" y="178210"/>
                  </a:cubicBezTo>
                  <a:cubicBezTo>
                    <a:pt x="2258113" y="186856"/>
                    <a:pt x="2251869" y="193581"/>
                    <a:pt x="2244183" y="193581"/>
                  </a:cubicBezTo>
                  <a:cubicBezTo>
                    <a:pt x="2237458" y="193581"/>
                    <a:pt x="2231694" y="187816"/>
                    <a:pt x="2230733" y="180131"/>
                  </a:cubicBezTo>
                  <a:lnTo>
                    <a:pt x="1912744" y="180131"/>
                  </a:lnTo>
                  <a:lnTo>
                    <a:pt x="1796499" y="24018"/>
                  </a:lnTo>
                  <a:lnTo>
                    <a:pt x="1795059" y="24018"/>
                  </a:lnTo>
                  <a:lnTo>
                    <a:pt x="1795059" y="22096"/>
                  </a:lnTo>
                  <a:lnTo>
                    <a:pt x="1781609" y="3843"/>
                  </a:lnTo>
                  <a:lnTo>
                    <a:pt x="0" y="384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3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4EE3CB4-42AE-47F0-BF70-EE77F448282B}"/>
                </a:ext>
              </a:extLst>
            </p:cNvPr>
            <p:cNvSpPr/>
            <p:nvPr/>
          </p:nvSpPr>
          <p:spPr>
            <a:xfrm>
              <a:off x="2513215" y="4036726"/>
              <a:ext cx="2258593" cy="193581"/>
            </a:xfrm>
            <a:custGeom>
              <a:avLst/>
              <a:gdLst>
                <a:gd name="connsiteX0" fmla="*/ 2244663 w 2258593"/>
                <a:gd name="connsiteY0" fmla="*/ 0 h 193581"/>
                <a:gd name="connsiteX1" fmla="*/ 2258593 w 2258593"/>
                <a:gd name="connsiteY1" fmla="*/ 15371 h 193581"/>
                <a:gd name="connsiteX2" fmla="*/ 2244663 w 2258593"/>
                <a:gd name="connsiteY2" fmla="*/ 30743 h 193581"/>
                <a:gd name="connsiteX3" fmla="*/ 2231213 w 2258593"/>
                <a:gd name="connsiteY3" fmla="*/ 17293 h 193581"/>
                <a:gd name="connsiteX4" fmla="*/ 1914664 w 2258593"/>
                <a:gd name="connsiteY4" fmla="*/ 17293 h 193581"/>
                <a:gd name="connsiteX5" fmla="*/ 1783049 w 2258593"/>
                <a:gd name="connsiteY5" fmla="*/ 193581 h 193581"/>
                <a:gd name="connsiteX6" fmla="*/ 0 w 2258593"/>
                <a:gd name="connsiteY6" fmla="*/ 193581 h 193581"/>
                <a:gd name="connsiteX7" fmla="*/ 0 w 2258593"/>
                <a:gd name="connsiteY7" fmla="*/ 189738 h 193581"/>
                <a:gd name="connsiteX8" fmla="*/ 1781608 w 2258593"/>
                <a:gd name="connsiteY8" fmla="*/ 189738 h 193581"/>
                <a:gd name="connsiteX9" fmla="*/ 1913223 w 2258593"/>
                <a:gd name="connsiteY9" fmla="*/ 13450 h 193581"/>
                <a:gd name="connsiteX10" fmla="*/ 2231213 w 2258593"/>
                <a:gd name="connsiteY10" fmla="*/ 13450 h 193581"/>
                <a:gd name="connsiteX11" fmla="*/ 2244663 w 2258593"/>
                <a:gd name="connsiteY11" fmla="*/ 0 h 193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8593" h="193581">
                  <a:moveTo>
                    <a:pt x="2244663" y="0"/>
                  </a:moveTo>
                  <a:cubicBezTo>
                    <a:pt x="2252349" y="0"/>
                    <a:pt x="2258593" y="6725"/>
                    <a:pt x="2258593" y="15371"/>
                  </a:cubicBezTo>
                  <a:cubicBezTo>
                    <a:pt x="2258593" y="24017"/>
                    <a:pt x="2252349" y="30743"/>
                    <a:pt x="2244663" y="30743"/>
                  </a:cubicBezTo>
                  <a:cubicBezTo>
                    <a:pt x="2237458" y="30743"/>
                    <a:pt x="2231693" y="24978"/>
                    <a:pt x="2231213" y="17293"/>
                  </a:cubicBezTo>
                  <a:lnTo>
                    <a:pt x="1914664" y="17293"/>
                  </a:lnTo>
                  <a:lnTo>
                    <a:pt x="1783049" y="193581"/>
                  </a:lnTo>
                  <a:lnTo>
                    <a:pt x="0" y="193581"/>
                  </a:lnTo>
                  <a:lnTo>
                    <a:pt x="0" y="189738"/>
                  </a:lnTo>
                  <a:lnTo>
                    <a:pt x="1781608" y="189738"/>
                  </a:lnTo>
                  <a:lnTo>
                    <a:pt x="1913223" y="13450"/>
                  </a:lnTo>
                  <a:lnTo>
                    <a:pt x="2231213" y="13450"/>
                  </a:lnTo>
                  <a:cubicBezTo>
                    <a:pt x="2232174" y="5764"/>
                    <a:pt x="2237938" y="0"/>
                    <a:pt x="2244663" y="0"/>
                  </a:cubicBez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3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310D747-0440-4B86-B76C-B5ADDEE6BFE5}"/>
                </a:ext>
              </a:extLst>
            </p:cNvPr>
            <p:cNvSpPr/>
            <p:nvPr/>
          </p:nvSpPr>
          <p:spPr>
            <a:xfrm>
              <a:off x="2513694" y="4189476"/>
              <a:ext cx="2664967" cy="181571"/>
            </a:xfrm>
            <a:custGeom>
              <a:avLst/>
              <a:gdLst>
                <a:gd name="connsiteX0" fmla="*/ 2655361 w 2664967"/>
                <a:gd name="connsiteY0" fmla="*/ 0 h 181571"/>
                <a:gd name="connsiteX1" fmla="*/ 2664967 w 2664967"/>
                <a:gd name="connsiteY1" fmla="*/ 10568 h 181571"/>
                <a:gd name="connsiteX2" fmla="*/ 2655361 w 2664967"/>
                <a:gd name="connsiteY2" fmla="*/ 21136 h 181571"/>
                <a:gd name="connsiteX3" fmla="*/ 2645753 w 2664967"/>
                <a:gd name="connsiteY3" fmla="*/ 12490 h 181571"/>
                <a:gd name="connsiteX4" fmla="*/ 2284532 w 2664967"/>
                <a:gd name="connsiteY4" fmla="*/ 12490 h 181571"/>
                <a:gd name="connsiteX5" fmla="*/ 2204795 w 2664967"/>
                <a:gd name="connsiteY5" fmla="*/ 181571 h 181571"/>
                <a:gd name="connsiteX6" fmla="*/ 0 w 2664967"/>
                <a:gd name="connsiteY6" fmla="*/ 181571 h 181571"/>
                <a:gd name="connsiteX7" fmla="*/ 0 w 2664967"/>
                <a:gd name="connsiteY7" fmla="*/ 177728 h 181571"/>
                <a:gd name="connsiteX8" fmla="*/ 2202872 w 2664967"/>
                <a:gd name="connsiteY8" fmla="*/ 177728 h 181571"/>
                <a:gd name="connsiteX9" fmla="*/ 2282610 w 2664967"/>
                <a:gd name="connsiteY9" fmla="*/ 8647 h 181571"/>
                <a:gd name="connsiteX10" fmla="*/ 2645753 w 2664967"/>
                <a:gd name="connsiteY10" fmla="*/ 8647 h 181571"/>
                <a:gd name="connsiteX11" fmla="*/ 2655361 w 2664967"/>
                <a:gd name="connsiteY11" fmla="*/ 0 h 18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64967" h="181571">
                  <a:moveTo>
                    <a:pt x="2655361" y="0"/>
                  </a:moveTo>
                  <a:cubicBezTo>
                    <a:pt x="2660643" y="0"/>
                    <a:pt x="2664967" y="4804"/>
                    <a:pt x="2664967" y="10568"/>
                  </a:cubicBezTo>
                  <a:cubicBezTo>
                    <a:pt x="2664967" y="16332"/>
                    <a:pt x="2660643" y="21136"/>
                    <a:pt x="2655361" y="21136"/>
                  </a:cubicBezTo>
                  <a:cubicBezTo>
                    <a:pt x="2650557" y="21136"/>
                    <a:pt x="2646714" y="17293"/>
                    <a:pt x="2645753" y="12490"/>
                  </a:cubicBezTo>
                  <a:lnTo>
                    <a:pt x="2284532" y="12490"/>
                  </a:lnTo>
                  <a:lnTo>
                    <a:pt x="2204795" y="181571"/>
                  </a:lnTo>
                  <a:lnTo>
                    <a:pt x="0" y="181571"/>
                  </a:lnTo>
                  <a:lnTo>
                    <a:pt x="0" y="177728"/>
                  </a:lnTo>
                  <a:lnTo>
                    <a:pt x="2202872" y="177728"/>
                  </a:lnTo>
                  <a:lnTo>
                    <a:pt x="2282610" y="8647"/>
                  </a:lnTo>
                  <a:lnTo>
                    <a:pt x="2645753" y="8647"/>
                  </a:lnTo>
                  <a:cubicBezTo>
                    <a:pt x="2646714" y="3843"/>
                    <a:pt x="2650557" y="0"/>
                    <a:pt x="2655361" y="0"/>
                  </a:cubicBez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3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F1A3DCB-FADF-4A11-98C3-47F348003B3C}"/>
                </a:ext>
              </a:extLst>
            </p:cNvPr>
            <p:cNvSpPr/>
            <p:nvPr/>
          </p:nvSpPr>
          <p:spPr>
            <a:xfrm>
              <a:off x="2513694" y="4270654"/>
              <a:ext cx="2943087" cy="185414"/>
            </a:xfrm>
            <a:custGeom>
              <a:avLst/>
              <a:gdLst>
                <a:gd name="connsiteX0" fmla="*/ 2930599 w 2943087"/>
                <a:gd name="connsiteY0" fmla="*/ 0 h 185414"/>
                <a:gd name="connsiteX1" fmla="*/ 2943087 w 2943087"/>
                <a:gd name="connsiteY1" fmla="*/ 13930 h 185414"/>
                <a:gd name="connsiteX2" fmla="*/ 2930599 w 2943087"/>
                <a:gd name="connsiteY2" fmla="*/ 27860 h 185414"/>
                <a:gd name="connsiteX3" fmla="*/ 2918109 w 2943087"/>
                <a:gd name="connsiteY3" fmla="*/ 15851 h 185414"/>
                <a:gd name="connsiteX4" fmla="*/ 2285012 w 2943087"/>
                <a:gd name="connsiteY4" fmla="*/ 15851 h 185414"/>
                <a:gd name="connsiteX5" fmla="*/ 2204794 w 2943087"/>
                <a:gd name="connsiteY5" fmla="*/ 185414 h 185414"/>
                <a:gd name="connsiteX6" fmla="*/ 0 w 2943087"/>
                <a:gd name="connsiteY6" fmla="*/ 185414 h 185414"/>
                <a:gd name="connsiteX7" fmla="*/ 0 w 2943087"/>
                <a:gd name="connsiteY7" fmla="*/ 181572 h 185414"/>
                <a:gd name="connsiteX8" fmla="*/ 2202872 w 2943087"/>
                <a:gd name="connsiteY8" fmla="*/ 181572 h 185414"/>
                <a:gd name="connsiteX9" fmla="*/ 2282609 w 2943087"/>
                <a:gd name="connsiteY9" fmla="*/ 12009 h 185414"/>
                <a:gd name="connsiteX10" fmla="*/ 2918109 w 2943087"/>
                <a:gd name="connsiteY10" fmla="*/ 12009 h 185414"/>
                <a:gd name="connsiteX11" fmla="*/ 2930599 w 2943087"/>
                <a:gd name="connsiteY11" fmla="*/ 0 h 185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43087" h="185414">
                  <a:moveTo>
                    <a:pt x="2930599" y="0"/>
                  </a:moveTo>
                  <a:cubicBezTo>
                    <a:pt x="2937323" y="0"/>
                    <a:pt x="2943087" y="6245"/>
                    <a:pt x="2943087" y="13930"/>
                  </a:cubicBezTo>
                  <a:cubicBezTo>
                    <a:pt x="2943087" y="21616"/>
                    <a:pt x="2937323" y="27860"/>
                    <a:pt x="2930599" y="27860"/>
                  </a:cubicBezTo>
                  <a:cubicBezTo>
                    <a:pt x="2924354" y="27860"/>
                    <a:pt x="2919070" y="22576"/>
                    <a:pt x="2918109" y="15851"/>
                  </a:cubicBezTo>
                  <a:lnTo>
                    <a:pt x="2285012" y="15851"/>
                  </a:lnTo>
                  <a:lnTo>
                    <a:pt x="2204794" y="185414"/>
                  </a:lnTo>
                  <a:lnTo>
                    <a:pt x="0" y="185414"/>
                  </a:lnTo>
                  <a:lnTo>
                    <a:pt x="0" y="181572"/>
                  </a:lnTo>
                  <a:lnTo>
                    <a:pt x="2202872" y="181572"/>
                  </a:lnTo>
                  <a:lnTo>
                    <a:pt x="2282609" y="12009"/>
                  </a:lnTo>
                  <a:lnTo>
                    <a:pt x="2918109" y="12009"/>
                  </a:lnTo>
                  <a:cubicBezTo>
                    <a:pt x="2919070" y="5284"/>
                    <a:pt x="2923873" y="0"/>
                    <a:pt x="2930599" y="0"/>
                  </a:cubicBez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3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403AF65-10D0-4FF4-8312-E25B1846182D}"/>
                </a:ext>
              </a:extLst>
            </p:cNvPr>
            <p:cNvSpPr/>
            <p:nvPr/>
          </p:nvSpPr>
          <p:spPr>
            <a:xfrm>
              <a:off x="2513215" y="4359037"/>
              <a:ext cx="2665447" cy="182052"/>
            </a:xfrm>
            <a:custGeom>
              <a:avLst/>
              <a:gdLst>
                <a:gd name="connsiteX0" fmla="*/ 2655840 w 2665447"/>
                <a:gd name="connsiteY0" fmla="*/ 0 h 182052"/>
                <a:gd name="connsiteX1" fmla="*/ 2665447 w 2665447"/>
                <a:gd name="connsiteY1" fmla="*/ 10568 h 182052"/>
                <a:gd name="connsiteX2" fmla="*/ 2655840 w 2665447"/>
                <a:gd name="connsiteY2" fmla="*/ 21136 h 182052"/>
                <a:gd name="connsiteX3" fmla="*/ 2646233 w 2665447"/>
                <a:gd name="connsiteY3" fmla="*/ 12490 h 182052"/>
                <a:gd name="connsiteX4" fmla="*/ 2285012 w 2665447"/>
                <a:gd name="connsiteY4" fmla="*/ 12490 h 182052"/>
                <a:gd name="connsiteX5" fmla="*/ 2204794 w 2665447"/>
                <a:gd name="connsiteY5" fmla="*/ 182052 h 182052"/>
                <a:gd name="connsiteX6" fmla="*/ 0 w 2665447"/>
                <a:gd name="connsiteY6" fmla="*/ 182052 h 182052"/>
                <a:gd name="connsiteX7" fmla="*/ 0 w 2665447"/>
                <a:gd name="connsiteY7" fmla="*/ 178209 h 182052"/>
                <a:gd name="connsiteX8" fmla="*/ 2203353 w 2665447"/>
                <a:gd name="connsiteY8" fmla="*/ 178209 h 182052"/>
                <a:gd name="connsiteX9" fmla="*/ 2283091 w 2665447"/>
                <a:gd name="connsiteY9" fmla="*/ 8647 h 182052"/>
                <a:gd name="connsiteX10" fmla="*/ 2646233 w 2665447"/>
                <a:gd name="connsiteY10" fmla="*/ 8647 h 182052"/>
                <a:gd name="connsiteX11" fmla="*/ 2655840 w 2665447"/>
                <a:gd name="connsiteY11" fmla="*/ 0 h 18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65447" h="182052">
                  <a:moveTo>
                    <a:pt x="2655840" y="0"/>
                  </a:moveTo>
                  <a:cubicBezTo>
                    <a:pt x="2661124" y="0"/>
                    <a:pt x="2665447" y="4804"/>
                    <a:pt x="2665447" y="10568"/>
                  </a:cubicBezTo>
                  <a:cubicBezTo>
                    <a:pt x="2665447" y="16333"/>
                    <a:pt x="2661124" y="21136"/>
                    <a:pt x="2655840" y="21136"/>
                  </a:cubicBezTo>
                  <a:cubicBezTo>
                    <a:pt x="2651037" y="21136"/>
                    <a:pt x="2647194" y="17293"/>
                    <a:pt x="2646233" y="12490"/>
                  </a:cubicBezTo>
                  <a:lnTo>
                    <a:pt x="2285012" y="12490"/>
                  </a:lnTo>
                  <a:lnTo>
                    <a:pt x="2204794" y="182052"/>
                  </a:lnTo>
                  <a:lnTo>
                    <a:pt x="0" y="182052"/>
                  </a:lnTo>
                  <a:lnTo>
                    <a:pt x="0" y="178209"/>
                  </a:lnTo>
                  <a:lnTo>
                    <a:pt x="2203353" y="178209"/>
                  </a:lnTo>
                  <a:lnTo>
                    <a:pt x="2283091" y="8647"/>
                  </a:lnTo>
                  <a:lnTo>
                    <a:pt x="2646233" y="8647"/>
                  </a:lnTo>
                  <a:cubicBezTo>
                    <a:pt x="2647194" y="3843"/>
                    <a:pt x="2651037" y="0"/>
                    <a:pt x="2655840" y="0"/>
                  </a:cubicBez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3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14194AF-4322-4F63-84D0-60AD11C767A8}"/>
                </a:ext>
              </a:extLst>
            </p:cNvPr>
            <p:cNvSpPr/>
            <p:nvPr/>
          </p:nvSpPr>
          <p:spPr>
            <a:xfrm>
              <a:off x="2513694" y="4443580"/>
              <a:ext cx="3609810" cy="182051"/>
            </a:xfrm>
            <a:custGeom>
              <a:avLst/>
              <a:gdLst>
                <a:gd name="connsiteX0" fmla="*/ 3600204 w 3609810"/>
                <a:gd name="connsiteY0" fmla="*/ 0 h 182051"/>
                <a:gd name="connsiteX1" fmla="*/ 3609810 w 3609810"/>
                <a:gd name="connsiteY1" fmla="*/ 10567 h 182051"/>
                <a:gd name="connsiteX2" fmla="*/ 3600204 w 3609810"/>
                <a:gd name="connsiteY2" fmla="*/ 21135 h 182051"/>
                <a:gd name="connsiteX3" fmla="*/ 3590596 w 3609810"/>
                <a:gd name="connsiteY3" fmla="*/ 12489 h 182051"/>
                <a:gd name="connsiteX4" fmla="*/ 2285013 w 3609810"/>
                <a:gd name="connsiteY4" fmla="*/ 12489 h 182051"/>
                <a:gd name="connsiteX5" fmla="*/ 2204795 w 3609810"/>
                <a:gd name="connsiteY5" fmla="*/ 182051 h 182051"/>
                <a:gd name="connsiteX6" fmla="*/ 0 w 3609810"/>
                <a:gd name="connsiteY6" fmla="*/ 182051 h 182051"/>
                <a:gd name="connsiteX7" fmla="*/ 0 w 3609810"/>
                <a:gd name="connsiteY7" fmla="*/ 178208 h 182051"/>
                <a:gd name="connsiteX8" fmla="*/ 2202873 w 3609810"/>
                <a:gd name="connsiteY8" fmla="*/ 178208 h 182051"/>
                <a:gd name="connsiteX9" fmla="*/ 2282610 w 3609810"/>
                <a:gd name="connsiteY9" fmla="*/ 8646 h 182051"/>
                <a:gd name="connsiteX10" fmla="*/ 3590596 w 3609810"/>
                <a:gd name="connsiteY10" fmla="*/ 8646 h 182051"/>
                <a:gd name="connsiteX11" fmla="*/ 3600204 w 3609810"/>
                <a:gd name="connsiteY11" fmla="*/ 0 h 18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09810" h="182051">
                  <a:moveTo>
                    <a:pt x="3600204" y="0"/>
                  </a:moveTo>
                  <a:cubicBezTo>
                    <a:pt x="3605487" y="0"/>
                    <a:pt x="3609810" y="4803"/>
                    <a:pt x="3609810" y="10567"/>
                  </a:cubicBezTo>
                  <a:cubicBezTo>
                    <a:pt x="3609810" y="16332"/>
                    <a:pt x="3605487" y="21135"/>
                    <a:pt x="3600204" y="21135"/>
                  </a:cubicBezTo>
                  <a:cubicBezTo>
                    <a:pt x="3595400" y="21135"/>
                    <a:pt x="3591558" y="17292"/>
                    <a:pt x="3590596" y="12489"/>
                  </a:cubicBezTo>
                  <a:lnTo>
                    <a:pt x="2285013" y="12489"/>
                  </a:lnTo>
                  <a:lnTo>
                    <a:pt x="2204795" y="182051"/>
                  </a:lnTo>
                  <a:lnTo>
                    <a:pt x="0" y="182051"/>
                  </a:lnTo>
                  <a:lnTo>
                    <a:pt x="0" y="178208"/>
                  </a:lnTo>
                  <a:lnTo>
                    <a:pt x="2202873" y="178208"/>
                  </a:lnTo>
                  <a:lnTo>
                    <a:pt x="2282610" y="8646"/>
                  </a:lnTo>
                  <a:lnTo>
                    <a:pt x="3590596" y="8646"/>
                  </a:lnTo>
                  <a:cubicBezTo>
                    <a:pt x="3591558" y="3843"/>
                    <a:pt x="3595400" y="0"/>
                    <a:pt x="3600204" y="0"/>
                  </a:cubicBez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3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61B79DC-8011-4BAE-A8C4-1577E9ACC583}"/>
                </a:ext>
              </a:extLst>
            </p:cNvPr>
            <p:cNvSpPr/>
            <p:nvPr/>
          </p:nvSpPr>
          <p:spPr>
            <a:xfrm>
              <a:off x="2626576" y="4831219"/>
              <a:ext cx="3292780" cy="115284"/>
            </a:xfrm>
            <a:custGeom>
              <a:avLst/>
              <a:gdLst>
                <a:gd name="connsiteX0" fmla="*/ 0 w 3292780"/>
                <a:gd name="connsiteY0" fmla="*/ 0 h 115284"/>
                <a:gd name="connsiteX1" fmla="*/ 2231694 w 3292780"/>
                <a:gd name="connsiteY1" fmla="*/ 0 h 115284"/>
                <a:gd name="connsiteX2" fmla="*/ 2345536 w 3292780"/>
                <a:gd name="connsiteY2" fmla="*/ 105677 h 115284"/>
                <a:gd name="connsiteX3" fmla="*/ 3279331 w 3292780"/>
                <a:gd name="connsiteY3" fmla="*/ 105677 h 115284"/>
                <a:gd name="connsiteX4" fmla="*/ 3286056 w 3292780"/>
                <a:gd name="connsiteY4" fmla="*/ 99913 h 115284"/>
                <a:gd name="connsiteX5" fmla="*/ 3292780 w 3292780"/>
                <a:gd name="connsiteY5" fmla="*/ 107598 h 115284"/>
                <a:gd name="connsiteX6" fmla="*/ 3286056 w 3292780"/>
                <a:gd name="connsiteY6" fmla="*/ 115284 h 115284"/>
                <a:gd name="connsiteX7" fmla="*/ 3279331 w 3292780"/>
                <a:gd name="connsiteY7" fmla="*/ 109520 h 115284"/>
                <a:gd name="connsiteX8" fmla="*/ 2344094 w 3292780"/>
                <a:gd name="connsiteY8" fmla="*/ 109520 h 115284"/>
                <a:gd name="connsiteX9" fmla="*/ 2230732 w 3292780"/>
                <a:gd name="connsiteY9" fmla="*/ 3843 h 115284"/>
                <a:gd name="connsiteX10" fmla="*/ 0 w 3292780"/>
                <a:gd name="connsiteY10" fmla="*/ 3843 h 115284"/>
                <a:gd name="connsiteX11" fmla="*/ 0 w 3292780"/>
                <a:gd name="connsiteY11" fmla="*/ 0 h 115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92780" h="115284">
                  <a:moveTo>
                    <a:pt x="0" y="0"/>
                  </a:moveTo>
                  <a:lnTo>
                    <a:pt x="2231694" y="0"/>
                  </a:lnTo>
                  <a:lnTo>
                    <a:pt x="2345536" y="105677"/>
                  </a:lnTo>
                  <a:lnTo>
                    <a:pt x="3279331" y="105677"/>
                  </a:lnTo>
                  <a:cubicBezTo>
                    <a:pt x="3280291" y="102314"/>
                    <a:pt x="3282693" y="99913"/>
                    <a:pt x="3286056" y="99913"/>
                  </a:cubicBezTo>
                  <a:cubicBezTo>
                    <a:pt x="3289899" y="99913"/>
                    <a:pt x="3292780" y="103275"/>
                    <a:pt x="3292780" y="107598"/>
                  </a:cubicBezTo>
                  <a:cubicBezTo>
                    <a:pt x="3292780" y="111922"/>
                    <a:pt x="3289899" y="115284"/>
                    <a:pt x="3286056" y="115284"/>
                  </a:cubicBezTo>
                  <a:cubicBezTo>
                    <a:pt x="3282693" y="115284"/>
                    <a:pt x="3280291" y="112882"/>
                    <a:pt x="3279331" y="109520"/>
                  </a:cubicBezTo>
                  <a:lnTo>
                    <a:pt x="2344094" y="109520"/>
                  </a:lnTo>
                  <a:lnTo>
                    <a:pt x="2230732" y="3843"/>
                  </a:lnTo>
                  <a:lnTo>
                    <a:pt x="0" y="384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3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FB26435-892F-4A4B-807F-F3CB1132E1E1}"/>
                </a:ext>
              </a:extLst>
            </p:cNvPr>
            <p:cNvSpPr/>
            <p:nvPr/>
          </p:nvSpPr>
          <p:spPr>
            <a:xfrm>
              <a:off x="2626576" y="4936897"/>
              <a:ext cx="2871037" cy="122969"/>
            </a:xfrm>
            <a:custGeom>
              <a:avLst/>
              <a:gdLst>
                <a:gd name="connsiteX0" fmla="*/ 0 w 2871037"/>
                <a:gd name="connsiteY0" fmla="*/ 0 h 122969"/>
                <a:gd name="connsiteX1" fmla="*/ 2231694 w 2871037"/>
                <a:gd name="connsiteY1" fmla="*/ 0 h 122969"/>
                <a:gd name="connsiteX2" fmla="*/ 2345536 w 2871037"/>
                <a:gd name="connsiteY2" fmla="*/ 105677 h 122969"/>
                <a:gd name="connsiteX3" fmla="*/ 2843657 w 2871037"/>
                <a:gd name="connsiteY3" fmla="*/ 105677 h 122969"/>
                <a:gd name="connsiteX4" fmla="*/ 2857106 w 2871037"/>
                <a:gd name="connsiteY4" fmla="*/ 92227 h 122969"/>
                <a:gd name="connsiteX5" fmla="*/ 2871037 w 2871037"/>
                <a:gd name="connsiteY5" fmla="*/ 107598 h 122969"/>
                <a:gd name="connsiteX6" fmla="*/ 2857106 w 2871037"/>
                <a:gd name="connsiteY6" fmla="*/ 122969 h 122969"/>
                <a:gd name="connsiteX7" fmla="*/ 2843657 w 2871037"/>
                <a:gd name="connsiteY7" fmla="*/ 109520 h 122969"/>
                <a:gd name="connsiteX8" fmla="*/ 2344095 w 2871037"/>
                <a:gd name="connsiteY8" fmla="*/ 109520 h 122969"/>
                <a:gd name="connsiteX9" fmla="*/ 2230733 w 2871037"/>
                <a:gd name="connsiteY9" fmla="*/ 3843 h 122969"/>
                <a:gd name="connsiteX10" fmla="*/ 0 w 2871037"/>
                <a:gd name="connsiteY10" fmla="*/ 3843 h 122969"/>
                <a:gd name="connsiteX11" fmla="*/ 0 w 2871037"/>
                <a:gd name="connsiteY11" fmla="*/ 0 h 122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71037" h="122969">
                  <a:moveTo>
                    <a:pt x="0" y="0"/>
                  </a:moveTo>
                  <a:lnTo>
                    <a:pt x="2231694" y="0"/>
                  </a:lnTo>
                  <a:lnTo>
                    <a:pt x="2345536" y="105677"/>
                  </a:lnTo>
                  <a:lnTo>
                    <a:pt x="2843657" y="105677"/>
                  </a:lnTo>
                  <a:cubicBezTo>
                    <a:pt x="2844617" y="97991"/>
                    <a:pt x="2850381" y="92227"/>
                    <a:pt x="2857106" y="92227"/>
                  </a:cubicBezTo>
                  <a:cubicBezTo>
                    <a:pt x="2864792" y="92227"/>
                    <a:pt x="2871037" y="98952"/>
                    <a:pt x="2871037" y="107598"/>
                  </a:cubicBezTo>
                  <a:cubicBezTo>
                    <a:pt x="2871037" y="116244"/>
                    <a:pt x="2864792" y="122969"/>
                    <a:pt x="2857106" y="122969"/>
                  </a:cubicBezTo>
                  <a:cubicBezTo>
                    <a:pt x="2849901" y="122969"/>
                    <a:pt x="2844137" y="117206"/>
                    <a:pt x="2843657" y="109520"/>
                  </a:cubicBezTo>
                  <a:lnTo>
                    <a:pt x="2344095" y="109520"/>
                  </a:lnTo>
                  <a:lnTo>
                    <a:pt x="2230733" y="3843"/>
                  </a:lnTo>
                  <a:lnTo>
                    <a:pt x="0" y="384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3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12A32F9-DEBA-4509-89CF-3F142EF9E09F}"/>
                </a:ext>
              </a:extLst>
            </p:cNvPr>
            <p:cNvSpPr/>
            <p:nvPr/>
          </p:nvSpPr>
          <p:spPr>
            <a:xfrm>
              <a:off x="2626576" y="5041612"/>
              <a:ext cx="4186227" cy="126331"/>
            </a:xfrm>
            <a:custGeom>
              <a:avLst/>
              <a:gdLst>
                <a:gd name="connsiteX0" fmla="*/ 0 w 4186227"/>
                <a:gd name="connsiteY0" fmla="*/ 0 h 126331"/>
                <a:gd name="connsiteX1" fmla="*/ 2231694 w 4186227"/>
                <a:gd name="connsiteY1" fmla="*/ 0 h 126331"/>
                <a:gd name="connsiteX2" fmla="*/ 2345536 w 4186227"/>
                <a:gd name="connsiteY2" fmla="*/ 106637 h 126331"/>
                <a:gd name="connsiteX3" fmla="*/ 4153083 w 4186227"/>
                <a:gd name="connsiteY3" fmla="*/ 106637 h 126331"/>
                <a:gd name="connsiteX4" fmla="*/ 4169414 w 4186227"/>
                <a:gd name="connsiteY4" fmla="*/ 89825 h 126331"/>
                <a:gd name="connsiteX5" fmla="*/ 4186227 w 4186227"/>
                <a:gd name="connsiteY5" fmla="*/ 108078 h 126331"/>
                <a:gd name="connsiteX6" fmla="*/ 4169414 w 4186227"/>
                <a:gd name="connsiteY6" fmla="*/ 126331 h 126331"/>
                <a:gd name="connsiteX7" fmla="*/ 4153083 w 4186227"/>
                <a:gd name="connsiteY7" fmla="*/ 109520 h 126331"/>
                <a:gd name="connsiteX8" fmla="*/ 2344094 w 4186227"/>
                <a:gd name="connsiteY8" fmla="*/ 109520 h 126331"/>
                <a:gd name="connsiteX9" fmla="*/ 2230732 w 4186227"/>
                <a:gd name="connsiteY9" fmla="*/ 3843 h 126331"/>
                <a:gd name="connsiteX10" fmla="*/ 0 w 4186227"/>
                <a:gd name="connsiteY10" fmla="*/ 3843 h 126331"/>
                <a:gd name="connsiteX11" fmla="*/ 0 w 4186227"/>
                <a:gd name="connsiteY11" fmla="*/ 0 h 12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86227" h="126331">
                  <a:moveTo>
                    <a:pt x="0" y="0"/>
                  </a:moveTo>
                  <a:lnTo>
                    <a:pt x="2231694" y="0"/>
                  </a:lnTo>
                  <a:lnTo>
                    <a:pt x="2345536" y="106637"/>
                  </a:lnTo>
                  <a:lnTo>
                    <a:pt x="4153083" y="106637"/>
                  </a:lnTo>
                  <a:cubicBezTo>
                    <a:pt x="4154043" y="97511"/>
                    <a:pt x="4160768" y="89825"/>
                    <a:pt x="4169414" y="89825"/>
                  </a:cubicBezTo>
                  <a:cubicBezTo>
                    <a:pt x="4178541" y="89825"/>
                    <a:pt x="4186227" y="97991"/>
                    <a:pt x="4186227" y="108078"/>
                  </a:cubicBezTo>
                  <a:cubicBezTo>
                    <a:pt x="4186227" y="118166"/>
                    <a:pt x="4179021" y="126331"/>
                    <a:pt x="4169414" y="126331"/>
                  </a:cubicBezTo>
                  <a:cubicBezTo>
                    <a:pt x="4160768" y="126331"/>
                    <a:pt x="4154043" y="119126"/>
                    <a:pt x="4153083" y="109520"/>
                  </a:cubicBezTo>
                  <a:lnTo>
                    <a:pt x="2344094" y="109520"/>
                  </a:lnTo>
                  <a:lnTo>
                    <a:pt x="2230732" y="3843"/>
                  </a:lnTo>
                  <a:lnTo>
                    <a:pt x="0" y="384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3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2526DBD-ABC0-4F3C-B533-E18329CA406E}"/>
                </a:ext>
              </a:extLst>
            </p:cNvPr>
            <p:cNvSpPr/>
            <p:nvPr/>
          </p:nvSpPr>
          <p:spPr>
            <a:xfrm>
              <a:off x="2590069" y="5261130"/>
              <a:ext cx="2258112" cy="193580"/>
            </a:xfrm>
            <a:custGeom>
              <a:avLst/>
              <a:gdLst>
                <a:gd name="connsiteX0" fmla="*/ 2244182 w 2258112"/>
                <a:gd name="connsiteY0" fmla="*/ 0 h 193580"/>
                <a:gd name="connsiteX1" fmla="*/ 2258112 w 2258112"/>
                <a:gd name="connsiteY1" fmla="*/ 15371 h 193580"/>
                <a:gd name="connsiteX2" fmla="*/ 2244182 w 2258112"/>
                <a:gd name="connsiteY2" fmla="*/ 30743 h 193580"/>
                <a:gd name="connsiteX3" fmla="*/ 2230732 w 2258112"/>
                <a:gd name="connsiteY3" fmla="*/ 17293 h 193580"/>
                <a:gd name="connsiteX4" fmla="*/ 1914183 w 2258112"/>
                <a:gd name="connsiteY4" fmla="*/ 17293 h 193580"/>
                <a:gd name="connsiteX5" fmla="*/ 1782568 w 2258112"/>
                <a:gd name="connsiteY5" fmla="*/ 193580 h 193580"/>
                <a:gd name="connsiteX6" fmla="*/ 0 w 2258112"/>
                <a:gd name="connsiteY6" fmla="*/ 193580 h 193580"/>
                <a:gd name="connsiteX7" fmla="*/ 0 w 2258112"/>
                <a:gd name="connsiteY7" fmla="*/ 189738 h 193580"/>
                <a:gd name="connsiteX8" fmla="*/ 1781127 w 2258112"/>
                <a:gd name="connsiteY8" fmla="*/ 189738 h 193580"/>
                <a:gd name="connsiteX9" fmla="*/ 1912742 w 2258112"/>
                <a:gd name="connsiteY9" fmla="*/ 13450 h 193580"/>
                <a:gd name="connsiteX10" fmla="*/ 2230732 w 2258112"/>
                <a:gd name="connsiteY10" fmla="*/ 13450 h 193580"/>
                <a:gd name="connsiteX11" fmla="*/ 2244182 w 2258112"/>
                <a:gd name="connsiteY11" fmla="*/ 0 h 193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8112" h="193580">
                  <a:moveTo>
                    <a:pt x="2244182" y="0"/>
                  </a:moveTo>
                  <a:cubicBezTo>
                    <a:pt x="2251867" y="0"/>
                    <a:pt x="2258112" y="6726"/>
                    <a:pt x="2258112" y="15371"/>
                  </a:cubicBezTo>
                  <a:cubicBezTo>
                    <a:pt x="2258112" y="24017"/>
                    <a:pt x="2251867" y="30743"/>
                    <a:pt x="2244182" y="30743"/>
                  </a:cubicBezTo>
                  <a:cubicBezTo>
                    <a:pt x="2236977" y="30743"/>
                    <a:pt x="2231212" y="24978"/>
                    <a:pt x="2230732" y="17293"/>
                  </a:cubicBezTo>
                  <a:lnTo>
                    <a:pt x="1914183" y="17293"/>
                  </a:lnTo>
                  <a:lnTo>
                    <a:pt x="1782568" y="193580"/>
                  </a:lnTo>
                  <a:lnTo>
                    <a:pt x="0" y="193580"/>
                  </a:lnTo>
                  <a:lnTo>
                    <a:pt x="0" y="189738"/>
                  </a:lnTo>
                  <a:lnTo>
                    <a:pt x="1781127" y="189738"/>
                  </a:lnTo>
                  <a:lnTo>
                    <a:pt x="1912742" y="13450"/>
                  </a:lnTo>
                  <a:lnTo>
                    <a:pt x="2230732" y="13450"/>
                  </a:lnTo>
                  <a:cubicBezTo>
                    <a:pt x="2231693" y="5764"/>
                    <a:pt x="2237457" y="0"/>
                    <a:pt x="2244182" y="0"/>
                  </a:cubicBez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3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269" y="117477"/>
            <a:ext cx="11947461" cy="4921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741" y="917574"/>
            <a:ext cx="11966516" cy="5749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682659"/>
            <a:ext cx="2743200" cy="1697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DE70B-167C-4A22-86FA-97B9D344F762}" type="datetime1">
              <a:rPr lang="en-US" smtClean="0"/>
              <a:t>1/8/24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682659"/>
            <a:ext cx="4114800" cy="1697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04512" y="6682659"/>
            <a:ext cx="487489" cy="1697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2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3FC4F0-6EDA-4376-94C2-57D4E97759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92D3B3-EFED-5BF2-FCA9-A814F69729B4}"/>
              </a:ext>
            </a:extLst>
          </p:cNvPr>
          <p:cNvSpPr txBox="1"/>
          <p:nvPr userDrawn="1"/>
        </p:nvSpPr>
        <p:spPr>
          <a:xfrm>
            <a:off x="6255328" y="6581001"/>
            <a:ext cx="56457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1" i="0" dirty="0">
                <a:solidFill>
                  <a:srgbClr val="E8EEFF"/>
                </a:solidFill>
                <a:effectLst/>
                <a:latin typeface="Arial" panose="020B0604020202020204" pitchFamily="34" charset="0"/>
              </a:rPr>
              <a:t>CLSAC 2023 - Security of the Analytic, by the Analytic and for the Analytic</a:t>
            </a:r>
          </a:p>
        </p:txBody>
      </p:sp>
    </p:spTree>
    <p:extLst>
      <p:ext uri="{BB962C8B-B14F-4D97-AF65-F5344CB8AC3E}">
        <p14:creationId xmlns:p14="http://schemas.microsoft.com/office/powerpoint/2010/main" val="2726984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  <p:sldLayoutId id="2147483755" r:id="rId29"/>
    <p:sldLayoutId id="2147483756" r:id="rId30"/>
    <p:sldLayoutId id="2147483757" r:id="rId31"/>
    <p:sldLayoutId id="2147483763" r:id="rId32"/>
    <p:sldLayoutId id="2147483765" r:id="rId33"/>
    <p:sldLayoutId id="2147483767" r:id="rId34"/>
    <p:sldLayoutId id="2147483770" r:id="rId35"/>
    <p:sldLayoutId id="2147483771" r:id="rId36"/>
    <p:sldLayoutId id="2147483772" r:id="rId37"/>
    <p:sldLayoutId id="2147483773" r:id="rId38"/>
    <p:sldLayoutId id="2147483778" r:id="rId39"/>
    <p:sldLayoutId id="2147483782" r:id="rId40"/>
    <p:sldLayoutId id="2147483783" r:id="rId41"/>
    <p:sldLayoutId id="2147483785" r:id="rId42"/>
    <p:sldLayoutId id="2147483786" r:id="rId43"/>
    <p:sldLayoutId id="2147483787" r:id="rId44"/>
    <p:sldLayoutId id="2147483788" r:id="rId45"/>
  </p:sldLayoutIdLst>
  <p:hf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bg2"/>
          </a:solidFill>
          <a:latin typeface="Book Antiqua" panose="02040602050305030304" pitchFamily="18" charset="0"/>
          <a:ea typeface="+mj-ea"/>
          <a:cs typeface="+mj-cs"/>
        </a:defRPr>
      </a:lvl1pPr>
    </p:titleStyle>
    <p:bodyStyle>
      <a:lvl1pPr marL="0" indent="0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900" kern="1200">
          <a:solidFill>
            <a:schemeClr val="bg2">
              <a:lumMod val="9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  <p15:guide id="3" pos="7678">
          <p15:clr>
            <a:srgbClr val="F26B43"/>
          </p15:clr>
        </p15:guide>
        <p15:guide id="4">
          <p15:clr>
            <a:srgbClr val="F26B43"/>
          </p15:clr>
        </p15:guide>
        <p15:guide id="5" orient="horz">
          <p15:clr>
            <a:srgbClr val="F26B43"/>
          </p15:clr>
        </p15:guide>
        <p15:guide id="6" orient="horz" pos="4320">
          <p15:clr>
            <a:srgbClr val="F26B43"/>
          </p15:clr>
        </p15:guide>
        <p15:guide id="7" orient="horz" pos="72">
          <p15:clr>
            <a:srgbClr val="F26B43"/>
          </p15:clr>
        </p15:guide>
        <p15:guide id="8" orient="horz" pos="384">
          <p15:clr>
            <a:srgbClr val="F26B43"/>
          </p15:clr>
        </p15:guide>
        <p15:guide id="9" orient="horz" pos="576">
          <p15:clr>
            <a:srgbClr val="F26B43"/>
          </p15:clr>
        </p15:guide>
        <p15:guide id="10" pos="71">
          <p15:clr>
            <a:srgbClr val="F26B43"/>
          </p15:clr>
        </p15:guide>
        <p15:guide id="11" pos="7607">
          <p15:clr>
            <a:srgbClr val="F26B43"/>
          </p15:clr>
        </p15:guide>
        <p15:guide id="12" orient="horz" pos="420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7" name="Rectangle 6"/>
          <p:cNvSpPr/>
          <p:nvPr/>
        </p:nvSpPr>
        <p:spPr bwMode="ltGray">
          <a:xfrm>
            <a:off x="18" y="0"/>
            <a:ext cx="12191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419"/>
            <a:ext cx="10972800" cy="1251063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75195"/>
            <a:ext cx="109728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476999"/>
            <a:ext cx="28448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6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0806" y="6476999"/>
            <a:ext cx="7343625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6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39195" y="6476999"/>
            <a:ext cx="978485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6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CCD6C0F-7CBD-4FFC-AD8A-97587ADD94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6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rtl="0" eaLnBrk="1" latinLnBrk="0" hangingPunct="1">
        <a:spcBef>
          <a:spcPct val="0"/>
        </a:spcBef>
        <a:buNone/>
        <a:defRPr kumimoji="0" sz="60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585201" indent="-426709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75336" indent="-365751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328895" indent="-304792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621495" indent="-243834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1901904" indent="-243834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667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2170122" indent="-243834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2438339" indent="-243834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2706556" indent="-243834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2974774" indent="-243834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6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6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6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CCD6C0F-7CBD-4FFC-AD8A-97587ADD94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4394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05F596-D69D-A640-B868-008CA3BC5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187A-916B-2C4F-82B1-53F889F89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4697E-BAAE-6E4B-AAF7-ABB42BBB92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CCA19-0DE1-DB42-8C50-441DDB04E4D2}" type="datetimeFigureOut">
              <a:rPr lang="en-US" smtClean="0"/>
              <a:t>1/8/24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90660-9D4E-664E-8855-CE6E3F428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BC2D0-B83F-0C41-97B0-F406724A9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98D14-1E8F-8745-83BD-37FAB16A7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28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5" Type="http://schemas.openxmlformats.org/officeDocument/2006/relationships/hyperlink" Target="https://www.whitehouse.gov/briefing-room/statements-releases/2023/10/30/fact-sheet-president-biden-issues-executive-order-on-safe-secure-and-trustworthy-artificial-intelligence" TargetMode="Externa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Digital bar graph">
            <a:extLst>
              <a:ext uri="{FF2B5EF4-FFF2-40B4-BE49-F238E27FC236}">
                <a16:creationId xmlns:a16="http://schemas.microsoft.com/office/drawing/2014/main" id="{7FB1E368-62F6-12D5-A123-5169392D41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36" b="3144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335948A-5BBA-BA46-6103-09C7E8DA0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1</a:t>
            </a:fld>
            <a:endParaRPr lang="en-US" dirty="0"/>
          </a:p>
        </p:txBody>
      </p:sp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2519003E-9102-B376-6F27-64926FA5F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3850" y="2318174"/>
            <a:ext cx="4049676" cy="1445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B8377B-4D53-EEC2-ACB7-8BD0FBF1F0F5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b="1" i="0" dirty="0">
                <a:solidFill>
                  <a:srgbClr val="E8EEFF"/>
                </a:solidFill>
                <a:effectLst/>
                <a:latin typeface="Arial" panose="020B0604020202020204" pitchFamily="34" charset="0"/>
              </a:rPr>
              <a:t>CLSAC 2023 - Security of the Analytic, by the Analytic and for the Analytic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6AFAF7-9E27-AD30-03CB-AF7B8C3B9F87}"/>
              </a:ext>
            </a:extLst>
          </p:cNvPr>
          <p:cNvSpPr txBox="1"/>
          <p:nvPr/>
        </p:nvSpPr>
        <p:spPr>
          <a:xfrm>
            <a:off x="7889358" y="3891515"/>
            <a:ext cx="43026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FA00"/>
                </a:solidFill>
                <a:effectLst/>
                <a:latin typeface="Arial" panose="020B0604020202020204" pitchFamily="34" charset="0"/>
              </a:rPr>
              <a:t>Security, Integrity, and Trust in HPC Artificial Intelligence</a:t>
            </a:r>
            <a:endParaRPr lang="en-US" sz="3200" b="1" dirty="0">
              <a:solidFill>
                <a:srgbClr val="00F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22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raction"/>
          <p:cNvSpPr txBox="1"/>
          <p:nvPr/>
        </p:nvSpPr>
        <p:spPr>
          <a:xfrm>
            <a:off x="0" y="59573"/>
            <a:ext cx="8768621" cy="1042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lnSpc>
                <a:spcPct val="150000"/>
              </a:lnSpc>
              <a:defRPr sz="10000" b="0">
                <a:solidFill>
                  <a:srgbClr val="5E9CF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5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Three Representative Cases</a:t>
            </a:r>
            <a:endParaRPr sz="5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2" name="Public PaaS, Growth, IP, Community, IaaS"/>
          <p:cNvSpPr txBox="1"/>
          <p:nvPr/>
        </p:nvSpPr>
        <p:spPr>
          <a:xfrm>
            <a:off x="157447" y="1113745"/>
            <a:ext cx="7976460" cy="269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228600">
              <a:defRPr sz="35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75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These are of course all interconnected</a:t>
            </a:r>
            <a:endParaRPr sz="175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4" name="Rectangle"/>
          <p:cNvSpPr/>
          <p:nvPr/>
        </p:nvSpPr>
        <p:spPr>
          <a:xfrm>
            <a:off x="9078883" y="0"/>
            <a:ext cx="3113118" cy="6608618"/>
          </a:xfrm>
          <a:prstGeom prst="rect">
            <a:avLst/>
          </a:prstGeom>
          <a:solidFill>
            <a:srgbClr val="5E9CF1">
              <a:alpha val="8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/>
          </a:p>
        </p:txBody>
      </p:sp>
      <p:sp>
        <p:nvSpPr>
          <p:cNvPr id="275" name="Highlights:"/>
          <p:cNvSpPr txBox="1"/>
          <p:nvPr/>
        </p:nvSpPr>
        <p:spPr>
          <a:xfrm>
            <a:off x="9285713" y="396069"/>
            <a:ext cx="1661160" cy="454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lnSpc>
                <a:spcPct val="130000"/>
              </a:lnSpc>
              <a:defRPr sz="49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2450" dirty="0"/>
              <a:t>SECURITY</a:t>
            </a:r>
            <a:r>
              <a:rPr sz="2450" dirty="0"/>
              <a:t>:</a:t>
            </a:r>
          </a:p>
        </p:txBody>
      </p:sp>
      <p:sp>
        <p:nvSpPr>
          <p:cNvPr id="288" name="03"/>
          <p:cNvSpPr txBox="1"/>
          <p:nvPr/>
        </p:nvSpPr>
        <p:spPr>
          <a:xfrm>
            <a:off x="9147917" y="3187763"/>
            <a:ext cx="628377" cy="917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lnSpc>
                <a:spcPct val="150000"/>
              </a:lnSpc>
              <a:defRPr sz="10000" b="0">
                <a:solidFill>
                  <a:srgbClr val="E5E7E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400" dirty="0"/>
              <a:t>03</a:t>
            </a:r>
          </a:p>
        </p:txBody>
      </p:sp>
      <p:sp>
        <p:nvSpPr>
          <p:cNvPr id="289" name="Global…"/>
          <p:cNvSpPr txBox="1"/>
          <p:nvPr/>
        </p:nvSpPr>
        <p:spPr>
          <a:xfrm>
            <a:off x="9895493" y="2465232"/>
            <a:ext cx="1279196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 sz="50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dirty="0"/>
              <a:t>Integrity</a:t>
            </a:r>
            <a:endParaRPr sz="2800" dirty="0"/>
          </a:p>
        </p:txBody>
      </p:sp>
      <p:sp>
        <p:nvSpPr>
          <p:cNvPr id="290" name="02"/>
          <p:cNvSpPr txBox="1"/>
          <p:nvPr/>
        </p:nvSpPr>
        <p:spPr>
          <a:xfrm>
            <a:off x="9147917" y="2133032"/>
            <a:ext cx="628377" cy="917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lnSpc>
                <a:spcPct val="150000"/>
              </a:lnSpc>
              <a:defRPr sz="10000" b="0">
                <a:solidFill>
                  <a:srgbClr val="E5E7E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400" dirty="0"/>
              <a:t>02</a:t>
            </a:r>
          </a:p>
        </p:txBody>
      </p:sp>
      <p:sp>
        <p:nvSpPr>
          <p:cNvPr id="291" name="01"/>
          <p:cNvSpPr txBox="1"/>
          <p:nvPr/>
        </p:nvSpPr>
        <p:spPr>
          <a:xfrm>
            <a:off x="9147917" y="980327"/>
            <a:ext cx="628377" cy="917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lnSpc>
                <a:spcPct val="150000"/>
              </a:lnSpc>
              <a:defRPr sz="10000" b="0">
                <a:solidFill>
                  <a:srgbClr val="E5E7E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400" dirty="0"/>
              <a:t>01</a:t>
            </a:r>
          </a:p>
        </p:txBody>
      </p:sp>
      <p:sp>
        <p:nvSpPr>
          <p:cNvPr id="293" name="Group"/>
          <p:cNvSpPr/>
          <p:nvPr/>
        </p:nvSpPr>
        <p:spPr>
          <a:xfrm>
            <a:off x="2080055" y="2181353"/>
            <a:ext cx="309762" cy="286064"/>
          </a:xfrm>
          <a:prstGeom prst="ellipse">
            <a:avLst/>
          </a:prstGeom>
          <a:solidFill>
            <a:srgbClr val="E5E7E9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57200">
              <a:defRPr sz="3500" b="0">
                <a:solidFill>
                  <a:srgbClr val="2F313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294" name="Group"/>
          <p:cNvSpPr/>
          <p:nvPr/>
        </p:nvSpPr>
        <p:spPr>
          <a:xfrm>
            <a:off x="2085652" y="3262962"/>
            <a:ext cx="309762" cy="286064"/>
          </a:xfrm>
          <a:prstGeom prst="ellipse">
            <a:avLst/>
          </a:prstGeom>
          <a:solidFill>
            <a:srgbClr val="5E9CF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57200">
              <a:defRPr sz="3500" b="0">
                <a:solidFill>
                  <a:srgbClr val="2F313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295" name="Group"/>
          <p:cNvSpPr/>
          <p:nvPr/>
        </p:nvSpPr>
        <p:spPr>
          <a:xfrm>
            <a:off x="2125977" y="4517603"/>
            <a:ext cx="309762" cy="286064"/>
          </a:xfrm>
          <a:prstGeom prst="ellipse">
            <a:avLst/>
          </a:prstGeom>
          <a:solidFill>
            <a:srgbClr val="00FA0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57200">
              <a:defRPr sz="3500" b="0">
                <a:solidFill>
                  <a:srgbClr val="2F313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296" name="Graph AI"/>
          <p:cNvSpPr txBox="1"/>
          <p:nvPr/>
        </p:nvSpPr>
        <p:spPr>
          <a:xfrm>
            <a:off x="762368" y="2044456"/>
            <a:ext cx="1246882" cy="496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130000"/>
              </a:lnSpc>
              <a:defRPr sz="25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r"/>
            <a:r>
              <a:rPr lang="en-US" sz="2400" dirty="0">
                <a:solidFill>
                  <a:schemeClr val="bg1"/>
                </a:solidFill>
              </a:rPr>
              <a:t>DoD/IC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297" name="Communications"/>
          <p:cNvSpPr txBox="1"/>
          <p:nvPr/>
        </p:nvSpPr>
        <p:spPr>
          <a:xfrm>
            <a:off x="348368" y="3122408"/>
            <a:ext cx="1706288" cy="496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130000"/>
              </a:lnSpc>
              <a:defRPr sz="25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r"/>
            <a:r>
              <a:rPr lang="en-US" sz="2400" dirty="0">
                <a:solidFill>
                  <a:schemeClr val="bg1"/>
                </a:solidFill>
              </a:rPr>
              <a:t>Corporates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298" name="Data Ingest"/>
          <p:cNvSpPr txBox="1"/>
          <p:nvPr/>
        </p:nvSpPr>
        <p:spPr>
          <a:xfrm>
            <a:off x="-54832" y="4377047"/>
            <a:ext cx="2150652" cy="496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130000"/>
              </a:lnSpc>
              <a:defRPr sz="25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r"/>
            <a:r>
              <a:rPr lang="en-US" sz="2400" dirty="0">
                <a:solidFill>
                  <a:schemeClr val="bg1"/>
                </a:solidFill>
              </a:rPr>
              <a:t>HR &amp; Banking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304" name="USG…"/>
          <p:cNvSpPr txBox="1"/>
          <p:nvPr/>
        </p:nvSpPr>
        <p:spPr>
          <a:xfrm>
            <a:off x="9866992" y="1339259"/>
            <a:ext cx="1178208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 sz="50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dirty="0"/>
              <a:t>Privacy</a:t>
            </a:r>
            <a:endParaRPr sz="2400" dirty="0"/>
          </a:p>
        </p:txBody>
      </p:sp>
      <p:sp>
        <p:nvSpPr>
          <p:cNvPr id="2" name="Global…">
            <a:extLst>
              <a:ext uri="{FF2B5EF4-FFF2-40B4-BE49-F238E27FC236}">
                <a16:creationId xmlns:a16="http://schemas.microsoft.com/office/drawing/2014/main" id="{802227A6-247E-B038-A82C-35E704BC26E9}"/>
              </a:ext>
            </a:extLst>
          </p:cNvPr>
          <p:cNvSpPr txBox="1"/>
          <p:nvPr/>
        </p:nvSpPr>
        <p:spPr>
          <a:xfrm>
            <a:off x="9912617" y="3564692"/>
            <a:ext cx="222016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 sz="50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dirty="0"/>
              <a:t>Measurability </a:t>
            </a:r>
          </a:p>
        </p:txBody>
      </p:sp>
      <p:pic>
        <p:nvPicPr>
          <p:cNvPr id="8" name="logo.png" descr="logo.png">
            <a:extLst>
              <a:ext uri="{FF2B5EF4-FFF2-40B4-BE49-F238E27FC236}">
                <a16:creationId xmlns:a16="http://schemas.microsoft.com/office/drawing/2014/main" id="{3379B295-47AE-A9C3-A19F-4632568A5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7639" y="187324"/>
            <a:ext cx="1102441" cy="366463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F6466123-EAAA-349A-667D-6E136254CDD1}"/>
              </a:ext>
            </a:extLst>
          </p:cNvPr>
          <p:cNvCxnSpPr>
            <a:cxnSpLocks/>
            <a:stCxn id="293" idx="6"/>
          </p:cNvCxnSpPr>
          <p:nvPr/>
        </p:nvCxnSpPr>
        <p:spPr>
          <a:xfrm flipV="1">
            <a:off x="2389817" y="1935126"/>
            <a:ext cx="1969531" cy="389259"/>
          </a:xfrm>
          <a:prstGeom prst="bentConnector3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EFFECBD3-C8D4-79C2-C838-7F63AF07B4DB}"/>
              </a:ext>
            </a:extLst>
          </p:cNvPr>
          <p:cNvCxnSpPr>
            <a:cxnSpLocks/>
            <a:stCxn id="295" idx="6"/>
            <a:endCxn id="21" idx="1"/>
          </p:cNvCxnSpPr>
          <p:nvPr/>
        </p:nvCxnSpPr>
        <p:spPr>
          <a:xfrm>
            <a:off x="2435739" y="4660635"/>
            <a:ext cx="1797280" cy="467852"/>
          </a:xfrm>
          <a:prstGeom prst="bentConnector3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8DABE2-A9D6-ECB6-CCEF-81E65E5038B3}"/>
              </a:ext>
            </a:extLst>
          </p:cNvPr>
          <p:cNvCxnSpPr>
            <a:cxnSpLocks/>
            <a:stCxn id="294" idx="6"/>
          </p:cNvCxnSpPr>
          <p:nvPr/>
        </p:nvCxnSpPr>
        <p:spPr>
          <a:xfrm>
            <a:off x="2395414" y="3405994"/>
            <a:ext cx="2006464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21AA6F5-E2F1-DF23-650A-2DBE250BC621}"/>
              </a:ext>
            </a:extLst>
          </p:cNvPr>
          <p:cNvSpPr txBox="1"/>
          <p:nvPr/>
        </p:nvSpPr>
        <p:spPr>
          <a:xfrm>
            <a:off x="4151341" y="1715515"/>
            <a:ext cx="32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rgbClr val="E8EEFF"/>
                </a:solidFill>
                <a:effectLst/>
                <a:latin typeface="Arial" panose="020B0604020202020204" pitchFamily="34" charset="0"/>
              </a:rPr>
              <a:t>Security of the Analytic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A2E324-0D5E-EE16-A8A2-E1C5F664A615}"/>
              </a:ext>
            </a:extLst>
          </p:cNvPr>
          <p:cNvSpPr txBox="1"/>
          <p:nvPr/>
        </p:nvSpPr>
        <p:spPr>
          <a:xfrm>
            <a:off x="4194709" y="3221151"/>
            <a:ext cx="3334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rgbClr val="E8EEFF"/>
                </a:solidFill>
                <a:effectLst/>
                <a:latin typeface="Arial" panose="020B0604020202020204" pitchFamily="34" charset="0"/>
              </a:rPr>
              <a:t>Security by the Analytic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FE26F2-F565-A152-4300-6ADF0435E1F5}"/>
              </a:ext>
            </a:extLst>
          </p:cNvPr>
          <p:cNvSpPr txBox="1"/>
          <p:nvPr/>
        </p:nvSpPr>
        <p:spPr>
          <a:xfrm>
            <a:off x="4233019" y="4928432"/>
            <a:ext cx="32809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dirty="0">
                <a:solidFill>
                  <a:srgbClr val="E8EEFF"/>
                </a:solidFill>
                <a:effectLst/>
                <a:latin typeface="Arial" panose="020B0604020202020204" pitchFamily="34" charset="0"/>
              </a:rPr>
              <a:t>Security for the Analytic</a:t>
            </a:r>
          </a:p>
        </p:txBody>
      </p:sp>
      <p:sp>
        <p:nvSpPr>
          <p:cNvPr id="24" name="03">
            <a:extLst>
              <a:ext uri="{FF2B5EF4-FFF2-40B4-BE49-F238E27FC236}">
                <a16:creationId xmlns:a16="http://schemas.microsoft.com/office/drawing/2014/main" id="{F5D7D51D-EBE0-CD1D-826D-E1A96BD7743C}"/>
              </a:ext>
            </a:extLst>
          </p:cNvPr>
          <p:cNvSpPr txBox="1"/>
          <p:nvPr/>
        </p:nvSpPr>
        <p:spPr>
          <a:xfrm>
            <a:off x="9150691" y="4287821"/>
            <a:ext cx="628378" cy="917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lnSpc>
                <a:spcPct val="150000"/>
              </a:lnSpc>
              <a:defRPr sz="10000" b="0">
                <a:solidFill>
                  <a:srgbClr val="E5E7E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400" dirty="0"/>
              <a:t>0</a:t>
            </a:r>
            <a:r>
              <a:rPr lang="en-US" sz="4400" dirty="0"/>
              <a:t>4</a:t>
            </a:r>
            <a:endParaRPr sz="4400" dirty="0"/>
          </a:p>
        </p:txBody>
      </p:sp>
      <p:sp>
        <p:nvSpPr>
          <p:cNvPr id="25" name="Global…">
            <a:extLst>
              <a:ext uri="{FF2B5EF4-FFF2-40B4-BE49-F238E27FC236}">
                <a16:creationId xmlns:a16="http://schemas.microsoft.com/office/drawing/2014/main" id="{BA5D30AC-D953-8C8B-DFFA-77904497010A}"/>
              </a:ext>
            </a:extLst>
          </p:cNvPr>
          <p:cNvSpPr txBox="1"/>
          <p:nvPr/>
        </p:nvSpPr>
        <p:spPr>
          <a:xfrm>
            <a:off x="9915392" y="4664750"/>
            <a:ext cx="1920398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 sz="50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dirty="0"/>
              <a:t>Confidence </a:t>
            </a:r>
          </a:p>
        </p:txBody>
      </p:sp>
      <p:sp>
        <p:nvSpPr>
          <p:cNvPr id="26" name="03">
            <a:extLst>
              <a:ext uri="{FF2B5EF4-FFF2-40B4-BE49-F238E27FC236}">
                <a16:creationId xmlns:a16="http://schemas.microsoft.com/office/drawing/2014/main" id="{3DD87731-CB08-6B77-092E-49A705564A6F}"/>
              </a:ext>
            </a:extLst>
          </p:cNvPr>
          <p:cNvSpPr txBox="1"/>
          <p:nvPr/>
        </p:nvSpPr>
        <p:spPr>
          <a:xfrm>
            <a:off x="9153467" y="5404497"/>
            <a:ext cx="628377" cy="917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lnSpc>
                <a:spcPct val="150000"/>
              </a:lnSpc>
              <a:defRPr sz="10000" b="0">
                <a:solidFill>
                  <a:srgbClr val="E5E7E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400" dirty="0"/>
              <a:t>0</a:t>
            </a:r>
            <a:r>
              <a:rPr lang="en-US" sz="4400" dirty="0"/>
              <a:t>5</a:t>
            </a:r>
            <a:endParaRPr sz="4400" dirty="0"/>
          </a:p>
        </p:txBody>
      </p:sp>
      <p:sp>
        <p:nvSpPr>
          <p:cNvPr id="27" name="Global…">
            <a:extLst>
              <a:ext uri="{FF2B5EF4-FFF2-40B4-BE49-F238E27FC236}">
                <a16:creationId xmlns:a16="http://schemas.microsoft.com/office/drawing/2014/main" id="{0E72BC30-D2E9-95A9-7AAD-A4FC12128934}"/>
              </a:ext>
            </a:extLst>
          </p:cNvPr>
          <p:cNvSpPr txBox="1"/>
          <p:nvPr/>
        </p:nvSpPr>
        <p:spPr>
          <a:xfrm>
            <a:off x="9918167" y="5781426"/>
            <a:ext cx="905376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 sz="50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dirty="0"/>
              <a:t>Trust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EEC9BD-E917-8905-0D71-5F337A3956CD}"/>
              </a:ext>
            </a:extLst>
          </p:cNvPr>
          <p:cNvSpPr txBox="1"/>
          <p:nvPr/>
        </p:nvSpPr>
        <p:spPr>
          <a:xfrm>
            <a:off x="5252481" y="1994732"/>
            <a:ext cx="38915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FFDF00"/>
                </a:solidFill>
                <a:effectLst/>
                <a:latin typeface="Hoves"/>
              </a:rPr>
              <a:t>The analytic model is corrupted, causing false positives, false negatives, spills and leaks.</a:t>
            </a:r>
            <a:endParaRPr lang="en-US" sz="2000" dirty="0">
              <a:solidFill>
                <a:srgbClr val="FFDF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6F01DE-5FAB-0232-CE78-EBF001D00C39}"/>
              </a:ext>
            </a:extLst>
          </p:cNvPr>
          <p:cNvSpPr txBox="1"/>
          <p:nvPr/>
        </p:nvSpPr>
        <p:spPr>
          <a:xfrm>
            <a:off x="5321594" y="3515465"/>
            <a:ext cx="3747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FFDF00"/>
                </a:solidFill>
                <a:effectLst/>
                <a:latin typeface="Hoves"/>
              </a:rPr>
              <a:t>Misclassifying data samples,  failure to verify facts. Countering-hallucinations and confabulations.</a:t>
            </a:r>
            <a:endParaRPr lang="en-US" sz="2000" dirty="0">
              <a:solidFill>
                <a:srgbClr val="FFDF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0259A2-7571-443B-3B7E-92AA48E69CD0}"/>
              </a:ext>
            </a:extLst>
          </p:cNvPr>
          <p:cNvSpPr txBox="1"/>
          <p:nvPr/>
        </p:nvSpPr>
        <p:spPr>
          <a:xfrm>
            <a:off x="5346404" y="5284012"/>
            <a:ext cx="3747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FFDF00"/>
                </a:solidFill>
                <a:effectLst/>
                <a:latin typeface="Hoves"/>
              </a:rPr>
              <a:t>Loss of integrity in parts of the data causing  error in results,</a:t>
            </a:r>
          </a:p>
          <a:p>
            <a:r>
              <a:rPr lang="en-US" sz="2000" dirty="0">
                <a:solidFill>
                  <a:srgbClr val="FFDF00"/>
                </a:solidFill>
                <a:latin typeface="Hoves"/>
              </a:rPr>
              <a:t>Lack of transparence, command and control, Automation Surprise</a:t>
            </a:r>
            <a:endParaRPr lang="en-US" sz="2000" dirty="0">
              <a:solidFill>
                <a:srgbClr val="FFDF00"/>
              </a:solidFill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raction"/>
          <p:cNvSpPr txBox="1"/>
          <p:nvPr/>
        </p:nvSpPr>
        <p:spPr>
          <a:xfrm>
            <a:off x="166256" y="20782"/>
            <a:ext cx="8546314" cy="1042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lnSpc>
                <a:spcPct val="150000"/>
              </a:lnSpc>
              <a:defRPr sz="10000" b="0">
                <a:solidFill>
                  <a:srgbClr val="5E9CF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5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Safe, Secure &amp; Trustworthy AI</a:t>
            </a:r>
            <a:endParaRPr sz="5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4" name="Rectangle"/>
          <p:cNvSpPr/>
          <p:nvPr/>
        </p:nvSpPr>
        <p:spPr>
          <a:xfrm>
            <a:off x="9078883" y="0"/>
            <a:ext cx="3113118" cy="6629400"/>
          </a:xfrm>
          <a:prstGeom prst="rect">
            <a:avLst/>
          </a:prstGeom>
          <a:solidFill>
            <a:srgbClr val="5E9CF1">
              <a:alpha val="8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/>
          </a:p>
        </p:txBody>
      </p:sp>
      <p:sp>
        <p:nvSpPr>
          <p:cNvPr id="275" name="Highlights:"/>
          <p:cNvSpPr txBox="1"/>
          <p:nvPr/>
        </p:nvSpPr>
        <p:spPr>
          <a:xfrm>
            <a:off x="9285713" y="396069"/>
            <a:ext cx="1661160" cy="454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lnSpc>
                <a:spcPct val="130000"/>
              </a:lnSpc>
              <a:defRPr sz="49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2450" dirty="0"/>
              <a:t>SECURITY</a:t>
            </a:r>
            <a:r>
              <a:rPr sz="2450" dirty="0"/>
              <a:t>:</a:t>
            </a:r>
          </a:p>
        </p:txBody>
      </p:sp>
      <p:sp>
        <p:nvSpPr>
          <p:cNvPr id="288" name="03"/>
          <p:cNvSpPr txBox="1"/>
          <p:nvPr/>
        </p:nvSpPr>
        <p:spPr>
          <a:xfrm>
            <a:off x="9147917" y="3187763"/>
            <a:ext cx="628377" cy="917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lnSpc>
                <a:spcPct val="150000"/>
              </a:lnSpc>
              <a:defRPr sz="10000" b="0">
                <a:solidFill>
                  <a:srgbClr val="E5E7E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400" dirty="0"/>
              <a:t>03</a:t>
            </a:r>
          </a:p>
        </p:txBody>
      </p:sp>
      <p:sp>
        <p:nvSpPr>
          <p:cNvPr id="289" name="Global…"/>
          <p:cNvSpPr txBox="1"/>
          <p:nvPr/>
        </p:nvSpPr>
        <p:spPr>
          <a:xfrm>
            <a:off x="9895493" y="2465232"/>
            <a:ext cx="1279196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 sz="50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dirty="0"/>
              <a:t>Integrity</a:t>
            </a:r>
            <a:endParaRPr sz="2800" dirty="0"/>
          </a:p>
        </p:txBody>
      </p:sp>
      <p:sp>
        <p:nvSpPr>
          <p:cNvPr id="290" name="02"/>
          <p:cNvSpPr txBox="1"/>
          <p:nvPr/>
        </p:nvSpPr>
        <p:spPr>
          <a:xfrm>
            <a:off x="9147917" y="2133032"/>
            <a:ext cx="628377" cy="917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lnSpc>
                <a:spcPct val="150000"/>
              </a:lnSpc>
              <a:defRPr sz="10000" b="0">
                <a:solidFill>
                  <a:srgbClr val="E5E7E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400" dirty="0"/>
              <a:t>02</a:t>
            </a:r>
          </a:p>
        </p:txBody>
      </p:sp>
      <p:sp>
        <p:nvSpPr>
          <p:cNvPr id="291" name="01"/>
          <p:cNvSpPr txBox="1"/>
          <p:nvPr/>
        </p:nvSpPr>
        <p:spPr>
          <a:xfrm>
            <a:off x="9147917" y="980327"/>
            <a:ext cx="628377" cy="917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lnSpc>
                <a:spcPct val="150000"/>
              </a:lnSpc>
              <a:defRPr sz="10000" b="0">
                <a:solidFill>
                  <a:srgbClr val="E5E7E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400" dirty="0"/>
              <a:t>01</a:t>
            </a:r>
          </a:p>
        </p:txBody>
      </p:sp>
      <p:sp>
        <p:nvSpPr>
          <p:cNvPr id="304" name="USG…"/>
          <p:cNvSpPr txBox="1"/>
          <p:nvPr/>
        </p:nvSpPr>
        <p:spPr>
          <a:xfrm>
            <a:off x="9866992" y="1339259"/>
            <a:ext cx="1178208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 sz="50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dirty="0"/>
              <a:t>Privacy</a:t>
            </a:r>
            <a:endParaRPr sz="2400" dirty="0"/>
          </a:p>
        </p:txBody>
      </p:sp>
      <p:sp>
        <p:nvSpPr>
          <p:cNvPr id="2" name="Global…">
            <a:extLst>
              <a:ext uri="{FF2B5EF4-FFF2-40B4-BE49-F238E27FC236}">
                <a16:creationId xmlns:a16="http://schemas.microsoft.com/office/drawing/2014/main" id="{802227A6-247E-B038-A82C-35E704BC26E9}"/>
              </a:ext>
            </a:extLst>
          </p:cNvPr>
          <p:cNvSpPr txBox="1"/>
          <p:nvPr/>
        </p:nvSpPr>
        <p:spPr>
          <a:xfrm>
            <a:off x="9912617" y="3564692"/>
            <a:ext cx="222016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 sz="50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dirty="0"/>
              <a:t>Measurability </a:t>
            </a:r>
          </a:p>
        </p:txBody>
      </p:sp>
      <p:pic>
        <p:nvPicPr>
          <p:cNvPr id="8" name="logo.png" descr="logo.png">
            <a:extLst>
              <a:ext uri="{FF2B5EF4-FFF2-40B4-BE49-F238E27FC236}">
                <a16:creationId xmlns:a16="http://schemas.microsoft.com/office/drawing/2014/main" id="{3379B295-47AE-A9C3-A19F-4632568A5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7639" y="187324"/>
            <a:ext cx="1102441" cy="366463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03">
            <a:extLst>
              <a:ext uri="{FF2B5EF4-FFF2-40B4-BE49-F238E27FC236}">
                <a16:creationId xmlns:a16="http://schemas.microsoft.com/office/drawing/2014/main" id="{F5D7D51D-EBE0-CD1D-826D-E1A96BD7743C}"/>
              </a:ext>
            </a:extLst>
          </p:cNvPr>
          <p:cNvSpPr txBox="1"/>
          <p:nvPr/>
        </p:nvSpPr>
        <p:spPr>
          <a:xfrm>
            <a:off x="9150691" y="4287821"/>
            <a:ext cx="628378" cy="917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lnSpc>
                <a:spcPct val="150000"/>
              </a:lnSpc>
              <a:defRPr sz="10000" b="0">
                <a:solidFill>
                  <a:srgbClr val="E5E7E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400" dirty="0"/>
              <a:t>0</a:t>
            </a:r>
            <a:r>
              <a:rPr lang="en-US" sz="4400" dirty="0"/>
              <a:t>4</a:t>
            </a:r>
            <a:endParaRPr sz="4400" dirty="0"/>
          </a:p>
        </p:txBody>
      </p:sp>
      <p:sp>
        <p:nvSpPr>
          <p:cNvPr id="25" name="Global…">
            <a:extLst>
              <a:ext uri="{FF2B5EF4-FFF2-40B4-BE49-F238E27FC236}">
                <a16:creationId xmlns:a16="http://schemas.microsoft.com/office/drawing/2014/main" id="{BA5D30AC-D953-8C8B-DFFA-77904497010A}"/>
              </a:ext>
            </a:extLst>
          </p:cNvPr>
          <p:cNvSpPr txBox="1"/>
          <p:nvPr/>
        </p:nvSpPr>
        <p:spPr>
          <a:xfrm>
            <a:off x="9915392" y="4664750"/>
            <a:ext cx="1920398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 sz="50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dirty="0"/>
              <a:t>Confidence </a:t>
            </a:r>
          </a:p>
        </p:txBody>
      </p:sp>
      <p:sp>
        <p:nvSpPr>
          <p:cNvPr id="26" name="03">
            <a:extLst>
              <a:ext uri="{FF2B5EF4-FFF2-40B4-BE49-F238E27FC236}">
                <a16:creationId xmlns:a16="http://schemas.microsoft.com/office/drawing/2014/main" id="{3DD87731-CB08-6B77-092E-49A705564A6F}"/>
              </a:ext>
            </a:extLst>
          </p:cNvPr>
          <p:cNvSpPr txBox="1"/>
          <p:nvPr/>
        </p:nvSpPr>
        <p:spPr>
          <a:xfrm>
            <a:off x="9153467" y="5404497"/>
            <a:ext cx="628377" cy="917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lnSpc>
                <a:spcPct val="150000"/>
              </a:lnSpc>
              <a:defRPr sz="10000" b="0">
                <a:solidFill>
                  <a:srgbClr val="E5E7E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400" dirty="0"/>
              <a:t>0</a:t>
            </a:r>
            <a:r>
              <a:rPr lang="en-US" sz="4400" dirty="0"/>
              <a:t>5</a:t>
            </a:r>
            <a:endParaRPr sz="4400" dirty="0"/>
          </a:p>
        </p:txBody>
      </p:sp>
      <p:sp>
        <p:nvSpPr>
          <p:cNvPr id="27" name="Global…">
            <a:extLst>
              <a:ext uri="{FF2B5EF4-FFF2-40B4-BE49-F238E27FC236}">
                <a16:creationId xmlns:a16="http://schemas.microsoft.com/office/drawing/2014/main" id="{0E72BC30-D2E9-95A9-7AAD-A4FC12128934}"/>
              </a:ext>
            </a:extLst>
          </p:cNvPr>
          <p:cNvSpPr txBox="1"/>
          <p:nvPr/>
        </p:nvSpPr>
        <p:spPr>
          <a:xfrm>
            <a:off x="9918167" y="5781426"/>
            <a:ext cx="905376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 sz="50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dirty="0"/>
              <a:t>Trust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660628-6647-2F60-1D1B-3C9FBA85A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4" y="1267691"/>
            <a:ext cx="8790709" cy="50499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312F7B-740F-3D6F-BE91-EE06E6BB526C}"/>
              </a:ext>
            </a:extLst>
          </p:cNvPr>
          <p:cNvSpPr txBox="1"/>
          <p:nvPr/>
        </p:nvSpPr>
        <p:spPr>
          <a:xfrm>
            <a:off x="0" y="6343985"/>
            <a:ext cx="89985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E8EE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https://www.whitehouse.gov/briefing-room/statements-releases/2023/10/30/fact-sheet-president-biden-issues-executive-order-on-safe-secure-and-trustworthy-artificial-intelligence</a:t>
            </a:r>
            <a:r>
              <a:rPr lang="en-US" sz="1400" dirty="0">
                <a:solidFill>
                  <a:srgbClr val="E8EE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092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F00A2-6D63-9487-1C88-F4E97A16F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in the new Executive Order?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9B1E9-CD49-5F63-160F-0E4B370B7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41" y="917573"/>
            <a:ext cx="11966516" cy="6142445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0" i="0" u="none" strike="noStrike" dirty="0">
                <a:effectLst/>
                <a:latin typeface="Source Sans Pro" panose="020B0503030403020204" pitchFamily="34" charset="0"/>
              </a:rPr>
              <a:t>Ensure developers of AI , especially of dual-use foundation models , to conduct AI red- teaming tests to enable deployment of safe , secure , and trustworthy systems .</a:t>
            </a:r>
          </a:p>
          <a:p>
            <a:pPr marL="457200" indent="-457200">
              <a:buFont typeface="+mj-lt"/>
              <a:buAutoNum type="arabicPeriod"/>
            </a:pPr>
            <a:endParaRPr lang="en-US" sz="2400" b="0" i="0" u="none" strike="noStrike" dirty="0">
              <a:effectLst/>
              <a:latin typeface="Source Sans Pro" panose="020B0503030403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0" i="0" u="none" strike="noStrike" dirty="0">
                <a:effectLst/>
                <a:latin typeface="Source Sans Pro" panose="020B0503030403020204" pitchFamily="34" charset="0"/>
              </a:rPr>
              <a:t>Create robust , reliable , repeatable , and standardized evaluations of AI to provide measurably secure systems.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Source Sans Pro" panose="020B0503030403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0" i="0" u="none" strike="noStrike" dirty="0">
                <a:effectLst/>
                <a:latin typeface="Source Sans Pro" panose="020B0503030403020204" pitchFamily="34" charset="0"/>
              </a:rPr>
              <a:t>Provide mechanisms to test , understand , and mitigate risks from these systems before they are put to use. 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Source Sans Pro" panose="020B0503030403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0" i="0" u="none" strike="noStrike" dirty="0">
                <a:effectLst/>
                <a:latin typeface="Source Sans Pro" panose="020B0503030403020204" pitchFamily="34" charset="0"/>
              </a:rPr>
              <a:t>Ensure compliance with record-keeping , cybersecurity , confidentiality , privacy , and data protection requirements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Source Sans Pro" panose="020B0503030403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0" i="0" u="none" strike="noStrike" dirty="0">
                <a:effectLst/>
                <a:latin typeface="Source Sans Pro" panose="020B0503030403020204" pitchFamily="34" charset="0"/>
              </a:rPr>
              <a:t>Develop model guardrails and protect the integrity and trustworthiness  models.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Source Sans Pro" panose="020B0503030403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Install differential-privacy safeguards and prohibit leaks, spills and exposure of PII.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Secretary of Commerce , via the Director of NIST, with the Director of OMB and the Director of OSTP , shall develop guidelines , tools , and practices to implement Artificial Intelligence risk-management.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C66540-8FDA-F1D7-7693-5111B8AC4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02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5618"/>
            <a:ext cx="12192000" cy="169545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i="0" dirty="0">
                <a:solidFill>
                  <a:srgbClr val="E8EEFF"/>
                </a:solidFill>
                <a:effectLst/>
                <a:latin typeface="Arial" panose="020B0604020202020204" pitchFamily="34" charset="0"/>
              </a:rPr>
              <a:t>Security of the Analytic, by the Analytic and for the Analytic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0122" y="4394791"/>
            <a:ext cx="12021878" cy="2209800"/>
          </a:xfrm>
        </p:spPr>
        <p:txBody>
          <a:bodyPr/>
          <a:lstStyle/>
          <a:p>
            <a:pPr algn="l"/>
            <a:r>
              <a:rPr lang="en-US" sz="2800" b="0" i="1" dirty="0">
                <a:solidFill>
                  <a:srgbClr val="00FA00"/>
                </a:solidFill>
                <a:effectLst/>
                <a:latin typeface="Open Sans" panose="020B0606030504020204" pitchFamily="34" charset="0"/>
              </a:rPr>
              <a:t>HAL, please open the door, for my pod … </a:t>
            </a:r>
            <a:r>
              <a:rPr lang="en-US" sz="2800" i="1" dirty="0">
                <a:solidFill>
                  <a:srgbClr val="00FA00"/>
                </a:solidFill>
                <a:latin typeface="Open Sans" panose="020B0606030504020204" pitchFamily="34" charset="0"/>
              </a:rPr>
              <a:t> HAL, please open the door.</a:t>
            </a:r>
          </a:p>
          <a:p>
            <a:pPr algn="l"/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b="1" i="1" dirty="0">
                <a:solidFill>
                  <a:srgbClr val="FFFF00"/>
                </a:solidFill>
                <a:effectLst/>
                <a:latin typeface="Open Sans" panose="020B0606030504020204" pitchFamily="34" charset="0"/>
              </a:rPr>
              <a:t>I’m sorry Dave, I can't open the door</a:t>
            </a:r>
            <a:endParaRPr lang="en-US" sz="2800" b="1" i="0" dirty="0">
              <a:solidFill>
                <a:srgbClr val="FFFF00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4577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6341" y="2276650"/>
            <a:ext cx="22733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708095"/>
      </p:ext>
    </p:extLst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57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Probabilistic Computing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75195"/>
            <a:ext cx="12192000" cy="4625609"/>
          </a:xfrm>
        </p:spPr>
        <p:txBody>
          <a:bodyPr>
            <a:normAutofit/>
          </a:bodyPr>
          <a:lstStyle/>
          <a:p>
            <a:r>
              <a:rPr lang="en-US" dirty="0"/>
              <a:t>In a </a:t>
            </a:r>
            <a:r>
              <a:rPr lang="en-US" dirty="0">
                <a:solidFill>
                  <a:srgbClr val="FFC000"/>
                </a:solidFill>
              </a:rPr>
              <a:t>probabilistic computing, </a:t>
            </a:r>
            <a:r>
              <a:rPr lang="en-US" dirty="0"/>
              <a:t>the heavy lifting is done by an </a:t>
            </a:r>
            <a:r>
              <a:rPr lang="en-US" b="1" dirty="0">
                <a:solidFill>
                  <a:srgbClr val="00FA00"/>
                </a:solidFill>
              </a:rPr>
              <a:t>inference rule</a:t>
            </a:r>
            <a:r>
              <a:rPr lang="en-US" dirty="0"/>
              <a:t>—the algorithm that readjusts probabilities on the basis of new training data – </a:t>
            </a:r>
            <a:r>
              <a:rPr lang="en-US" i="1" dirty="0">
                <a:solidFill>
                  <a:srgbClr val="00B0F0"/>
                </a:solidFill>
              </a:rPr>
              <a:t>cannot</a:t>
            </a:r>
            <a:r>
              <a:rPr lang="en-US" dirty="0">
                <a:solidFill>
                  <a:srgbClr val="00B0F0"/>
                </a:solidFill>
              </a:rPr>
              <a:t> abstract to unknowns</a:t>
            </a:r>
          </a:p>
        </p:txBody>
      </p:sp>
    </p:spTree>
    <p:extLst>
      <p:ext uri="{BB962C8B-B14F-4D97-AF65-F5344CB8AC3E}">
        <p14:creationId xmlns:p14="http://schemas.microsoft.com/office/powerpoint/2010/main" val="318306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75195"/>
            <a:ext cx="12192000" cy="4625609"/>
          </a:xfrm>
        </p:spPr>
        <p:txBody>
          <a:bodyPr>
            <a:normAutofit/>
          </a:bodyPr>
          <a:lstStyle/>
          <a:p>
            <a:r>
              <a:rPr lang="en-US" dirty="0"/>
              <a:t>In  </a:t>
            </a:r>
            <a:r>
              <a:rPr lang="en-US" dirty="0">
                <a:solidFill>
                  <a:srgbClr val="FFC000"/>
                </a:solidFill>
              </a:rPr>
              <a:t>Quantum information</a:t>
            </a:r>
            <a:r>
              <a:rPr lang="en-US" dirty="0"/>
              <a:t>, the heavy lifting is done by </a:t>
            </a:r>
            <a:r>
              <a:rPr lang="en-US" b="1" dirty="0">
                <a:solidFill>
                  <a:srgbClr val="00FA00"/>
                </a:solidFill>
              </a:rPr>
              <a:t>transition-functions</a:t>
            </a:r>
            <a:r>
              <a:rPr lang="en-US" b="1" dirty="0"/>
              <a:t> </a:t>
            </a:r>
            <a:r>
              <a:rPr lang="en-US" dirty="0"/>
              <a:t>— models for movement over probabilistic state representations on the basis of new distributions of outcomes given data inputs</a:t>
            </a:r>
            <a:r>
              <a:rPr lang="en-US" b="1" dirty="0"/>
              <a:t> </a:t>
            </a:r>
            <a:r>
              <a:rPr lang="en-US" dirty="0"/>
              <a:t>– </a:t>
            </a:r>
            <a:r>
              <a:rPr lang="en-US" i="1" dirty="0">
                <a:solidFill>
                  <a:srgbClr val="00B0F0"/>
                </a:solidFill>
              </a:rPr>
              <a:t>can</a:t>
            </a:r>
            <a:r>
              <a:rPr lang="en-US" dirty="0">
                <a:solidFill>
                  <a:srgbClr val="00B0F0"/>
                </a:solidFill>
              </a:rPr>
              <a:t> abstract to unknowns</a:t>
            </a:r>
            <a:endParaRPr lang="en-US" b="1" dirty="0">
              <a:solidFill>
                <a:srgbClr val="00B0F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79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language models (LLM)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75195"/>
            <a:ext cx="12192000" cy="462560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Combine the aspects of both classical Probability models and Quantum models, the heavy lifting is done by </a:t>
            </a:r>
            <a:r>
              <a:rPr lang="en-US" b="1" dirty="0">
                <a:solidFill>
                  <a:srgbClr val="00FA00"/>
                </a:solidFill>
              </a:rPr>
              <a:t>tensorial network interactions</a:t>
            </a:r>
            <a:r>
              <a:rPr lang="en-US" dirty="0"/>
              <a:t>— models transforming between distributions of activations and given data inputs and outputs </a:t>
            </a:r>
            <a:r>
              <a:rPr lang="en-US" b="1" dirty="0"/>
              <a:t> </a:t>
            </a:r>
            <a:r>
              <a:rPr lang="en-US" dirty="0"/>
              <a:t>– </a:t>
            </a:r>
            <a:r>
              <a:rPr lang="en-US" i="1" dirty="0">
                <a:solidFill>
                  <a:srgbClr val="00B0F0"/>
                </a:solidFill>
              </a:rPr>
              <a:t>expresses emergent behaviors not originally designed</a:t>
            </a:r>
            <a:endParaRPr lang="en-US" b="1" dirty="0">
              <a:solidFill>
                <a:srgbClr val="00B0F0"/>
              </a:solidFill>
            </a:endParaRPr>
          </a:p>
          <a:p>
            <a:endParaRPr lang="en-US" dirty="0"/>
          </a:p>
          <a:p>
            <a:r>
              <a:rPr lang="en-US" dirty="0">
                <a:solidFill>
                  <a:srgbClr val="E8EEFF"/>
                </a:solidFill>
              </a:rPr>
              <a:t>The underlying tensorial structure resembles the quantum many-body wave function - hence LLMs/GPT possess quantum-like properties!</a:t>
            </a:r>
          </a:p>
        </p:txBody>
      </p:sp>
    </p:spTree>
    <p:extLst>
      <p:ext uri="{BB962C8B-B14F-4D97-AF65-F5344CB8AC3E}">
        <p14:creationId xmlns:p14="http://schemas.microsoft.com/office/powerpoint/2010/main" val="412461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AC8DF-1AEC-7271-3095-35C8FFC81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73C9B-7EB8-E422-64BD-F4C6F9075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17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605809D-229A-BA4E-8EFD-FBAE9F283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3CF696-B975-C8E5-C083-316A750C6DD7}"/>
              </a:ext>
            </a:extLst>
          </p:cNvPr>
          <p:cNvSpPr txBox="1"/>
          <p:nvPr/>
        </p:nvSpPr>
        <p:spPr>
          <a:xfrm>
            <a:off x="0" y="0"/>
            <a:ext cx="2789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E8EEFF"/>
                </a:solidFill>
              </a:rPr>
              <a:t>CYBERSPACE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CECDDE-B439-1324-1590-3B611CAD618F}"/>
              </a:ext>
            </a:extLst>
          </p:cNvPr>
          <p:cNvSpPr txBox="1"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FA00"/>
                </a:solidFill>
              </a:rPr>
              <a:t> . . . AND MANY OTHER SOURCES AND COLLECTIONS</a:t>
            </a:r>
          </a:p>
        </p:txBody>
      </p:sp>
    </p:spTree>
    <p:extLst>
      <p:ext uri="{BB962C8B-B14F-4D97-AF65-F5344CB8AC3E}">
        <p14:creationId xmlns:p14="http://schemas.microsoft.com/office/powerpoint/2010/main" val="30295019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Probabilistic Programming</a:t>
            </a:r>
          </a:p>
        </p:txBody>
      </p:sp>
      <p:pic>
        <p:nvPicPr>
          <p:cNvPr id="508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186" y="1622444"/>
            <a:ext cx="4515788" cy="12801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89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261" y="3170411"/>
            <a:ext cx="5364480" cy="11582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89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214" y="4017524"/>
            <a:ext cx="6739412" cy="20116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89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23202" y="4950828"/>
            <a:ext cx="5844303" cy="137130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893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5402" y="3412953"/>
            <a:ext cx="6450693" cy="11826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893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9291" y="1647984"/>
            <a:ext cx="4471292" cy="20116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893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49979" y="2163883"/>
            <a:ext cx="5131723" cy="12070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8937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55272" y="5065776"/>
            <a:ext cx="6869699" cy="17922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01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8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8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8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8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Programming</a:t>
            </a:r>
          </a:p>
        </p:txBody>
      </p:sp>
      <p:pic>
        <p:nvPicPr>
          <p:cNvPr id="6850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9739" y="1601043"/>
            <a:ext cx="5075583" cy="20476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2561"/>
            <a:ext cx="5526157" cy="2685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4234071"/>
            <a:ext cx="6414052" cy="1860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7304" y="3708941"/>
            <a:ext cx="5377621" cy="144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85182" y="5495901"/>
            <a:ext cx="6506817" cy="1362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6678" y="2477460"/>
            <a:ext cx="6479079" cy="2359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3441905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850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823175A-4E89-2142-AEE7-6A7D2EC0574A}"/>
              </a:ext>
            </a:extLst>
          </p:cNvPr>
          <p:cNvSpPr/>
          <p:nvPr/>
        </p:nvSpPr>
        <p:spPr>
          <a:xfrm>
            <a:off x="0" y="1408176"/>
            <a:ext cx="12192000" cy="54498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71870"/>
          </a:xfrm>
        </p:spPr>
        <p:txBody>
          <a:bodyPr>
            <a:normAutofit/>
          </a:bodyPr>
          <a:lstStyle/>
          <a:p>
            <a:r>
              <a:rPr lang="en-US" sz="3100" dirty="0"/>
              <a:t>Bits / Electron </a:t>
            </a:r>
            <a:r>
              <a:rPr lang="en-US" sz="3100" dirty="0">
                <a:sym typeface="Wingdings" pitchFamily="2" charset="2"/>
              </a:rPr>
              <a:t></a:t>
            </a:r>
            <a:r>
              <a:rPr lang="en-US" sz="3100" dirty="0"/>
              <a:t> Future Devices </a:t>
            </a:r>
            <a:r>
              <a:rPr lang="en-US" sz="3100" dirty="0">
                <a:sym typeface="Wingdings" pitchFamily="2" charset="2"/>
              </a:rPr>
              <a:t> Bigger, Better, Faster Analytics</a:t>
            </a:r>
            <a:endParaRPr lang="en-US" sz="31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4CEF79-CC0A-D548-81C7-CEC794F33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0485"/>
            <a:ext cx="12191999" cy="631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41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Prompt Design or Engineering?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069703-6257-4AF0-8AA3-45E45BD8B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79" y="4216400"/>
            <a:ext cx="4533900" cy="2641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3F2730-5D3F-5C7B-F5A7-D6AB58D19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434" y="932248"/>
            <a:ext cx="5372100" cy="2298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28B473-7C1E-37EF-B580-FC6E997E2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56" y="1088660"/>
            <a:ext cx="5346700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C12E14-A60D-E104-C52C-12E91A9BC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4233" y="4724400"/>
            <a:ext cx="5600700" cy="2133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F93D49-361C-319F-1E27-969C290604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1935" y="2579459"/>
            <a:ext cx="5773052" cy="30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16D6B-FF61-8FD6-CF7C-8B5A3842A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265"/>
            <a:ext cx="10972800" cy="1143000"/>
          </a:xfrm>
        </p:spPr>
        <p:txBody>
          <a:bodyPr/>
          <a:lstStyle/>
          <a:p>
            <a:pPr algn="l"/>
            <a:r>
              <a:rPr lang="en-US" dirty="0"/>
              <a:t>Autonomic AI Poisoning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22931EA-BE26-13F8-AB6E-821CF7A52EEC}"/>
              </a:ext>
            </a:extLst>
          </p:cNvPr>
          <p:cNvGrpSpPr/>
          <p:nvPr/>
        </p:nvGrpSpPr>
        <p:grpSpPr>
          <a:xfrm>
            <a:off x="1496365" y="1657875"/>
            <a:ext cx="10525515" cy="4414766"/>
            <a:chOff x="1751546" y="1221617"/>
            <a:chExt cx="10525515" cy="441476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CB43104-3C74-7931-1D1B-9B673792E7D9}"/>
                </a:ext>
              </a:extLst>
            </p:cNvPr>
            <p:cNvGrpSpPr/>
            <p:nvPr/>
          </p:nvGrpSpPr>
          <p:grpSpPr>
            <a:xfrm>
              <a:off x="2351413" y="1221617"/>
              <a:ext cx="6377034" cy="4414766"/>
              <a:chOff x="2351413" y="1221617"/>
              <a:chExt cx="6377034" cy="4414766"/>
            </a:xfrm>
          </p:grpSpPr>
          <p:sp>
            <p:nvSpPr>
              <p:cNvPr id="24" name="Freeform: Shape 1">
                <a:extLst>
                  <a:ext uri="{FF2B5EF4-FFF2-40B4-BE49-F238E27FC236}">
                    <a16:creationId xmlns:a16="http://schemas.microsoft.com/office/drawing/2014/main" id="{9CA94C5A-4C13-AAA2-606F-AE7F5FA48F95}"/>
                  </a:ext>
                </a:extLst>
              </p:cNvPr>
              <p:cNvSpPr/>
              <p:nvPr/>
            </p:nvSpPr>
            <p:spPr>
              <a:xfrm>
                <a:off x="2351413" y="2657475"/>
                <a:ext cx="1277892" cy="771525"/>
              </a:xfrm>
              <a:custGeom>
                <a:avLst/>
                <a:gdLst>
                  <a:gd name="connsiteX0" fmla="*/ 1628775 w 1628775"/>
                  <a:gd name="connsiteY0" fmla="*/ 771525 h 771525"/>
                  <a:gd name="connsiteX1" fmla="*/ 0 w 1628775"/>
                  <a:gd name="connsiteY1" fmla="*/ 771525 h 771525"/>
                  <a:gd name="connsiteX2" fmla="*/ 0 w 1628775"/>
                  <a:gd name="connsiteY2" fmla="*/ 0 h 77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775" h="771525">
                    <a:moveTo>
                      <a:pt x="1628775" y="771525"/>
                    </a:moveTo>
                    <a:lnTo>
                      <a:pt x="0" y="771525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FAA028E2-5D58-029D-3C3B-661D289E2257}"/>
                  </a:ext>
                </a:extLst>
              </p:cNvPr>
              <p:cNvGrpSpPr/>
              <p:nvPr/>
            </p:nvGrpSpPr>
            <p:grpSpPr>
              <a:xfrm>
                <a:off x="3454081" y="1221617"/>
                <a:ext cx="5274366" cy="4414766"/>
                <a:chOff x="468713" y="4151978"/>
                <a:chExt cx="994641" cy="832539"/>
              </a:xfrm>
            </p:grpSpPr>
            <p:sp>
              <p:nvSpPr>
                <p:cNvPr id="22" name="Freeform 5">
                  <a:extLst>
                    <a:ext uri="{FF2B5EF4-FFF2-40B4-BE49-F238E27FC236}">
                      <a16:creationId xmlns:a16="http://schemas.microsoft.com/office/drawing/2014/main" id="{A24F19B2-8687-C712-EF13-40D5874A5AF5}"/>
                    </a:ext>
                  </a:extLst>
                </p:cNvPr>
                <p:cNvSpPr/>
                <p:nvPr/>
              </p:nvSpPr>
              <p:spPr>
                <a:xfrm rot="240000" flipH="1" flipV="1">
                  <a:off x="585128" y="4438246"/>
                  <a:ext cx="878226" cy="546271"/>
                </a:xfrm>
                <a:custGeom>
                  <a:avLst/>
                  <a:gdLst>
                    <a:gd name="connsiteX0" fmla="*/ 883421 w 5160564"/>
                    <a:gd name="connsiteY0" fmla="*/ 3209947 h 3209951"/>
                    <a:gd name="connsiteX1" fmla="*/ 720305 w 5160564"/>
                    <a:gd name="connsiteY1" fmla="*/ 3134937 h 3209951"/>
                    <a:gd name="connsiteX2" fmla="*/ 134400 w 5160564"/>
                    <a:gd name="connsiteY2" fmla="*/ 2557141 h 3209951"/>
                    <a:gd name="connsiteX3" fmla="*/ 84064 w 5160564"/>
                    <a:gd name="connsiteY3" fmla="*/ 2287329 h 3209951"/>
                    <a:gd name="connsiteX4" fmla="*/ 483686 w 5160564"/>
                    <a:gd name="connsiteY4" fmla="*/ 2255120 h 3209951"/>
                    <a:gd name="connsiteX5" fmla="*/ 500626 w 5160564"/>
                    <a:gd name="connsiteY5" fmla="*/ 2095525 h 3209951"/>
                    <a:gd name="connsiteX6" fmla="*/ 2914860 w 5160564"/>
                    <a:gd name="connsiteY6" fmla="*/ 271 h 3209951"/>
                    <a:gd name="connsiteX7" fmla="*/ 5160564 w 5160564"/>
                    <a:gd name="connsiteY7" fmla="*/ 1386439 h 3209951"/>
                    <a:gd name="connsiteX8" fmla="*/ 4473158 w 5160564"/>
                    <a:gd name="connsiteY8" fmla="*/ 1396290 h 3209951"/>
                    <a:gd name="connsiteX9" fmla="*/ 2920720 w 5160564"/>
                    <a:gd name="connsiteY9" fmla="*/ 574694 h 3209951"/>
                    <a:gd name="connsiteX10" fmla="*/ 1084277 w 5160564"/>
                    <a:gd name="connsiteY10" fmla="*/ 2074014 h 3209951"/>
                    <a:gd name="connsiteX11" fmla="*/ 1064112 w 5160564"/>
                    <a:gd name="connsiteY11" fmla="*/ 2208339 h 3209951"/>
                    <a:gd name="connsiteX12" fmla="*/ 1592595 w 5160564"/>
                    <a:gd name="connsiteY12" fmla="*/ 2165745 h 3209951"/>
                    <a:gd name="connsiteX13" fmla="*/ 1577555 w 5160564"/>
                    <a:gd name="connsiteY13" fmla="*/ 2372937 h 3209951"/>
                    <a:gd name="connsiteX14" fmla="*/ 1025106 w 5160564"/>
                    <a:gd name="connsiteY14" fmla="*/ 3134937 h 3209951"/>
                    <a:gd name="connsiteX15" fmla="*/ 883421 w 5160564"/>
                    <a:gd name="connsiteY15" fmla="*/ 3209947 h 3209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160564" h="3209951">
                      <a:moveTo>
                        <a:pt x="883421" y="3209947"/>
                      </a:moveTo>
                      <a:cubicBezTo>
                        <a:pt x="833811" y="3210344"/>
                        <a:pt x="780630" y="3185738"/>
                        <a:pt x="720305" y="3134937"/>
                      </a:cubicBezTo>
                      <a:lnTo>
                        <a:pt x="134400" y="2557141"/>
                      </a:lnTo>
                      <a:cubicBezTo>
                        <a:pt x="-18903" y="2416403"/>
                        <a:pt x="-48381" y="2361390"/>
                        <a:pt x="84064" y="2287329"/>
                      </a:cubicBezTo>
                      <a:lnTo>
                        <a:pt x="483686" y="2255120"/>
                      </a:lnTo>
                      <a:lnTo>
                        <a:pt x="500626" y="2095525"/>
                      </a:lnTo>
                      <a:cubicBezTo>
                        <a:pt x="685892" y="869701"/>
                        <a:pt x="1651123" y="271"/>
                        <a:pt x="2914860" y="271"/>
                      </a:cubicBezTo>
                      <a:cubicBezTo>
                        <a:pt x="4230507" y="-18861"/>
                        <a:pt x="4939957" y="979884"/>
                        <a:pt x="5160564" y="1386439"/>
                      </a:cubicBezTo>
                      <a:lnTo>
                        <a:pt x="4473158" y="1396290"/>
                      </a:lnTo>
                      <a:cubicBezTo>
                        <a:pt x="4136714" y="900598"/>
                        <a:pt x="3566954" y="574694"/>
                        <a:pt x="2920720" y="574694"/>
                      </a:cubicBezTo>
                      <a:cubicBezTo>
                        <a:pt x="2011955" y="574694"/>
                        <a:pt x="1254417" y="1219182"/>
                        <a:pt x="1084277" y="2074014"/>
                      </a:cubicBezTo>
                      <a:lnTo>
                        <a:pt x="1064112" y="2208339"/>
                      </a:lnTo>
                      <a:lnTo>
                        <a:pt x="1592595" y="2165745"/>
                      </a:lnTo>
                      <a:cubicBezTo>
                        <a:pt x="1663780" y="2218934"/>
                        <a:pt x="1677818" y="2243548"/>
                        <a:pt x="1577555" y="2372937"/>
                      </a:cubicBezTo>
                      <a:lnTo>
                        <a:pt x="1025106" y="3134937"/>
                      </a:lnTo>
                      <a:cubicBezTo>
                        <a:pt x="979068" y="3184149"/>
                        <a:pt x="933030" y="3209549"/>
                        <a:pt x="883421" y="3209947"/>
                      </a:cubicBezTo>
                      <a:close/>
                    </a:path>
                  </a:pathLst>
                </a:custGeom>
                <a:solidFill>
                  <a:srgbClr val="116FC5"/>
                </a:solidFill>
                <a:ln>
                  <a:solidFill>
                    <a:srgbClr val="0B487F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Freeform 6">
                  <a:extLst>
                    <a:ext uri="{FF2B5EF4-FFF2-40B4-BE49-F238E27FC236}">
                      <a16:creationId xmlns:a16="http://schemas.microsoft.com/office/drawing/2014/main" id="{385D4A28-BEA4-5643-E2C2-EA52CB549058}"/>
                    </a:ext>
                  </a:extLst>
                </p:cNvPr>
                <p:cNvSpPr/>
                <p:nvPr/>
              </p:nvSpPr>
              <p:spPr>
                <a:xfrm rot="21530784" flipV="1">
                  <a:off x="468713" y="4151978"/>
                  <a:ext cx="899111" cy="519469"/>
                </a:xfrm>
                <a:custGeom>
                  <a:avLst/>
                  <a:gdLst>
                    <a:gd name="connsiteX0" fmla="*/ 3171178 w 5283290"/>
                    <a:gd name="connsiteY0" fmla="*/ 3041512 h 3052461"/>
                    <a:gd name="connsiteX1" fmla="*/ 5283290 w 5283290"/>
                    <a:gd name="connsiteY1" fmla="*/ 1459225 h 3052461"/>
                    <a:gd name="connsiteX2" fmla="*/ 4597778 w 5283290"/>
                    <a:gd name="connsiteY2" fmla="*/ 1511160 h 3052461"/>
                    <a:gd name="connsiteX3" fmla="*/ 3125416 w 5283290"/>
                    <a:gd name="connsiteY3" fmla="*/ 2468884 h 3052461"/>
                    <a:gd name="connsiteX4" fmla="*/ 1161719 w 5283290"/>
                    <a:gd name="connsiteY4" fmla="*/ 1140586 h 3052461"/>
                    <a:gd name="connsiteX5" fmla="*/ 1123921 w 5283290"/>
                    <a:gd name="connsiteY5" fmla="*/ 985428 h 3052461"/>
                    <a:gd name="connsiteX6" fmla="*/ 1561299 w 5283290"/>
                    <a:gd name="connsiteY6" fmla="*/ 987198 h 3052461"/>
                    <a:gd name="connsiteX7" fmla="*/ 1533906 w 5283290"/>
                    <a:gd name="connsiteY7" fmla="*/ 714101 h 3052461"/>
                    <a:gd name="connsiteX8" fmla="*/ 998840 w 5283290"/>
                    <a:gd name="connsiteY8" fmla="*/ 88932 h 3052461"/>
                    <a:gd name="connsiteX9" fmla="*/ 695126 w 5283290"/>
                    <a:gd name="connsiteY9" fmla="*/ 63216 h 3052461"/>
                    <a:gd name="connsiteX10" fmla="*/ 80356 w 5283290"/>
                    <a:gd name="connsiteY10" fmla="*/ 775889 h 3052461"/>
                    <a:gd name="connsiteX11" fmla="*/ 47889 w 5283290"/>
                    <a:gd name="connsiteY11" fmla="*/ 981073 h 3052461"/>
                    <a:gd name="connsiteX12" fmla="*/ 541125 w 5283290"/>
                    <a:gd name="connsiteY12" fmla="*/ 983069 h 3052461"/>
                    <a:gd name="connsiteX13" fmla="*/ 578495 w 5283290"/>
                    <a:gd name="connsiteY13" fmla="*/ 1171589 h 3052461"/>
                    <a:gd name="connsiteX14" fmla="*/ 3171178 w 5283290"/>
                    <a:gd name="connsiteY14" fmla="*/ 3041512 h 3052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283290" h="3052461">
                      <a:moveTo>
                        <a:pt x="3171178" y="3041512"/>
                      </a:moveTo>
                      <a:cubicBezTo>
                        <a:pt x="4483225" y="2942387"/>
                        <a:pt x="5100094" y="1883952"/>
                        <a:pt x="5283290" y="1459225"/>
                      </a:cubicBezTo>
                      <a:lnTo>
                        <a:pt x="4597778" y="1511160"/>
                      </a:lnTo>
                      <a:cubicBezTo>
                        <a:pt x="4307220" y="2035070"/>
                        <a:pt x="3769038" y="2410836"/>
                        <a:pt x="3125416" y="2468884"/>
                      </a:cubicBezTo>
                      <a:cubicBezTo>
                        <a:pt x="2220325" y="2550515"/>
                        <a:pt x="1407958" y="1976679"/>
                        <a:pt x="1161719" y="1140586"/>
                      </a:cubicBezTo>
                      <a:lnTo>
                        <a:pt x="1123921" y="985428"/>
                      </a:lnTo>
                      <a:lnTo>
                        <a:pt x="1561299" y="987198"/>
                      </a:lnTo>
                      <a:cubicBezTo>
                        <a:pt x="1699520" y="924575"/>
                        <a:pt x="1674789" y="867271"/>
                        <a:pt x="1533906" y="714101"/>
                      </a:cubicBezTo>
                      <a:lnTo>
                        <a:pt x="998840" y="88932"/>
                      </a:lnTo>
                      <a:cubicBezTo>
                        <a:pt x="887192" y="-22486"/>
                        <a:pt x="795177" y="-27089"/>
                        <a:pt x="695126" y="63216"/>
                      </a:cubicBezTo>
                      <a:lnTo>
                        <a:pt x="80356" y="775889"/>
                      </a:lnTo>
                      <a:cubicBezTo>
                        <a:pt x="-23030" y="885188"/>
                        <a:pt x="-18555" y="922068"/>
                        <a:pt x="47889" y="981073"/>
                      </a:cubicBezTo>
                      <a:lnTo>
                        <a:pt x="541125" y="983069"/>
                      </a:lnTo>
                      <a:lnTo>
                        <a:pt x="578495" y="1171589"/>
                      </a:lnTo>
                      <a:cubicBezTo>
                        <a:pt x="873123" y="2375816"/>
                        <a:pt x="1912550" y="3155028"/>
                        <a:pt x="3171178" y="3041512"/>
                      </a:cubicBezTo>
                      <a:close/>
                    </a:path>
                  </a:pathLst>
                </a:custGeom>
                <a:solidFill>
                  <a:srgbClr val="46B468"/>
                </a:solidFill>
                <a:ln>
                  <a:solidFill>
                    <a:srgbClr val="2A6C3E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A5A448C-297F-0F2F-84C2-476EDE5E5617}"/>
                </a:ext>
              </a:extLst>
            </p:cNvPr>
            <p:cNvGrpSpPr/>
            <p:nvPr/>
          </p:nvGrpSpPr>
          <p:grpSpPr>
            <a:xfrm>
              <a:off x="1751546" y="1947285"/>
              <a:ext cx="10525515" cy="2590118"/>
              <a:chOff x="1791173" y="1947285"/>
              <a:chExt cx="10525515" cy="2590118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0AD80FA-72FB-4117-6BDD-EAC7A2C6B772}"/>
                  </a:ext>
                </a:extLst>
              </p:cNvPr>
              <p:cNvSpPr/>
              <p:nvPr/>
            </p:nvSpPr>
            <p:spPr>
              <a:xfrm>
                <a:off x="1791173" y="3952628"/>
                <a:ext cx="258653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N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LLM AI GENERATED CONTENT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97F870A-B24B-C161-27FF-772465C5937C}"/>
                  </a:ext>
                </a:extLst>
              </p:cNvPr>
              <p:cNvSpPr/>
              <p:nvPr/>
            </p:nvSpPr>
            <p:spPr>
              <a:xfrm>
                <a:off x="9949171" y="1947285"/>
                <a:ext cx="236751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N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HUMAN GENERATED CONTENT</a:t>
                </a:r>
              </a:p>
            </p:txBody>
          </p:sp>
        </p:grp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1B8DAEA-CD36-E37E-A2A5-453060E7D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513" y="2782186"/>
            <a:ext cx="2253699" cy="2023730"/>
          </a:xfrm>
          <a:prstGeom prst="rect">
            <a:avLst/>
          </a:prstGeom>
        </p:spPr>
      </p:pic>
      <p:pic>
        <p:nvPicPr>
          <p:cNvPr id="29" name="Picture Placeholder 11">
            <a:extLst>
              <a:ext uri="{FF2B5EF4-FFF2-40B4-BE49-F238E27FC236}">
                <a16:creationId xmlns:a16="http://schemas.microsoft.com/office/drawing/2014/main" id="{64474BDF-2A6B-5114-CAF4-A9B9E4F772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78" b="12478"/>
          <a:stretch/>
        </p:blipFill>
        <p:spPr>
          <a:xfrm>
            <a:off x="8807303" y="489098"/>
            <a:ext cx="3147315" cy="1666206"/>
          </a:xfrm>
          <a:custGeom>
            <a:avLst/>
            <a:gdLst>
              <a:gd name="connsiteX0" fmla="*/ 0 w 9144000"/>
              <a:gd name="connsiteY0" fmla="*/ 0 h 5362792"/>
              <a:gd name="connsiteX1" fmla="*/ 9144000 w 9144000"/>
              <a:gd name="connsiteY1" fmla="*/ 0 h 5362792"/>
              <a:gd name="connsiteX2" fmla="*/ 9144000 w 9144000"/>
              <a:gd name="connsiteY2" fmla="*/ 5362792 h 5362792"/>
              <a:gd name="connsiteX3" fmla="*/ 0 w 9144000"/>
              <a:gd name="connsiteY3" fmla="*/ 5362792 h 5362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5362792">
                <a:moveTo>
                  <a:pt x="0" y="0"/>
                </a:moveTo>
                <a:lnTo>
                  <a:pt x="9144000" y="0"/>
                </a:lnTo>
                <a:lnTo>
                  <a:pt x="9144000" y="5362792"/>
                </a:lnTo>
                <a:lnTo>
                  <a:pt x="0" y="5362792"/>
                </a:lnTo>
                <a:close/>
              </a:path>
            </a:pathLst>
          </a:cu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9072EAA-F56E-C234-4CCE-651C1607505C}"/>
              </a:ext>
            </a:extLst>
          </p:cNvPr>
          <p:cNvSpPr txBox="1"/>
          <p:nvPr/>
        </p:nvSpPr>
        <p:spPr>
          <a:xfrm>
            <a:off x="4912243" y="3317358"/>
            <a:ext cx="19383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FA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GPT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0D731EA-7490-DA75-238D-515D345B5550}"/>
              </a:ext>
            </a:extLst>
          </p:cNvPr>
          <p:cNvGrpSpPr/>
          <p:nvPr/>
        </p:nvGrpSpPr>
        <p:grpSpPr>
          <a:xfrm>
            <a:off x="4736211" y="2636874"/>
            <a:ext cx="7625910" cy="3434316"/>
            <a:chOff x="4736211" y="2636874"/>
            <a:chExt cx="7625910" cy="343431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1292962-4A01-788C-847B-E628481A831E}"/>
                </a:ext>
              </a:extLst>
            </p:cNvPr>
            <p:cNvGrpSpPr/>
            <p:nvPr/>
          </p:nvGrpSpPr>
          <p:grpSpPr>
            <a:xfrm>
              <a:off x="8357192" y="3827720"/>
              <a:ext cx="4004929" cy="2243470"/>
              <a:chOff x="1297171" y="4614530"/>
              <a:chExt cx="4004930" cy="2243470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8145EC17-3BFE-53A1-AF96-73AF50D346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90996" y="5140252"/>
                <a:ext cx="1717748" cy="1717748"/>
              </a:xfrm>
              <a:prstGeom prst="rect">
                <a:avLst/>
              </a:prstGeom>
            </p:spPr>
          </p:pic>
          <p:sp>
            <p:nvSpPr>
              <p:cNvPr id="31" name="Freeform: Shape 13">
                <a:extLst>
                  <a:ext uri="{FF2B5EF4-FFF2-40B4-BE49-F238E27FC236}">
                    <a16:creationId xmlns:a16="http://schemas.microsoft.com/office/drawing/2014/main" id="{E938A5E2-79CD-52A3-CDCB-E7CED012D651}"/>
                  </a:ext>
                </a:extLst>
              </p:cNvPr>
              <p:cNvSpPr/>
              <p:nvPr/>
            </p:nvSpPr>
            <p:spPr>
              <a:xfrm flipH="1" flipV="1">
                <a:off x="1297171" y="4614530"/>
                <a:ext cx="1360969" cy="531628"/>
              </a:xfrm>
              <a:custGeom>
                <a:avLst/>
                <a:gdLst>
                  <a:gd name="connsiteX0" fmla="*/ 1628775 w 1628775"/>
                  <a:gd name="connsiteY0" fmla="*/ 771525 h 771525"/>
                  <a:gd name="connsiteX1" fmla="*/ 0 w 1628775"/>
                  <a:gd name="connsiteY1" fmla="*/ 771525 h 771525"/>
                  <a:gd name="connsiteX2" fmla="*/ 0 w 1628775"/>
                  <a:gd name="connsiteY2" fmla="*/ 0 h 77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8775" h="771525">
                    <a:moveTo>
                      <a:pt x="1628775" y="771525"/>
                    </a:moveTo>
                    <a:lnTo>
                      <a:pt x="0" y="771525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823E226-2D97-7934-8919-09D41DCA5CDD}"/>
                  </a:ext>
                </a:extLst>
              </p:cNvPr>
              <p:cNvSpPr/>
              <p:nvPr/>
            </p:nvSpPr>
            <p:spPr>
              <a:xfrm>
                <a:off x="3049942" y="5689603"/>
                <a:ext cx="2252159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N" sz="1600" b="1" dirty="0">
                    <a:solidFill>
                      <a:srgbClr val="FFD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MODEL COLLAPSE</a:t>
                </a:r>
              </a:p>
              <a:p>
                <a:pPr algn="ctr"/>
                <a:r>
                  <a:rPr lang="en-IN" sz="1600" b="1" dirty="0">
                    <a:solidFill>
                      <a:srgbClr val="FFD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DEGENERATION</a:t>
                </a:r>
              </a:p>
              <a:p>
                <a:pPr algn="ctr"/>
                <a:r>
                  <a:rPr lang="en-IN" sz="1600" b="1" dirty="0">
                    <a:solidFill>
                      <a:srgbClr val="FFD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BIAS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CB4DFF9-6CF1-633A-973A-1C1586819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36211" y="2636874"/>
              <a:ext cx="2304617" cy="2186171"/>
            </a:xfrm>
            <a:prstGeom prst="rect">
              <a:avLst/>
            </a:prstGeom>
          </p:spPr>
        </p:pic>
      </p:grpSp>
      <p:sp>
        <p:nvSpPr>
          <p:cNvPr id="37" name="Freeform: Shape 1">
            <a:extLst>
              <a:ext uri="{FF2B5EF4-FFF2-40B4-BE49-F238E27FC236}">
                <a16:creationId xmlns:a16="http://schemas.microsoft.com/office/drawing/2014/main" id="{C94F20B9-F696-A4F5-32B6-5D630F5C73DA}"/>
              </a:ext>
            </a:extLst>
          </p:cNvPr>
          <p:cNvSpPr/>
          <p:nvPr/>
        </p:nvSpPr>
        <p:spPr>
          <a:xfrm flipH="1">
            <a:off x="7928402" y="2267937"/>
            <a:ext cx="1725961" cy="771525"/>
          </a:xfrm>
          <a:custGeom>
            <a:avLst/>
            <a:gdLst>
              <a:gd name="connsiteX0" fmla="*/ 1628775 w 1628775"/>
              <a:gd name="connsiteY0" fmla="*/ 771525 h 771525"/>
              <a:gd name="connsiteX1" fmla="*/ 0 w 1628775"/>
              <a:gd name="connsiteY1" fmla="*/ 771525 h 771525"/>
              <a:gd name="connsiteX2" fmla="*/ 0 w 1628775"/>
              <a:gd name="connsiteY2" fmla="*/ 0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28775" h="771525">
                <a:moveTo>
                  <a:pt x="1628775" y="771525"/>
                </a:moveTo>
                <a:lnTo>
                  <a:pt x="0" y="771525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chemeClr val="tx1">
                <a:lumMod val="50000"/>
                <a:lumOff val="50000"/>
              </a:schemeClr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A7D27A5-ADF8-7AF6-CDC0-90248F1830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931" y="890772"/>
            <a:ext cx="2211572" cy="221157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B90F8BE6-7F7C-2768-A3BD-A42CA717A72C}"/>
              </a:ext>
            </a:extLst>
          </p:cNvPr>
          <p:cNvSpPr/>
          <p:nvPr/>
        </p:nvSpPr>
        <p:spPr>
          <a:xfrm>
            <a:off x="188562" y="2967667"/>
            <a:ext cx="15622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b="1" dirty="0">
                <a:solidFill>
                  <a:srgbClr val="00F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POWERFUL MODELS &amp; SOLUTIONS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7A33E2-EC91-E17C-2698-FF528D724250}"/>
              </a:ext>
            </a:extLst>
          </p:cNvPr>
          <p:cNvSpPr/>
          <p:nvPr/>
        </p:nvSpPr>
        <p:spPr>
          <a:xfrm>
            <a:off x="4753472" y="6114904"/>
            <a:ext cx="25865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b="1" dirty="0">
                <a:latin typeface="Arial" panose="020B0604020202020204" pitchFamily="34" charset="0"/>
                <a:cs typeface="Arial" panose="020B0604020202020204" pitchFamily="34" charset="0"/>
              </a:rPr>
              <a:t>INSTRUCTION TUNING</a:t>
            </a:r>
          </a:p>
          <a:p>
            <a:pPr algn="ctr"/>
            <a:r>
              <a:rPr lang="en-IN" sz="1600" b="1" dirty="0">
                <a:latin typeface="Arial" panose="020B0604020202020204" pitchFamily="34" charset="0"/>
                <a:cs typeface="Arial" panose="020B0604020202020204" pitchFamily="34" charset="0"/>
              </a:rPr>
              <a:t>PROMPT-ENGINEERING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F329780-D16B-B99C-5322-3E9C493A9475}"/>
              </a:ext>
            </a:extLst>
          </p:cNvPr>
          <p:cNvGrpSpPr/>
          <p:nvPr/>
        </p:nvGrpSpPr>
        <p:grpSpPr>
          <a:xfrm>
            <a:off x="8769940" y="0"/>
            <a:ext cx="3422060" cy="2929332"/>
            <a:chOff x="8769940" y="0"/>
            <a:chExt cx="3422060" cy="2929332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60DCB94-F712-5102-8E75-D149F1EB9823}"/>
                </a:ext>
              </a:extLst>
            </p:cNvPr>
            <p:cNvSpPr/>
            <p:nvPr/>
          </p:nvSpPr>
          <p:spPr>
            <a:xfrm>
              <a:off x="9739423" y="2344557"/>
              <a:ext cx="2452577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IN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MACHINE GENERATED CONTENT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5291B25-0A22-99D0-FFF1-9E58756B8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69940" y="0"/>
              <a:ext cx="3422059" cy="2209800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DC2F327-DFFD-F6C2-FE64-3FDB7FF334F5}"/>
              </a:ext>
            </a:extLst>
          </p:cNvPr>
          <p:cNvGrpSpPr/>
          <p:nvPr/>
        </p:nvGrpSpPr>
        <p:grpSpPr>
          <a:xfrm>
            <a:off x="0" y="659218"/>
            <a:ext cx="7442790" cy="6016355"/>
            <a:chOff x="0" y="659218"/>
            <a:chExt cx="7442790" cy="601635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681A1E4-C02A-0D71-76D1-67B1DB1B3D08}"/>
                </a:ext>
              </a:extLst>
            </p:cNvPr>
            <p:cNvGrpSpPr/>
            <p:nvPr/>
          </p:nvGrpSpPr>
          <p:grpSpPr>
            <a:xfrm>
              <a:off x="808075" y="659218"/>
              <a:ext cx="2828259" cy="2679405"/>
              <a:chOff x="935667" y="786809"/>
              <a:chExt cx="2317896" cy="2317898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A9376EC-AD29-B9E7-1A05-ECD23AD457B1}"/>
                  </a:ext>
                </a:extLst>
              </p:cNvPr>
              <p:cNvSpPr/>
              <p:nvPr/>
            </p:nvSpPr>
            <p:spPr>
              <a:xfrm>
                <a:off x="935667" y="786809"/>
                <a:ext cx="2317896" cy="231789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6C94AED1-6483-8C06-89D5-F13BEB6951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67981" y="1041991"/>
                <a:ext cx="2009553" cy="2009553"/>
              </a:xfrm>
              <a:prstGeom prst="rect">
                <a:avLst/>
              </a:prstGeom>
            </p:spPr>
          </p:pic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44E13B8-5945-16EE-E4DB-7698F2E58954}"/>
                </a:ext>
              </a:extLst>
            </p:cNvPr>
            <p:cNvSpPr/>
            <p:nvPr/>
          </p:nvSpPr>
          <p:spPr>
            <a:xfrm>
              <a:off x="0" y="3013743"/>
              <a:ext cx="2252158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IN" sz="1600" b="1" dirty="0">
                  <a:solidFill>
                    <a:srgbClr val="FFD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FAKES</a:t>
              </a:r>
            </a:p>
            <a:p>
              <a:pPr algn="ctr"/>
              <a:r>
                <a:rPr lang="en-IN" sz="1600" b="1" dirty="0">
                  <a:solidFill>
                    <a:srgbClr val="FFD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CONFUSIONS</a:t>
              </a:r>
            </a:p>
            <a:p>
              <a:pPr algn="ctr"/>
              <a:r>
                <a:rPr lang="en-IN" sz="1600" b="1" dirty="0">
                  <a:solidFill>
                    <a:srgbClr val="FFD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BREAKDOWNS</a:t>
              </a:r>
            </a:p>
            <a:p>
              <a:pPr algn="ctr"/>
              <a:endParaRPr lang="en-IN" sz="1600" b="1" dirty="0">
                <a:solidFill>
                  <a:srgbClr val="FFD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376D310B-43E4-72A6-CDC1-9C3DE311F065}"/>
                </a:ext>
              </a:extLst>
            </p:cNvPr>
            <p:cNvSpPr/>
            <p:nvPr/>
          </p:nvSpPr>
          <p:spPr>
            <a:xfrm>
              <a:off x="1555898" y="4356990"/>
              <a:ext cx="2252158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IN" sz="1600" b="1" dirty="0">
                  <a:solidFill>
                    <a:srgbClr val="FFD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Probability Distributions of Original Content Disappear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469748E-4E32-27EB-3F39-9ECA99992F9A}"/>
                </a:ext>
              </a:extLst>
            </p:cNvPr>
            <p:cNvSpPr/>
            <p:nvPr/>
          </p:nvSpPr>
          <p:spPr>
            <a:xfrm>
              <a:off x="4223069" y="6090798"/>
              <a:ext cx="3219721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IN" sz="1600" b="1" dirty="0">
                  <a:solidFill>
                    <a:srgbClr val="FFD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THROW AWAY</a:t>
              </a:r>
            </a:p>
            <a:p>
              <a:pPr algn="ctr"/>
              <a:r>
                <a:rPr lang="en-IN" sz="1600" b="1" dirty="0">
                  <a:solidFill>
                    <a:srgbClr val="FFD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DIGITAL CONFABULATIONS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165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69" y="117477"/>
            <a:ext cx="11947461" cy="880050"/>
          </a:xfrm>
        </p:spPr>
        <p:txBody>
          <a:bodyPr/>
          <a:lstStyle/>
          <a:p>
            <a:r>
              <a:rPr lang="en-US" sz="4800" dirty="0"/>
              <a:t>TODAY’s LEGACY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" y="4893733"/>
            <a:ext cx="12191998" cy="11094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i="1" dirty="0">
                <a:solidFill>
                  <a:srgbClr val="FF9300"/>
                </a:solidFill>
              </a:rPr>
              <a:t>Vulnerabilities will always exist.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42E33CB-8072-2E87-A4A7-0F22717C9433}"/>
              </a:ext>
            </a:extLst>
          </p:cNvPr>
          <p:cNvSpPr txBox="1">
            <a:spLocks/>
          </p:cNvSpPr>
          <p:nvPr/>
        </p:nvSpPr>
        <p:spPr>
          <a:xfrm>
            <a:off x="5565422" y="2378780"/>
            <a:ext cx="6626578" cy="11094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dirty="0">
                <a:solidFill>
                  <a:srgbClr val="C00000"/>
                </a:solidFill>
              </a:rPr>
              <a:t>348 </a:t>
            </a:r>
            <a:r>
              <a:rPr lang="en-US" sz="3200" dirty="0"/>
              <a:t>days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0D2F52-7732-C556-AE93-CD29E65B03B5}"/>
              </a:ext>
            </a:extLst>
          </p:cNvPr>
          <p:cNvSpPr txBox="1">
            <a:spLocks/>
          </p:cNvSpPr>
          <p:nvPr/>
        </p:nvSpPr>
        <p:spPr>
          <a:xfrm>
            <a:off x="5565422" y="3373790"/>
            <a:ext cx="6626578" cy="110948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FF9300"/>
                </a:solidFill>
              </a:rPr>
              <a:t>average time before a </a:t>
            </a:r>
            <a:r>
              <a:rPr lang="en-US" sz="2400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400" dirty="0">
                <a:solidFill>
                  <a:srgbClr val="FF9300"/>
                </a:solidFill>
              </a:rPr>
              <a:t>-day is public knowledge</a:t>
            </a:r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CF0CCC39-0326-12E2-98DF-4D4913B882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0636" y="1171142"/>
            <a:ext cx="4615017" cy="365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3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4" grpId="0" build="p"/>
      <p:bldP spid="4" grpId="1" build="p"/>
      <p:bldP spid="5" grpId="0"/>
      <p:bldP spid="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944532" y="2446514"/>
            <a:ext cx="7247467" cy="11094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600">
                <a:solidFill>
                  <a:srgbClr val="C00000"/>
                </a:solidFill>
              </a:rPr>
              <a:t>100,000</a:t>
            </a:r>
            <a:r>
              <a:rPr lang="en-US" sz="4400">
                <a:solidFill>
                  <a:srgbClr val="C00000"/>
                </a:solidFill>
              </a:rPr>
              <a:t>+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944533" y="3411714"/>
            <a:ext cx="7247467" cy="5168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FF9300"/>
                </a:solidFill>
              </a:rPr>
              <a:t>new malware samples per day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" y="4893733"/>
            <a:ext cx="12191998" cy="11094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i="1" dirty="0">
                <a:solidFill>
                  <a:srgbClr val="FF9300"/>
                </a:solidFill>
              </a:rPr>
              <a:t>Signature-based detection is dying.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i="1" dirty="0">
                <a:solidFill>
                  <a:srgbClr val="FF9300"/>
                </a:solidFill>
              </a:rPr>
              <a:t>Threat TTPs are dynamic and will change.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2B954B2-3D3B-0CC0-D7DD-E53D96412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69" y="117477"/>
            <a:ext cx="11947461" cy="880050"/>
          </a:xfrm>
        </p:spPr>
        <p:txBody>
          <a:bodyPr/>
          <a:lstStyle/>
          <a:p>
            <a:r>
              <a:rPr lang="en-US" sz="4800" dirty="0"/>
              <a:t>TODAY’s LEGACY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344BC21-3581-BAC8-7308-F6D3602AE9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072" y="1455160"/>
            <a:ext cx="4576573" cy="303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1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6" grpId="0"/>
      <p:bldP spid="6" grpId="1"/>
      <p:bldP spid="7" grpId="0"/>
      <p:bldP spid="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944532" y="2446514"/>
            <a:ext cx="7247467" cy="11094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dirty="0">
                <a:solidFill>
                  <a:srgbClr val="FF9300"/>
                </a:solidFill>
              </a:rPr>
              <a:t>60 </a:t>
            </a:r>
            <a:r>
              <a:rPr lang="en-US" sz="3600" dirty="0">
                <a:solidFill>
                  <a:srgbClr val="FF9300"/>
                </a:solidFill>
              </a:rPr>
              <a:t>months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195455" y="3411714"/>
            <a:ext cx="6996545" cy="5168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FF9300"/>
                </a:solidFill>
              </a:rPr>
              <a:t>PLA Unit 61398 maintained APT access to US Orgs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" y="4893733"/>
            <a:ext cx="12191998" cy="11094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i="1" dirty="0">
                <a:solidFill>
                  <a:srgbClr val="FF9300"/>
                </a:solidFill>
              </a:rPr>
              <a:t>Response is predicated on detection…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i="1" dirty="0">
                <a:solidFill>
                  <a:srgbClr val="00FA00"/>
                </a:solidFill>
              </a:rPr>
              <a:t>What do you do if you can not detect?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7B832E-19E4-1D70-E32A-B80E3BB34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69" y="117477"/>
            <a:ext cx="11947461" cy="880050"/>
          </a:xfrm>
        </p:spPr>
        <p:txBody>
          <a:bodyPr/>
          <a:lstStyle/>
          <a:p>
            <a:r>
              <a:rPr lang="en-US" sz="4800" dirty="0"/>
              <a:t>TODAY’s LEGACY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62BBF2F-D6FE-ACAC-E1AA-1A61F4C879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8836" y="1013545"/>
            <a:ext cx="2265219" cy="363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3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6" grpId="0"/>
      <p:bldP spid="6" grpId="1"/>
      <p:bldP spid="7" grpId="0"/>
      <p:bldP spid="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880532" y="2874257"/>
            <a:ext cx="11311467" cy="11094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u="sng" dirty="0">
                <a:solidFill>
                  <a:srgbClr val="E8EEFF"/>
                </a:solidFill>
              </a:rPr>
              <a:t>What do we need?</a:t>
            </a:r>
            <a:endParaRPr lang="en-US" sz="6600" dirty="0">
              <a:solidFill>
                <a:srgbClr val="E8E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61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587" y="655369"/>
            <a:ext cx="6064827" cy="443945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69527"/>
            <a:ext cx="12191999" cy="7956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/>
              <a:t>Trusted Human-like analysis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42CF46-A33E-BFA4-E6E9-2E74A0212F94}"/>
              </a:ext>
            </a:extLst>
          </p:cNvPr>
          <p:cNvSpPr txBox="1"/>
          <p:nvPr/>
        </p:nvSpPr>
        <p:spPr>
          <a:xfrm>
            <a:off x="255182" y="2275368"/>
            <a:ext cx="289944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E8EEFF"/>
                </a:solidFill>
              </a:rPr>
              <a:t>POLICY AUTOMATION</a:t>
            </a:r>
          </a:p>
          <a:p>
            <a:r>
              <a:rPr lang="en-US" sz="2400" dirty="0">
                <a:solidFill>
                  <a:srgbClr val="E8EEFF"/>
                </a:solidFill>
              </a:rPr>
              <a:t>ATTESTATION </a:t>
            </a:r>
          </a:p>
          <a:p>
            <a:r>
              <a:rPr lang="en-US" sz="2400" dirty="0">
                <a:solidFill>
                  <a:srgbClr val="E8EEFF"/>
                </a:solidFill>
              </a:rPr>
              <a:t>VERIFICATION</a:t>
            </a:r>
          </a:p>
          <a:p>
            <a:r>
              <a:rPr lang="en-US" sz="2400" dirty="0">
                <a:solidFill>
                  <a:srgbClr val="E8EEFF"/>
                </a:solidFill>
              </a:rPr>
              <a:t>VALIDATION</a:t>
            </a:r>
          </a:p>
          <a:p>
            <a:r>
              <a:rPr lang="en-US" sz="2400" dirty="0">
                <a:solidFill>
                  <a:srgbClr val="E8EEFF"/>
                </a:solidFill>
              </a:rPr>
              <a:t>PROOF</a:t>
            </a:r>
          </a:p>
        </p:txBody>
      </p:sp>
    </p:spTree>
    <p:extLst>
      <p:ext uri="{BB962C8B-B14F-4D97-AF65-F5344CB8AC3E}">
        <p14:creationId xmlns:p14="http://schemas.microsoft.com/office/powerpoint/2010/main" val="389822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69527"/>
            <a:ext cx="12192000" cy="7956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/>
              <a:t>Supercomputer-like performance</a:t>
            </a:r>
          </a:p>
        </p:txBody>
      </p:sp>
      <p:pic>
        <p:nvPicPr>
          <p:cNvPr id="5" name="Picture 2" descr="http://stephenstechsolutions.com/wp-content/uploads/2012/02/supercomputer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645" y="655368"/>
            <a:ext cx="5316710" cy="443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7DACCA-A674-7D87-EF8E-6A4BFD6B8FB7}"/>
              </a:ext>
            </a:extLst>
          </p:cNvPr>
          <p:cNvSpPr txBox="1"/>
          <p:nvPr/>
        </p:nvSpPr>
        <p:spPr>
          <a:xfrm>
            <a:off x="255182" y="2275368"/>
            <a:ext cx="217187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E8EEFF"/>
                </a:solidFill>
              </a:rPr>
              <a:t>PERFORMANCE</a:t>
            </a:r>
          </a:p>
          <a:p>
            <a:r>
              <a:rPr lang="en-US" sz="2400" dirty="0">
                <a:solidFill>
                  <a:srgbClr val="E8EEFF"/>
                </a:solidFill>
              </a:rPr>
              <a:t>MULTI-MODEL </a:t>
            </a:r>
          </a:p>
          <a:p>
            <a:r>
              <a:rPr lang="en-US" sz="2400" dirty="0">
                <a:solidFill>
                  <a:srgbClr val="E8EEFF"/>
                </a:solidFill>
              </a:rPr>
              <a:t>DIVERSITY</a:t>
            </a:r>
          </a:p>
          <a:p>
            <a:r>
              <a:rPr lang="en-US" sz="2400" dirty="0">
                <a:solidFill>
                  <a:srgbClr val="E8EEFF"/>
                </a:solidFill>
              </a:rPr>
              <a:t>PARALLELISM</a:t>
            </a:r>
          </a:p>
          <a:p>
            <a:r>
              <a:rPr lang="en-US" sz="2400" dirty="0">
                <a:solidFill>
                  <a:srgbClr val="E8EEFF"/>
                </a:solidFill>
              </a:rPr>
              <a:t>SUSTAINABILITY</a:t>
            </a:r>
          </a:p>
        </p:txBody>
      </p:sp>
    </p:spTree>
    <p:extLst>
      <p:ext uri="{BB962C8B-B14F-4D97-AF65-F5344CB8AC3E}">
        <p14:creationId xmlns:p14="http://schemas.microsoft.com/office/powerpoint/2010/main" val="303564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69527"/>
            <a:ext cx="12192000" cy="7956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/>
              <a:t>Data Agnostic</a:t>
            </a:r>
          </a:p>
        </p:txBody>
      </p:sp>
      <p:pic>
        <p:nvPicPr>
          <p:cNvPr id="1030" name="Picture 6" descr="http://www.pivotalbridge.com/wp-content/uploads/2013/03/iStock_Flowchart000020143093X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365" y="655368"/>
            <a:ext cx="5919271" cy="443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72DC24-6759-41B9-7B50-5242D671B78B}"/>
              </a:ext>
            </a:extLst>
          </p:cNvPr>
          <p:cNvSpPr txBox="1"/>
          <p:nvPr/>
        </p:nvSpPr>
        <p:spPr>
          <a:xfrm>
            <a:off x="255182" y="2275368"/>
            <a:ext cx="24870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E8EEFF"/>
                </a:solidFill>
              </a:rPr>
              <a:t>BLOCKCHAIN</a:t>
            </a:r>
          </a:p>
          <a:p>
            <a:r>
              <a:rPr lang="en-US" sz="2400" dirty="0">
                <a:solidFill>
                  <a:srgbClr val="E8EEFF"/>
                </a:solidFill>
              </a:rPr>
              <a:t>CONFIDENTIALITY </a:t>
            </a:r>
          </a:p>
          <a:p>
            <a:r>
              <a:rPr lang="en-US" sz="2400" dirty="0">
                <a:solidFill>
                  <a:srgbClr val="E8EEFF"/>
                </a:solidFill>
              </a:rPr>
              <a:t>INTEGRITY</a:t>
            </a:r>
          </a:p>
          <a:p>
            <a:r>
              <a:rPr lang="en-US" sz="2400" dirty="0">
                <a:solidFill>
                  <a:srgbClr val="E8EEFF"/>
                </a:solidFill>
              </a:rPr>
              <a:t>AVAILABILITY</a:t>
            </a:r>
          </a:p>
          <a:p>
            <a:r>
              <a:rPr lang="en-US" sz="2400" dirty="0">
                <a:solidFill>
                  <a:srgbClr val="E8EEFF"/>
                </a:solidFill>
              </a:rPr>
              <a:t>COMPUTABILITY</a:t>
            </a:r>
          </a:p>
        </p:txBody>
      </p:sp>
    </p:spTree>
    <p:extLst>
      <p:ext uri="{BB962C8B-B14F-4D97-AF65-F5344CB8AC3E}">
        <p14:creationId xmlns:p14="http://schemas.microsoft.com/office/powerpoint/2010/main" val="280891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69527"/>
            <a:ext cx="12192000" cy="79564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b="1" dirty="0"/>
              <a:t>Small Footprint (</a:t>
            </a:r>
            <a:r>
              <a:rPr lang="en-US" sz="5200" b="0" i="0" u="none" strike="noStrike" dirty="0">
                <a:solidFill>
                  <a:srgbClr val="E8EEFF"/>
                </a:solidFill>
                <a:effectLst/>
                <a:latin typeface="Source Sans Pro" panose="020B0503030403020204" pitchFamily="34" charset="0"/>
              </a:rPr>
              <a:t>↓</a:t>
            </a:r>
            <a:r>
              <a:rPr lang="en-US" sz="3600" b="1" dirty="0"/>
              <a:t>SWAP)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067" y="655368"/>
            <a:ext cx="5979867" cy="44394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AC5320-E47F-A7E3-0E2D-31B8079674D6}"/>
              </a:ext>
            </a:extLst>
          </p:cNvPr>
          <p:cNvSpPr txBox="1"/>
          <p:nvPr/>
        </p:nvSpPr>
        <p:spPr>
          <a:xfrm>
            <a:off x="255182" y="2275368"/>
            <a:ext cx="247010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E8EEFF"/>
                </a:solidFill>
              </a:rPr>
              <a:t>PORTABILITY</a:t>
            </a:r>
          </a:p>
          <a:p>
            <a:r>
              <a:rPr lang="en-US" sz="2400" dirty="0">
                <a:solidFill>
                  <a:srgbClr val="E8EEFF"/>
                </a:solidFill>
              </a:rPr>
              <a:t>RESILIENCE </a:t>
            </a:r>
          </a:p>
          <a:p>
            <a:r>
              <a:rPr lang="en-US" sz="2400" dirty="0">
                <a:solidFill>
                  <a:srgbClr val="E8EEFF"/>
                </a:solidFill>
              </a:rPr>
              <a:t>TRUSTED DEVICES</a:t>
            </a:r>
          </a:p>
          <a:p>
            <a:r>
              <a:rPr lang="en-US" sz="2400" dirty="0">
                <a:solidFill>
                  <a:srgbClr val="E8EEFF"/>
                </a:solidFill>
              </a:rPr>
              <a:t>SUPPLY CHAINS</a:t>
            </a:r>
          </a:p>
          <a:p>
            <a:r>
              <a:rPr lang="en-US" sz="2400" dirty="0">
                <a:solidFill>
                  <a:srgbClr val="E8EEFF"/>
                </a:solidFill>
              </a:rPr>
              <a:t>MANUFACTURING</a:t>
            </a:r>
          </a:p>
        </p:txBody>
      </p:sp>
    </p:spTree>
    <p:extLst>
      <p:ext uri="{BB962C8B-B14F-4D97-AF65-F5344CB8AC3E}">
        <p14:creationId xmlns:p14="http://schemas.microsoft.com/office/powerpoint/2010/main" val="155802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_final_trailer.mp4">
            <a:hlinkClick r:id="" action="ppaction://media"/>
            <a:extLst>
              <a:ext uri="{FF2B5EF4-FFF2-40B4-BE49-F238E27FC236}">
                <a16:creationId xmlns:a16="http://schemas.microsoft.com/office/drawing/2014/main" id="{07221FD8-8772-832A-9D1A-BDE62D61732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97C97-0A54-08BA-9D97-100CD5491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1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060F2-7241-5273-B079-23F631716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Risks in Artificial Intelligence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370A0-597C-1E2C-1B03-4C70B96B8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30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5AB773-23C5-F2A8-2847-7CCA7EC74BF6}"/>
              </a:ext>
            </a:extLst>
          </p:cNvPr>
          <p:cNvSpPr txBox="1"/>
          <p:nvPr/>
        </p:nvSpPr>
        <p:spPr>
          <a:xfrm>
            <a:off x="1017180" y="5215569"/>
            <a:ext cx="88285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erriweather" panose="020F0502020204030204" pitchFamily="34" charset="0"/>
              </a:rPr>
              <a:t>Emergent 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erriweather" panose="020F0502020204030204" pitchFamily="34" charset="0"/>
              </a:rPr>
              <a:t>Threshold of Complexity: 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Merriweather" panose="020F0502020204030204" pitchFamily="34" charset="0"/>
              </a:rPr>
              <a:t>	Use the “force”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Merriweather" panose="020F0502020204030204" pitchFamily="34" charset="0"/>
              </a:rPr>
              <a:t>	Flip to the “Dark Side”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BDD107-BCBE-0EC4-2128-D38C34A18316}"/>
              </a:ext>
            </a:extLst>
          </p:cNvPr>
          <p:cNvSpPr txBox="1"/>
          <p:nvPr/>
        </p:nvSpPr>
        <p:spPr>
          <a:xfrm>
            <a:off x="940982" y="2090701"/>
            <a:ext cx="102657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is the data which is used to make decisions trustworthy?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4A252D-AB4B-90EE-792B-E7490C4430B3}"/>
              </a:ext>
            </a:extLst>
          </p:cNvPr>
          <p:cNvSpPr txBox="1"/>
          <p:nvPr/>
        </p:nvSpPr>
        <p:spPr>
          <a:xfrm>
            <a:off x="1004777" y="3897960"/>
            <a:ext cx="109462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Is the data that is at the source of machine learning for decision making being corrupted </a:t>
            </a:r>
            <a:r>
              <a:rPr lang="en-US" sz="2800" dirty="0" err="1">
                <a:solidFill>
                  <a:schemeClr val="bg1"/>
                </a:solidFill>
              </a:rPr>
              <a:t>en</a:t>
            </a:r>
            <a:r>
              <a:rPr lang="en-US" sz="2800" dirty="0">
                <a:solidFill>
                  <a:schemeClr val="bg1"/>
                </a:solidFill>
              </a:rPr>
              <a:t>-route?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104838-BA5C-6FD2-E70A-744972CE54F6}"/>
              </a:ext>
            </a:extLst>
          </p:cNvPr>
          <p:cNvSpPr txBox="1"/>
          <p:nvPr/>
        </p:nvSpPr>
        <p:spPr>
          <a:xfrm>
            <a:off x="1004777" y="2951938"/>
            <a:ext cx="66453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Has this data been poisoned?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85E811-F8A6-0509-9334-EB42ABBB2764}"/>
              </a:ext>
            </a:extLst>
          </p:cNvPr>
          <p:cNvSpPr txBox="1"/>
          <p:nvPr/>
        </p:nvSpPr>
        <p:spPr>
          <a:xfrm>
            <a:off x="919716" y="740090"/>
            <a:ext cx="107193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Deception, hacked Machine Learning, poisoned Artificial Intelligence model and Deep Fakes</a:t>
            </a:r>
          </a:p>
        </p:txBody>
      </p:sp>
    </p:spTree>
    <p:extLst>
      <p:ext uri="{BB962C8B-B14F-4D97-AF65-F5344CB8AC3E}">
        <p14:creationId xmlns:p14="http://schemas.microsoft.com/office/powerpoint/2010/main" val="28814782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4" grpId="0"/>
      <p:bldP spid="16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9B193-A19F-7DFA-2542-986E27A04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BE7A0-C492-72E9-CEFD-814185072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9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561555" y="2066183"/>
            <a:ext cx="11311467" cy="11094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u="sng" dirty="0">
                <a:solidFill>
                  <a:srgbClr val="E8EEFF"/>
                </a:solidFill>
              </a:rPr>
              <a:t>Assumption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dirty="0">
                <a:solidFill>
                  <a:srgbClr val="E8EEFF"/>
                </a:solidFill>
              </a:rPr>
              <a:t>Modern Analytics needs AI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6600" dirty="0">
              <a:solidFill>
                <a:srgbClr val="E8E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8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06B5B-BB5B-4310-690A-058F55DBC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Analytics:   Data at Rest, Data in Transit,  Data in Use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D7B72B-DC27-1C5B-9ABA-8B17D0076B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713" y="2637439"/>
            <a:ext cx="11966575" cy="23101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2FE64-B3E3-3375-AAF4-7438847F4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0A0884-1858-7C0F-4345-948F538CDDB2}"/>
              </a:ext>
            </a:extLst>
          </p:cNvPr>
          <p:cNvSpPr txBox="1"/>
          <p:nvPr/>
        </p:nvSpPr>
        <p:spPr>
          <a:xfrm>
            <a:off x="366823" y="4855165"/>
            <a:ext cx="20573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Data at Rest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39FC56-8E33-EEE8-3043-175917E151DC}"/>
              </a:ext>
            </a:extLst>
          </p:cNvPr>
          <p:cNvSpPr txBox="1"/>
          <p:nvPr/>
        </p:nvSpPr>
        <p:spPr>
          <a:xfrm>
            <a:off x="4049233" y="4858710"/>
            <a:ext cx="22665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Data in Transit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6B602C-5D9C-E156-4A54-7B6ACE9AB47B}"/>
              </a:ext>
            </a:extLst>
          </p:cNvPr>
          <p:cNvSpPr txBox="1"/>
          <p:nvPr/>
        </p:nvSpPr>
        <p:spPr>
          <a:xfrm>
            <a:off x="8731101" y="4862255"/>
            <a:ext cx="22665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Data in Use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C6E754-215E-F6A4-78A2-6A2FAE1D5BCC}"/>
              </a:ext>
            </a:extLst>
          </p:cNvPr>
          <p:cNvGrpSpPr/>
          <p:nvPr/>
        </p:nvGrpSpPr>
        <p:grpSpPr>
          <a:xfrm>
            <a:off x="505045" y="1679575"/>
            <a:ext cx="10435855" cy="978915"/>
            <a:chOff x="505045" y="1679575"/>
            <a:chExt cx="10435855" cy="9789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028BA0B-B1F2-D63A-A95D-DFFA1E83BA14}"/>
                </a:ext>
              </a:extLst>
            </p:cNvPr>
            <p:cNvSpPr txBox="1"/>
            <p:nvPr/>
          </p:nvSpPr>
          <p:spPr>
            <a:xfrm>
              <a:off x="505045" y="1697295"/>
              <a:ext cx="226650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DF00"/>
                  </a:solidFill>
                </a:rPr>
                <a:t>Data Poisoning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4316FE9-9264-ECFC-59C6-028D0DC8F1F0}"/>
                </a:ext>
              </a:extLst>
            </p:cNvPr>
            <p:cNvSpPr txBox="1"/>
            <p:nvPr/>
          </p:nvSpPr>
          <p:spPr>
            <a:xfrm>
              <a:off x="8674393" y="1679575"/>
              <a:ext cx="226650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DF00"/>
                  </a:solidFill>
                </a:rPr>
                <a:t>Fake </a:t>
              </a:r>
            </a:p>
            <a:p>
              <a:pPr algn="ctr"/>
              <a:r>
                <a:rPr lang="en-US" sz="2800" b="1" dirty="0">
                  <a:solidFill>
                    <a:srgbClr val="FFDF00"/>
                  </a:solidFill>
                </a:rPr>
                <a:t>Data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04CFFC1-7358-0151-B379-70BFE8A0F08C}"/>
                </a:ext>
              </a:extLst>
            </p:cNvPr>
            <p:cNvSpPr txBox="1"/>
            <p:nvPr/>
          </p:nvSpPr>
          <p:spPr>
            <a:xfrm>
              <a:off x="4042142" y="1704383"/>
              <a:ext cx="226650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DF00"/>
                  </a:solidFill>
                </a:rPr>
                <a:t>Data </a:t>
              </a:r>
            </a:p>
            <a:p>
              <a:pPr algn="ctr"/>
              <a:r>
                <a:rPr lang="en-US" sz="2800" b="1" dirty="0">
                  <a:solidFill>
                    <a:srgbClr val="FFDF00"/>
                  </a:solidFill>
                </a:rPr>
                <a:t>Corruption</a:t>
              </a: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E10D23B-39AB-7007-ABFE-6AF729F0ED74}"/>
              </a:ext>
            </a:extLst>
          </p:cNvPr>
          <p:cNvSpPr/>
          <p:nvPr/>
        </p:nvSpPr>
        <p:spPr>
          <a:xfrm>
            <a:off x="191385" y="1552353"/>
            <a:ext cx="11504428" cy="4167963"/>
          </a:xfrm>
          <a:prstGeom prst="roundRect">
            <a:avLst/>
          </a:prstGeom>
          <a:noFill/>
          <a:ln w="1016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53DB82-C881-C7A7-1450-6B0DEDD8CA5A}"/>
              </a:ext>
            </a:extLst>
          </p:cNvPr>
          <p:cNvSpPr txBox="1"/>
          <p:nvPr/>
        </p:nvSpPr>
        <p:spPr>
          <a:xfrm>
            <a:off x="4869712" y="914400"/>
            <a:ext cx="24847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10000"/>
                    <a:lumOff val="90000"/>
                  </a:schemeClr>
                </a:solidFill>
              </a:rPr>
              <a:t>ANALYTICS</a:t>
            </a:r>
          </a:p>
        </p:txBody>
      </p:sp>
    </p:spTree>
    <p:extLst>
      <p:ext uri="{BB962C8B-B14F-4D97-AF65-F5344CB8AC3E}">
        <p14:creationId xmlns:p14="http://schemas.microsoft.com/office/powerpoint/2010/main" val="188354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CBE6D-C28F-848F-CCF3-11FC52AF1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 Legal Process – Risks from the Processes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E6FAD1-6D4D-60D7-3AE2-42CB418E4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713" y="1112523"/>
            <a:ext cx="11966575" cy="536002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EFB3F-8CE6-3263-CC7D-166B8679C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13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060F2-7241-5273-B079-23F631716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of Data at Rest, In Motion and In Use – Risks in Confidentiality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370A0-597C-1E2C-1B03-4C70B96B8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C4F0-6EDA-4376-94C2-57D4E97759C9}" type="slidenum">
              <a:rPr lang="en-US" smtClean="0"/>
              <a:t>7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D62AB2F-DAFC-3869-AB81-858CD8C06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06582"/>
            <a:ext cx="12192000" cy="569580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E5CEE7A-E259-B55B-2D16-2CFFD927B140}"/>
              </a:ext>
            </a:extLst>
          </p:cNvPr>
          <p:cNvSpPr/>
          <p:nvPr/>
        </p:nvSpPr>
        <p:spPr>
          <a:xfrm>
            <a:off x="2680853" y="4468091"/>
            <a:ext cx="8947401" cy="457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Is there One Ring To Rule them All?</a:t>
            </a:r>
          </a:p>
        </p:txBody>
      </p:sp>
    </p:spTree>
    <p:extLst>
      <p:ext uri="{BB962C8B-B14F-4D97-AF65-F5344CB8AC3E}">
        <p14:creationId xmlns:p14="http://schemas.microsoft.com/office/powerpoint/2010/main" val="2751330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0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92F1438-6038-0445-92F2-9CBD2943DFDB}"/>
              </a:ext>
            </a:extLst>
          </p:cNvPr>
          <p:cNvSpPr/>
          <p:nvPr/>
        </p:nvSpPr>
        <p:spPr>
          <a:xfrm>
            <a:off x="3720408" y="1438228"/>
            <a:ext cx="3344185" cy="108445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7A23C-1EFF-C54B-8FE4-1E4FDC4A5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4521"/>
          </a:xfrm>
        </p:spPr>
        <p:txBody>
          <a:bodyPr>
            <a:normAutofit/>
          </a:bodyPr>
          <a:lstStyle/>
          <a:p>
            <a:r>
              <a:rPr lang="en-US" b="1" dirty="0"/>
              <a:t>Supply Chain</a:t>
            </a:r>
            <a:r>
              <a:rPr lang="en-US" dirty="0"/>
              <a:t> – Multi-Source – Risks in Integrity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CEA3EF-1EF4-B349-9492-D685CD1BA5A5}"/>
              </a:ext>
            </a:extLst>
          </p:cNvPr>
          <p:cNvSpPr txBox="1"/>
          <p:nvPr/>
        </p:nvSpPr>
        <p:spPr>
          <a:xfrm>
            <a:off x="1639230" y="2955072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Salman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A92495-BBD4-E441-A8F5-1DF99E432674}"/>
              </a:ext>
            </a:extLst>
          </p:cNvPr>
          <p:cNvSpPr txBox="1"/>
          <p:nvPr/>
        </p:nvSpPr>
        <p:spPr>
          <a:xfrm>
            <a:off x="1639230" y="3612387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Jafar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E142D6-2723-D047-AF3E-BF9FA9577CBD}"/>
              </a:ext>
            </a:extLst>
          </p:cNvPr>
          <p:cNvSpPr txBox="1"/>
          <p:nvPr/>
        </p:nvSpPr>
        <p:spPr>
          <a:xfrm>
            <a:off x="1639229" y="4356408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Abdul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DC09D9-15AF-B643-AAA9-780068007D81}"/>
              </a:ext>
            </a:extLst>
          </p:cNvPr>
          <p:cNvSpPr txBox="1"/>
          <p:nvPr/>
        </p:nvSpPr>
        <p:spPr>
          <a:xfrm>
            <a:off x="3367669" y="2955072"/>
            <a:ext cx="291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News – Consensus = %80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79024C-5956-4343-9E34-068EF7446B29}"/>
              </a:ext>
            </a:extLst>
          </p:cNvPr>
          <p:cNvSpPr txBox="1"/>
          <p:nvPr/>
        </p:nvSpPr>
        <p:spPr>
          <a:xfrm>
            <a:off x="3367669" y="3612387"/>
            <a:ext cx="291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News – Consensus = %50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80F883-439E-F245-99F1-363CA87B42D3}"/>
              </a:ext>
            </a:extLst>
          </p:cNvPr>
          <p:cNvSpPr txBox="1"/>
          <p:nvPr/>
        </p:nvSpPr>
        <p:spPr>
          <a:xfrm>
            <a:off x="3367669" y="4356408"/>
            <a:ext cx="291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News – Consensus = %90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42FDC5E9-ED2B-794A-8988-D06015672B7E}"/>
              </a:ext>
            </a:extLst>
          </p:cNvPr>
          <p:cNvCxnSpPr>
            <a:stCxn id="8" idx="2"/>
            <a:endCxn id="5" idx="2"/>
          </p:cNvCxnSpPr>
          <p:nvPr/>
        </p:nvCxnSpPr>
        <p:spPr>
          <a:xfrm rot="5400000">
            <a:off x="3417322" y="2572479"/>
            <a:ext cx="12700" cy="2818481"/>
          </a:xfrm>
          <a:prstGeom prst="bent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6E0DDE8-4219-3B4D-9845-79C7DD5B3BB7}"/>
              </a:ext>
            </a:extLst>
          </p:cNvPr>
          <p:cNvSpPr txBox="1"/>
          <p:nvPr/>
        </p:nvSpPr>
        <p:spPr>
          <a:xfrm>
            <a:off x="2898808" y="3874003"/>
            <a:ext cx="92525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Pay $1</a:t>
            </a:r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C301690-0F7E-B64A-B5F1-016976C9ABD9}"/>
              </a:ext>
            </a:extLst>
          </p:cNvPr>
          <p:cNvCxnSpPr/>
          <p:nvPr/>
        </p:nvCxnSpPr>
        <p:spPr>
          <a:xfrm rot="5400000">
            <a:off x="3441768" y="1935158"/>
            <a:ext cx="12700" cy="2769589"/>
          </a:xfrm>
          <a:prstGeom prst="bent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3BA434A-2F4A-794F-A49E-8490A3A576EA}"/>
              </a:ext>
            </a:extLst>
          </p:cNvPr>
          <p:cNvSpPr txBox="1"/>
          <p:nvPr/>
        </p:nvSpPr>
        <p:spPr>
          <a:xfrm>
            <a:off x="2898808" y="3212236"/>
            <a:ext cx="92204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Pay $3</a:t>
            </a:r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2622E45A-8F73-9442-8226-01450EFFE17B}"/>
              </a:ext>
            </a:extLst>
          </p:cNvPr>
          <p:cNvCxnSpPr/>
          <p:nvPr/>
        </p:nvCxnSpPr>
        <p:spPr>
          <a:xfrm rot="5400000">
            <a:off x="3441767" y="3371170"/>
            <a:ext cx="12700" cy="2769589"/>
          </a:xfrm>
          <a:prstGeom prst="bent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C414F12-446A-6749-B013-BF2FE73EFA87}"/>
              </a:ext>
            </a:extLst>
          </p:cNvPr>
          <p:cNvSpPr txBox="1"/>
          <p:nvPr/>
        </p:nvSpPr>
        <p:spPr>
          <a:xfrm>
            <a:off x="2898807" y="4648248"/>
            <a:ext cx="92204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Pay $4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4B21D3D-FFDD-644C-A749-5759E524383F}"/>
              </a:ext>
            </a:extLst>
          </p:cNvPr>
          <p:cNvSpPr/>
          <p:nvPr/>
        </p:nvSpPr>
        <p:spPr>
          <a:xfrm>
            <a:off x="7069873" y="3425042"/>
            <a:ext cx="1103971" cy="744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6D0531D-6509-D84E-AEC7-534136303DEF}"/>
              </a:ext>
            </a:extLst>
          </p:cNvPr>
          <p:cNvCxnSpPr>
            <a:stCxn id="17" idx="2"/>
            <a:endCxn id="7" idx="3"/>
          </p:cNvCxnSpPr>
          <p:nvPr/>
        </p:nvCxnSpPr>
        <p:spPr>
          <a:xfrm flipH="1" flipV="1">
            <a:off x="6285455" y="3139738"/>
            <a:ext cx="784418" cy="6573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C3B96BC-3ACA-4647-A332-BCB7D52BC3A8}"/>
              </a:ext>
            </a:extLst>
          </p:cNvPr>
          <p:cNvCxnSpPr>
            <a:stCxn id="17" idx="2"/>
            <a:endCxn id="8" idx="3"/>
          </p:cNvCxnSpPr>
          <p:nvPr/>
        </p:nvCxnSpPr>
        <p:spPr>
          <a:xfrm flipH="1">
            <a:off x="6285455" y="3797053"/>
            <a:ext cx="784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3B22562-E9C8-B543-8FD2-8FCA3C59AC05}"/>
              </a:ext>
            </a:extLst>
          </p:cNvPr>
          <p:cNvCxnSpPr>
            <a:stCxn id="17" idx="2"/>
            <a:endCxn id="9" idx="3"/>
          </p:cNvCxnSpPr>
          <p:nvPr/>
        </p:nvCxnSpPr>
        <p:spPr>
          <a:xfrm flipH="1">
            <a:off x="6285455" y="3797053"/>
            <a:ext cx="784418" cy="7440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Left-Right Arrow 23">
            <a:extLst>
              <a:ext uri="{FF2B5EF4-FFF2-40B4-BE49-F238E27FC236}">
                <a16:creationId xmlns:a16="http://schemas.microsoft.com/office/drawing/2014/main" id="{55E52C71-E44A-FF44-8BCE-6B3683E4A7FB}"/>
              </a:ext>
            </a:extLst>
          </p:cNvPr>
          <p:cNvSpPr/>
          <p:nvPr/>
        </p:nvSpPr>
        <p:spPr>
          <a:xfrm>
            <a:off x="8173844" y="3620558"/>
            <a:ext cx="1919479" cy="35957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AD1D93-1B84-804A-A0DB-51CD730E685F}"/>
              </a:ext>
            </a:extLst>
          </p:cNvPr>
          <p:cNvSpPr txBox="1"/>
          <p:nvPr/>
        </p:nvSpPr>
        <p:spPr>
          <a:xfrm>
            <a:off x="52983" y="3337820"/>
            <a:ext cx="12074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EVENTS 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OIL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REFINERY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625D090-0250-5542-82E3-F4DA36F6D955}"/>
              </a:ext>
            </a:extLst>
          </p:cNvPr>
          <p:cNvCxnSpPr>
            <a:stCxn id="27" idx="3"/>
            <a:endCxn id="4" idx="1"/>
          </p:cNvCxnSpPr>
          <p:nvPr/>
        </p:nvCxnSpPr>
        <p:spPr>
          <a:xfrm flipV="1">
            <a:off x="1260429" y="3139738"/>
            <a:ext cx="378801" cy="6597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5107764-EAFE-A14F-94D8-63129BAE7201}"/>
              </a:ext>
            </a:extLst>
          </p:cNvPr>
          <p:cNvCxnSpPr>
            <a:stCxn id="27" idx="3"/>
            <a:endCxn id="5" idx="1"/>
          </p:cNvCxnSpPr>
          <p:nvPr/>
        </p:nvCxnSpPr>
        <p:spPr>
          <a:xfrm flipV="1">
            <a:off x="1260429" y="3797053"/>
            <a:ext cx="378801" cy="2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AD91476-5673-F641-AE21-8E2C092EB2BA}"/>
              </a:ext>
            </a:extLst>
          </p:cNvPr>
          <p:cNvCxnSpPr>
            <a:stCxn id="27" idx="3"/>
            <a:endCxn id="6" idx="1"/>
          </p:cNvCxnSpPr>
          <p:nvPr/>
        </p:nvCxnSpPr>
        <p:spPr>
          <a:xfrm>
            <a:off x="1260429" y="3799485"/>
            <a:ext cx="378800" cy="7415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12D3174-5C3F-0942-8583-E6A176131440}"/>
              </a:ext>
            </a:extLst>
          </p:cNvPr>
          <p:cNvSpPr txBox="1"/>
          <p:nvPr/>
        </p:nvSpPr>
        <p:spPr>
          <a:xfrm>
            <a:off x="4064074" y="1491215"/>
            <a:ext cx="2611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NEWS PAYOUT BOARD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CAAC8B1-2C2E-CF48-870C-35C6BD50AB07}"/>
              </a:ext>
            </a:extLst>
          </p:cNvPr>
          <p:cNvCxnSpPr>
            <a:cxnSpLocks/>
          </p:cNvCxnSpPr>
          <p:nvPr/>
        </p:nvCxnSpPr>
        <p:spPr>
          <a:xfrm flipV="1">
            <a:off x="10106114" y="2955072"/>
            <a:ext cx="711632" cy="835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870DB67-55E5-584E-AF26-1B264D6B695A}"/>
              </a:ext>
            </a:extLst>
          </p:cNvPr>
          <p:cNvCxnSpPr>
            <a:cxnSpLocks/>
          </p:cNvCxnSpPr>
          <p:nvPr/>
        </p:nvCxnSpPr>
        <p:spPr>
          <a:xfrm>
            <a:off x="10106114" y="3790703"/>
            <a:ext cx="793969" cy="8575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1CE349C-57C4-5740-87F4-FFC9D672807E}"/>
              </a:ext>
            </a:extLst>
          </p:cNvPr>
          <p:cNvCxnSpPr>
            <a:cxnSpLocks/>
            <a:endCxn id="35" idx="1"/>
          </p:cNvCxnSpPr>
          <p:nvPr/>
        </p:nvCxnSpPr>
        <p:spPr>
          <a:xfrm flipV="1">
            <a:off x="10106114" y="3789388"/>
            <a:ext cx="1054121" cy="131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3DED5C0-20A8-6F40-A621-19855C4BE52C}"/>
              </a:ext>
            </a:extLst>
          </p:cNvPr>
          <p:cNvSpPr txBox="1"/>
          <p:nvPr/>
        </p:nvSpPr>
        <p:spPr>
          <a:xfrm>
            <a:off x="10505472" y="2292755"/>
            <a:ext cx="1550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100% DATA INTEGRITY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8F3DAE-3B39-6E45-B9B2-093771D12583}"/>
              </a:ext>
            </a:extLst>
          </p:cNvPr>
          <p:cNvSpPr txBox="1"/>
          <p:nvPr/>
        </p:nvSpPr>
        <p:spPr>
          <a:xfrm>
            <a:off x="6575771" y="4480943"/>
            <a:ext cx="3981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MITIGATE D5 CYBER-ATTACKS?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9DDFDDB-8A54-EC46-A2AF-AA16070126F1}"/>
              </a:ext>
            </a:extLst>
          </p:cNvPr>
          <p:cNvSpPr txBox="1"/>
          <p:nvPr/>
        </p:nvSpPr>
        <p:spPr>
          <a:xfrm>
            <a:off x="11160235" y="3189223"/>
            <a:ext cx="11037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DRONE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ATTACK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OIL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REFINERY</a:t>
            </a:r>
          </a:p>
        </p:txBody>
      </p:sp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1D575A33-9818-B040-B99C-5EA7213A730F}"/>
              </a:ext>
            </a:extLst>
          </p:cNvPr>
          <p:cNvSpPr/>
          <p:nvPr/>
        </p:nvSpPr>
        <p:spPr>
          <a:xfrm>
            <a:off x="95560" y="4778479"/>
            <a:ext cx="1550019" cy="536471"/>
          </a:xfrm>
          <a:prstGeom prst="wedgeRectCallout">
            <a:avLst>
              <a:gd name="adj1" fmla="val 45647"/>
              <a:gd name="adj2" fmla="val -230162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 set fire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the refinery</a:t>
            </a:r>
          </a:p>
        </p:txBody>
      </p:sp>
      <p:sp>
        <p:nvSpPr>
          <p:cNvPr id="36" name="Rectangular Callout 35">
            <a:extLst>
              <a:ext uri="{FF2B5EF4-FFF2-40B4-BE49-F238E27FC236}">
                <a16:creationId xmlns:a16="http://schemas.microsoft.com/office/drawing/2014/main" id="{DB634563-912B-4C43-AAC4-64162117C046}"/>
              </a:ext>
            </a:extLst>
          </p:cNvPr>
          <p:cNvSpPr/>
          <p:nvPr/>
        </p:nvSpPr>
        <p:spPr>
          <a:xfrm>
            <a:off x="870569" y="1438228"/>
            <a:ext cx="2673318" cy="742326"/>
          </a:xfrm>
          <a:prstGeom prst="wedgeRectCallout">
            <a:avLst>
              <a:gd name="adj1" fmla="val -11084"/>
              <a:gd name="adj2" fmla="val 16758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Missile Drones flew from Yemen and hit the refinery</a:t>
            </a:r>
          </a:p>
        </p:txBody>
      </p:sp>
      <p:sp>
        <p:nvSpPr>
          <p:cNvPr id="39" name="Rectangular Callout 38">
            <a:extLst>
              <a:ext uri="{FF2B5EF4-FFF2-40B4-BE49-F238E27FC236}">
                <a16:creationId xmlns:a16="http://schemas.microsoft.com/office/drawing/2014/main" id="{A584003A-FF8A-894D-9EC5-5466E2BC3449}"/>
              </a:ext>
            </a:extLst>
          </p:cNvPr>
          <p:cNvSpPr/>
          <p:nvPr/>
        </p:nvSpPr>
        <p:spPr>
          <a:xfrm>
            <a:off x="234522" y="5887927"/>
            <a:ext cx="2014537" cy="741589"/>
          </a:xfrm>
          <a:prstGeom prst="wedgeRectCallout">
            <a:avLst>
              <a:gd name="adj1" fmla="val 35935"/>
              <a:gd name="adj2" fmla="val -211637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Houthi Rebels Fired Drones at the refinery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1F71F9E-A236-4646-9F5B-3A342336B0FC}"/>
              </a:ext>
            </a:extLst>
          </p:cNvPr>
          <p:cNvSpPr txBox="1"/>
          <p:nvPr/>
        </p:nvSpPr>
        <p:spPr>
          <a:xfrm>
            <a:off x="7504461" y="1567172"/>
            <a:ext cx="2130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SUPPLY CHAIN</a:t>
            </a:r>
          </a:p>
        </p:txBody>
      </p:sp>
      <p:sp>
        <p:nvSpPr>
          <p:cNvPr id="20" name="Folded Corner 19">
            <a:extLst>
              <a:ext uri="{FF2B5EF4-FFF2-40B4-BE49-F238E27FC236}">
                <a16:creationId xmlns:a16="http://schemas.microsoft.com/office/drawing/2014/main" id="{9F7DF714-F986-4645-B901-38505D7351ED}"/>
              </a:ext>
            </a:extLst>
          </p:cNvPr>
          <p:cNvSpPr/>
          <p:nvPr/>
        </p:nvSpPr>
        <p:spPr>
          <a:xfrm>
            <a:off x="4960233" y="4745830"/>
            <a:ext cx="441676" cy="446181"/>
          </a:xfrm>
          <a:prstGeom prst="foldedCorner">
            <a:avLst>
              <a:gd name="adj" fmla="val 46051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olded Corner 42">
            <a:extLst>
              <a:ext uri="{FF2B5EF4-FFF2-40B4-BE49-F238E27FC236}">
                <a16:creationId xmlns:a16="http://schemas.microsoft.com/office/drawing/2014/main" id="{6CE714FC-189F-1540-990E-E6A7E62E8A16}"/>
              </a:ext>
            </a:extLst>
          </p:cNvPr>
          <p:cNvSpPr/>
          <p:nvPr/>
        </p:nvSpPr>
        <p:spPr>
          <a:xfrm>
            <a:off x="4950825" y="3946271"/>
            <a:ext cx="441676" cy="446181"/>
          </a:xfrm>
          <a:prstGeom prst="foldedCorner">
            <a:avLst>
              <a:gd name="adj" fmla="val 46051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olded Corner 45">
            <a:extLst>
              <a:ext uri="{FF2B5EF4-FFF2-40B4-BE49-F238E27FC236}">
                <a16:creationId xmlns:a16="http://schemas.microsoft.com/office/drawing/2014/main" id="{1881B394-CCC8-4143-8205-BA826838839F}"/>
              </a:ext>
            </a:extLst>
          </p:cNvPr>
          <p:cNvSpPr/>
          <p:nvPr/>
        </p:nvSpPr>
        <p:spPr>
          <a:xfrm>
            <a:off x="4967891" y="3244844"/>
            <a:ext cx="441676" cy="446181"/>
          </a:xfrm>
          <a:prstGeom prst="foldedCorner">
            <a:avLst>
              <a:gd name="adj" fmla="val 46051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301978-4551-BA4A-8822-E5B62AAE787B}"/>
              </a:ext>
            </a:extLst>
          </p:cNvPr>
          <p:cNvSpPr txBox="1"/>
          <p:nvPr/>
        </p:nvSpPr>
        <p:spPr>
          <a:xfrm>
            <a:off x="4216914" y="5177497"/>
            <a:ext cx="1579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News Stringers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130A73C-8A09-924B-9A88-2069D71879D1}"/>
              </a:ext>
            </a:extLst>
          </p:cNvPr>
          <p:cNvSpPr txBox="1"/>
          <p:nvPr/>
        </p:nvSpPr>
        <p:spPr>
          <a:xfrm>
            <a:off x="7044546" y="3070375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Aggregator</a:t>
            </a:r>
          </a:p>
        </p:txBody>
      </p:sp>
      <p:sp>
        <p:nvSpPr>
          <p:cNvPr id="49" name="Folded Corner 48">
            <a:extLst>
              <a:ext uri="{FF2B5EF4-FFF2-40B4-BE49-F238E27FC236}">
                <a16:creationId xmlns:a16="http://schemas.microsoft.com/office/drawing/2014/main" id="{5FDA16A6-00F3-EA43-8E97-230B8622646B}"/>
              </a:ext>
            </a:extLst>
          </p:cNvPr>
          <p:cNvSpPr/>
          <p:nvPr/>
        </p:nvSpPr>
        <p:spPr>
          <a:xfrm>
            <a:off x="10093324" y="3629737"/>
            <a:ext cx="329975" cy="361207"/>
          </a:xfrm>
          <a:prstGeom prst="foldedCorner">
            <a:avLst>
              <a:gd name="adj" fmla="val 46051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5262ABB-32A8-3D42-A938-12EC0DE50793}"/>
              </a:ext>
            </a:extLst>
          </p:cNvPr>
          <p:cNvSpPr txBox="1"/>
          <p:nvPr/>
        </p:nvSpPr>
        <p:spPr>
          <a:xfrm>
            <a:off x="8028313" y="3896309"/>
            <a:ext cx="2290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Verification and Validation 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24A96606-3C42-7E4B-A331-00B1FFDCD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1058" y="5718952"/>
            <a:ext cx="1098498" cy="106203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8C2A4D7-9D87-F84A-ACCE-49432E44E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214" y="5905354"/>
            <a:ext cx="966213" cy="875631"/>
          </a:xfrm>
          <a:prstGeom prst="rect">
            <a:avLst/>
          </a:prstGeom>
        </p:spPr>
      </p:pic>
      <p:sp>
        <p:nvSpPr>
          <p:cNvPr id="53" name="Right Arrow 52">
            <a:extLst>
              <a:ext uri="{FF2B5EF4-FFF2-40B4-BE49-F238E27FC236}">
                <a16:creationId xmlns:a16="http://schemas.microsoft.com/office/drawing/2014/main" id="{9B4932E4-8B8E-6744-9693-FFF4744DC792}"/>
              </a:ext>
            </a:extLst>
          </p:cNvPr>
          <p:cNvSpPr/>
          <p:nvPr/>
        </p:nvSpPr>
        <p:spPr>
          <a:xfrm>
            <a:off x="3195663" y="6201781"/>
            <a:ext cx="1519096" cy="32171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C7354FE8-9555-B141-8C43-2B2D645C8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554" y="5971469"/>
            <a:ext cx="894431" cy="810578"/>
          </a:xfrm>
          <a:prstGeom prst="rect">
            <a:avLst/>
          </a:prstGeom>
        </p:spPr>
      </p:pic>
      <p:sp>
        <p:nvSpPr>
          <p:cNvPr id="55" name="Right Arrow 54">
            <a:extLst>
              <a:ext uri="{FF2B5EF4-FFF2-40B4-BE49-F238E27FC236}">
                <a16:creationId xmlns:a16="http://schemas.microsoft.com/office/drawing/2014/main" id="{EF0933CA-5982-D14E-8B00-EFFCCD3B2E0A}"/>
              </a:ext>
            </a:extLst>
          </p:cNvPr>
          <p:cNvSpPr/>
          <p:nvPr/>
        </p:nvSpPr>
        <p:spPr>
          <a:xfrm rot="10800000">
            <a:off x="5392501" y="6208703"/>
            <a:ext cx="5801386" cy="31058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Up-Down Arrow 55">
            <a:extLst>
              <a:ext uri="{FF2B5EF4-FFF2-40B4-BE49-F238E27FC236}">
                <a16:creationId xmlns:a16="http://schemas.microsoft.com/office/drawing/2014/main" id="{DB97AA7B-3A54-274E-8030-4AB53AABE3A9}"/>
              </a:ext>
            </a:extLst>
          </p:cNvPr>
          <p:cNvSpPr/>
          <p:nvPr/>
        </p:nvSpPr>
        <p:spPr>
          <a:xfrm>
            <a:off x="8452291" y="4818391"/>
            <a:ext cx="264272" cy="1466528"/>
          </a:xfrm>
          <a:prstGeom prst="up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Up-Down Arrow 56">
            <a:extLst>
              <a:ext uri="{FF2B5EF4-FFF2-40B4-BE49-F238E27FC236}">
                <a16:creationId xmlns:a16="http://schemas.microsoft.com/office/drawing/2014/main" id="{57079639-8CE4-D345-ACE3-2617DFE83D19}"/>
              </a:ext>
            </a:extLst>
          </p:cNvPr>
          <p:cNvSpPr/>
          <p:nvPr/>
        </p:nvSpPr>
        <p:spPr>
          <a:xfrm>
            <a:off x="4967891" y="5484512"/>
            <a:ext cx="264272" cy="506613"/>
          </a:xfrm>
          <a:prstGeom prst="up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4622CA3-3EC4-D84B-BC58-CFEA4E076BCC}"/>
              </a:ext>
            </a:extLst>
          </p:cNvPr>
          <p:cNvSpPr/>
          <p:nvPr/>
        </p:nvSpPr>
        <p:spPr>
          <a:xfrm>
            <a:off x="3828513" y="1952304"/>
            <a:ext cx="1004400" cy="2715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75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DA42F761-D9FD-6041-8B03-78613967600C}"/>
              </a:ext>
            </a:extLst>
          </p:cNvPr>
          <p:cNvSpPr/>
          <p:nvPr/>
        </p:nvSpPr>
        <p:spPr>
          <a:xfrm>
            <a:off x="4895091" y="1960937"/>
            <a:ext cx="1004400" cy="2715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10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B2B90A38-BB21-A843-AF38-62B5F418A229}"/>
              </a:ext>
            </a:extLst>
          </p:cNvPr>
          <p:cNvSpPr/>
          <p:nvPr/>
        </p:nvSpPr>
        <p:spPr>
          <a:xfrm>
            <a:off x="5948879" y="1968198"/>
            <a:ext cx="1004400" cy="2715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: 90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Up-Down Arrow 61">
            <a:extLst>
              <a:ext uri="{FF2B5EF4-FFF2-40B4-BE49-F238E27FC236}">
                <a16:creationId xmlns:a16="http://schemas.microsoft.com/office/drawing/2014/main" id="{6D54B5B7-88C7-464F-ACD1-5B3E9F6D7E83}"/>
              </a:ext>
            </a:extLst>
          </p:cNvPr>
          <p:cNvSpPr/>
          <p:nvPr/>
        </p:nvSpPr>
        <p:spPr>
          <a:xfrm>
            <a:off x="5048935" y="2557356"/>
            <a:ext cx="264272" cy="506613"/>
          </a:xfrm>
          <a:prstGeom prst="up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E4D6346-9486-CA44-B7F7-238CEE14F3E9}"/>
              </a:ext>
            </a:extLst>
          </p:cNvPr>
          <p:cNvSpPr txBox="1"/>
          <p:nvPr/>
        </p:nvSpPr>
        <p:spPr>
          <a:xfrm>
            <a:off x="10115468" y="1744700"/>
            <a:ext cx="2044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CONSUMERS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97842AF6-89C9-9F43-B75B-6AC17D4B21DD}"/>
              </a:ext>
            </a:extLst>
          </p:cNvPr>
          <p:cNvSpPr/>
          <p:nvPr/>
        </p:nvSpPr>
        <p:spPr>
          <a:xfrm>
            <a:off x="7504461" y="1491215"/>
            <a:ext cx="2130470" cy="90695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A039736C-E0E2-9646-9DBF-51AC4E105CF7}"/>
              </a:ext>
            </a:extLst>
          </p:cNvPr>
          <p:cNvSpPr/>
          <p:nvPr/>
        </p:nvSpPr>
        <p:spPr>
          <a:xfrm>
            <a:off x="10024425" y="1714387"/>
            <a:ext cx="2130470" cy="48714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DBE685D-162A-0B44-8399-E6A912B55308}"/>
              </a:ext>
            </a:extLst>
          </p:cNvPr>
          <p:cNvSpPr txBox="1"/>
          <p:nvPr/>
        </p:nvSpPr>
        <p:spPr>
          <a:xfrm>
            <a:off x="10861288" y="4588895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CBC, CNN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D954C2A-3F99-594B-85F4-AF72F931D9B5}"/>
              </a:ext>
            </a:extLst>
          </p:cNvPr>
          <p:cNvSpPr txBox="1"/>
          <p:nvPr/>
        </p:nvSpPr>
        <p:spPr>
          <a:xfrm>
            <a:off x="5392500" y="4826476"/>
            <a:ext cx="1221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PAYMENTS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9D5EE4-1E5A-6FD2-EB19-2722D3593A00}"/>
              </a:ext>
            </a:extLst>
          </p:cNvPr>
          <p:cNvSpPr txBox="1"/>
          <p:nvPr/>
        </p:nvSpPr>
        <p:spPr>
          <a:xfrm>
            <a:off x="6345731" y="6403608"/>
            <a:ext cx="4401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POISONING (FAKE NEWS) DETECTION?</a:t>
            </a:r>
          </a:p>
        </p:txBody>
      </p:sp>
    </p:spTree>
    <p:extLst>
      <p:ext uri="{BB962C8B-B14F-4D97-AF65-F5344CB8AC3E}">
        <p14:creationId xmlns:p14="http://schemas.microsoft.com/office/powerpoint/2010/main" val="2012537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raph-data.jpg" descr="graph-dat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99509" y="6530975"/>
            <a:ext cx="69919" cy="139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pic>
        <p:nvPicPr>
          <p:cNvPr id="99" name="logo.png" descr="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7639" y="187324"/>
            <a:ext cx="1102441" cy="36646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90CC89-B4EF-B4F7-9F4D-8F2BB10BB024}"/>
              </a:ext>
            </a:extLst>
          </p:cNvPr>
          <p:cNvSpPr txBox="1"/>
          <p:nvPr/>
        </p:nvSpPr>
        <p:spPr>
          <a:xfrm>
            <a:off x="5772151" y="6152716"/>
            <a:ext cx="6419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untrustworthy, insecure and impractical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C3DDB6B-02D4-B4EA-6392-77A8A96607AA}"/>
              </a:ext>
            </a:extLst>
          </p:cNvPr>
          <p:cNvGrpSpPr/>
          <p:nvPr/>
        </p:nvGrpSpPr>
        <p:grpSpPr>
          <a:xfrm>
            <a:off x="723263" y="1391990"/>
            <a:ext cx="9874319" cy="2043230"/>
            <a:chOff x="1937467" y="1976607"/>
            <a:chExt cx="9874319" cy="2043230"/>
          </a:xfrm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7B7D5310-AA31-6B80-2234-CE7DDFB46D8F}"/>
                </a:ext>
              </a:extLst>
            </p:cNvPr>
            <p:cNvSpPr/>
            <p:nvPr/>
          </p:nvSpPr>
          <p:spPr>
            <a:xfrm>
              <a:off x="1937467" y="1976607"/>
              <a:ext cx="9874319" cy="1604793"/>
            </a:xfrm>
            <a:prstGeom prst="rect">
              <a:avLst/>
            </a:prstGeom>
            <a:solidFill>
              <a:srgbClr val="5E9CF1">
                <a:alpha val="80000"/>
              </a:srgbClr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8" name="“AI is the new electricity,”…">
              <a:extLst>
                <a:ext uri="{FF2B5EF4-FFF2-40B4-BE49-F238E27FC236}">
                  <a16:creationId xmlns:a16="http://schemas.microsoft.com/office/drawing/2014/main" id="{00E42320-1B13-390E-6EF9-FDA6103E2F46}"/>
                </a:ext>
              </a:extLst>
            </p:cNvPr>
            <p:cNvSpPr txBox="1"/>
            <p:nvPr/>
          </p:nvSpPr>
          <p:spPr>
            <a:xfrm>
              <a:off x="1981201" y="1998771"/>
              <a:ext cx="9557481" cy="202106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algn="l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But tools such as ChatGPT threaten transparent science; here are our ground rules for their use – “</a:t>
              </a:r>
              <a:r>
                <a:rPr lang="en-US" sz="3200" b="1" i="1" u="sng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Nature”</a:t>
              </a:r>
            </a:p>
            <a:p>
              <a:pPr algn="l"/>
              <a:endPara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A7CCA5-A390-A3AB-9B81-EF0A01BA66D4}"/>
              </a:ext>
            </a:extLst>
          </p:cNvPr>
          <p:cNvGrpSpPr/>
          <p:nvPr/>
        </p:nvGrpSpPr>
        <p:grpSpPr>
          <a:xfrm>
            <a:off x="1780082" y="4040753"/>
            <a:ext cx="9677400" cy="1604793"/>
            <a:chOff x="2514600" y="4445487"/>
            <a:chExt cx="9677400" cy="1604793"/>
          </a:xfrm>
        </p:grpSpPr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2FEFECDD-D69D-F4AF-B4A9-FC33063606EA}"/>
                </a:ext>
              </a:extLst>
            </p:cNvPr>
            <p:cNvSpPr/>
            <p:nvPr/>
          </p:nvSpPr>
          <p:spPr>
            <a:xfrm>
              <a:off x="2514600" y="4445487"/>
              <a:ext cx="9555480" cy="1604793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47000"/>
              </a:schemeClr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“AI is the new electricity,”…">
              <a:extLst>
                <a:ext uri="{FF2B5EF4-FFF2-40B4-BE49-F238E27FC236}">
                  <a16:creationId xmlns:a16="http://schemas.microsoft.com/office/drawing/2014/main" id="{1003127D-0FB1-2325-07E0-5A1D3484CC8B}"/>
                </a:ext>
              </a:extLst>
            </p:cNvPr>
            <p:cNvSpPr txBox="1"/>
            <p:nvPr/>
          </p:nvSpPr>
          <p:spPr>
            <a:xfrm>
              <a:off x="2634519" y="4455536"/>
              <a:ext cx="9557481" cy="13747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algn="l"/>
              <a:r>
                <a:rPr lang="en-US" sz="3200" b="1" dirty="0">
                  <a:solidFill>
                    <a:schemeClr val="bg1"/>
                  </a:solidFill>
                  <a:latin typeface="Harding"/>
                </a:rPr>
                <a:t>GPT and LLMs (Large Language Models) Fabricate Information – “</a:t>
              </a:r>
              <a:r>
                <a:rPr lang="en-US" sz="3200" b="1" u="sng" dirty="0">
                  <a:solidFill>
                    <a:schemeClr val="bg1"/>
                  </a:solidFill>
                  <a:latin typeface="Harding"/>
                </a:rPr>
                <a:t>American Chemical Society</a:t>
              </a:r>
              <a:r>
                <a:rPr lang="en-US" sz="3200" b="1" dirty="0">
                  <a:solidFill>
                    <a:schemeClr val="bg1"/>
                  </a:solidFill>
                  <a:latin typeface="Harding"/>
                </a:rPr>
                <a:t>” </a:t>
              </a:r>
              <a:r>
                <a:rPr lang="en-US" sz="2000" b="1" dirty="0">
                  <a:solidFill>
                    <a:schemeClr val="bg1"/>
                  </a:solidFill>
                  <a:latin typeface="Harding"/>
                </a:rPr>
                <a:t>(</a:t>
              </a:r>
              <a: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</a:rPr>
                <a:t>ChatGPT and Environmental Research</a:t>
              </a:r>
              <a:r>
                <a:rPr lang="en-US" sz="2000" b="1" dirty="0">
                  <a:solidFill>
                    <a:schemeClr val="bg1"/>
                  </a:solidFill>
                  <a:latin typeface="Harding"/>
                </a:rPr>
                <a:t>)</a:t>
              </a:r>
              <a:endParaRPr lang="en-US" sz="2000" dirty="0">
                <a:solidFill>
                  <a:schemeClr val="bg1"/>
                </a:solidFill>
                <a:latin typeface="-apple-system"/>
              </a:endParaRPr>
            </a:p>
          </p:txBody>
        </p:sp>
      </p:grpSp>
      <p:sp>
        <p:nvSpPr>
          <p:cNvPr id="13" name="Situation: Artificial Intelligence Revolution Has Arrived">
            <a:extLst>
              <a:ext uri="{FF2B5EF4-FFF2-40B4-BE49-F238E27FC236}">
                <a16:creationId xmlns:a16="http://schemas.microsoft.com/office/drawing/2014/main" id="{F490DCBF-8532-FC67-B493-35598E0BFC13}"/>
              </a:ext>
            </a:extLst>
          </p:cNvPr>
          <p:cNvSpPr txBox="1"/>
          <p:nvPr/>
        </p:nvSpPr>
        <p:spPr>
          <a:xfrm>
            <a:off x="44970" y="17928"/>
            <a:ext cx="9477950" cy="576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30000"/>
              </a:lnSpc>
              <a:defRPr sz="6000" b="0">
                <a:solidFill>
                  <a:srgbClr val="5E9CF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3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is Revolutionizing Analytics, but . . .</a:t>
            </a:r>
            <a:endParaRPr sz="3200" b="1" u="sng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21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Office Theme">
  <a:themeElements>
    <a:clrScheme name="Custom 198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18BD2"/>
      </a:accent1>
      <a:accent2>
        <a:srgbClr val="041050"/>
      </a:accent2>
      <a:accent3>
        <a:srgbClr val="412774"/>
      </a:accent3>
      <a:accent4>
        <a:srgbClr val="CCCDD9"/>
      </a:accent4>
      <a:accent5>
        <a:srgbClr val="5D5E89"/>
      </a:accent5>
      <a:accent6>
        <a:srgbClr val="2C2D60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lnDef>
      <a:spPr>
        <a:ln w="25400" cmpd="sng"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Apex">
  <a:themeElements>
    <a:clrScheme name="Quantum">
      <a:dk1>
        <a:srgbClr val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6608</TotalTime>
  <Words>1159</Words>
  <Application>Microsoft Macintosh PowerPoint</Application>
  <PresentationFormat>Widescreen</PresentationFormat>
  <Paragraphs>220</Paragraphs>
  <Slides>31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55" baseType="lpstr">
      <vt:lpstr>-apple-system</vt:lpstr>
      <vt:lpstr>Arial</vt:lpstr>
      <vt:lpstr>Arial Black</vt:lpstr>
      <vt:lpstr>Book Antiqua</vt:lpstr>
      <vt:lpstr>Calibri</vt:lpstr>
      <vt:lpstr>Calibri Light</vt:lpstr>
      <vt:lpstr>Corbel</vt:lpstr>
      <vt:lpstr>Harding</vt:lpstr>
      <vt:lpstr>Helvetica</vt:lpstr>
      <vt:lpstr>Helvetica Light</vt:lpstr>
      <vt:lpstr>Hoves</vt:lpstr>
      <vt:lpstr>Lucida Sans</vt:lpstr>
      <vt:lpstr>Merriweather</vt:lpstr>
      <vt:lpstr>Open Sans</vt:lpstr>
      <vt:lpstr>Roboto</vt:lpstr>
      <vt:lpstr>Source Sans Pro</vt:lpstr>
      <vt:lpstr>Times New Roman</vt:lpstr>
      <vt:lpstr>Wingdings</vt:lpstr>
      <vt:lpstr>Wingdings 2</vt:lpstr>
      <vt:lpstr>Wingdings 3</vt:lpstr>
      <vt:lpstr>1_Office Theme</vt:lpstr>
      <vt:lpstr>1_Module</vt:lpstr>
      <vt:lpstr>Apex</vt:lpstr>
      <vt:lpstr>Office Theme</vt:lpstr>
      <vt:lpstr>PowerPoint Presentation</vt:lpstr>
      <vt:lpstr>Bits / Electron  Future Devices  Bigger, Better, Faster Analytics</vt:lpstr>
      <vt:lpstr>PowerPoint Presentation</vt:lpstr>
      <vt:lpstr>PowerPoint Presentation</vt:lpstr>
      <vt:lpstr>Analytics:   Data at Rest, Data in Transit,  Data in Use</vt:lpstr>
      <vt:lpstr>Example of a Legal Process – Risks from the Processes</vt:lpstr>
      <vt:lpstr>Security of Data at Rest, In Motion and In Use – Risks in Confidentiality</vt:lpstr>
      <vt:lpstr>Supply Chain – Multi-Source – Risks in Integrity</vt:lpstr>
      <vt:lpstr>PowerPoint Presentation</vt:lpstr>
      <vt:lpstr>PowerPoint Presentation</vt:lpstr>
      <vt:lpstr>PowerPoint Presentation</vt:lpstr>
      <vt:lpstr>What’s in the new Executive Order?</vt:lpstr>
      <vt:lpstr>Security of the Analytic, by the Analytic and for the Analytic</vt:lpstr>
      <vt:lpstr>Probabilistic Computing</vt:lpstr>
      <vt:lpstr>Quantum Information</vt:lpstr>
      <vt:lpstr>Large language models (LLM)</vt:lpstr>
      <vt:lpstr>PowerPoint Presentation</vt:lpstr>
      <vt:lpstr>Probabilistic Programming</vt:lpstr>
      <vt:lpstr>Quantum Programming</vt:lpstr>
      <vt:lpstr>Prompt Design or Engineering?</vt:lpstr>
      <vt:lpstr>Autonomic AI Poisoning</vt:lpstr>
      <vt:lpstr>TODAY’s LEGACY</vt:lpstr>
      <vt:lpstr>TODAY’s LEGACY</vt:lpstr>
      <vt:lpstr>TODAY’s LEGACY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Risks in Artificial Intelligence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Decisions at the Speed of Relevance​</dc:title>
  <dc:creator>WindyJoy Majumdar</dc:creator>
  <cp:lastModifiedBy>Arun Majumdar</cp:lastModifiedBy>
  <cp:revision>596</cp:revision>
  <cp:lastPrinted>2023-08-01T12:47:52Z</cp:lastPrinted>
  <dcterms:created xsi:type="dcterms:W3CDTF">2023-07-30T14:57:45Z</dcterms:created>
  <dcterms:modified xsi:type="dcterms:W3CDTF">2024-01-08T15:43:50Z</dcterms:modified>
</cp:coreProperties>
</file>